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theme/theme4.xml" ContentType="application/vnd.openxmlformats-officedocument.theme+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5.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theme/theme6.xml" ContentType="application/vnd.openxmlformats-officedocument.theme+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theme/theme7.xml" ContentType="application/vnd.openxmlformats-officedocument.theme+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theme/theme8.xml" ContentType="application/vnd.openxmlformats-officedocument.theme+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theme/theme9.xml" ContentType="application/vnd.openxmlformats-officedocument.theme+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theme/theme10.xml" ContentType="application/vnd.openxmlformats-officedocument.theme+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theme/theme11.xml" ContentType="application/vnd.openxmlformats-officedocument.theme+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theme/theme12.xml" ContentType="application/vnd.openxmlformats-officedocument.theme+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theme/theme13.xml" ContentType="application/vnd.openxmlformats-officedocument.theme+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theme/theme14.xml" ContentType="application/vnd.openxmlformats-officedocument.theme+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theme/theme15.xml" ContentType="application/vnd.openxmlformats-officedocument.theme+xml"/>
  <Override PartName="/ppt/tags/tag15.xml" ContentType="application/vnd.openxmlformats-officedocument.presentationml.tags+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theme/theme16.xml" ContentType="application/vnd.openxmlformats-officedocument.them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theme/theme17.xml" ContentType="application/vnd.openxmlformats-officedocument.theme+xml"/>
  <Override PartName="/ppt/slideLayouts/slideLayout48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03.xml" ContentType="application/vnd.openxmlformats-officedocument.presentationml.slideLayout+xml"/>
  <Override PartName="/ppt/slideLayouts/slideLayout504.xml" ContentType="application/vnd.openxmlformats-officedocument.presentationml.slideLayout+xml"/>
  <Override PartName="/ppt/slideLayouts/slideLayout505.xml" ContentType="application/vnd.openxmlformats-officedocument.presentationml.slideLayout+xml"/>
  <Override PartName="/ppt/slideLayouts/slideLayout506.xml" ContentType="application/vnd.openxmlformats-officedocument.presentationml.slideLayout+xml"/>
  <Override PartName="/ppt/slideLayouts/slideLayout507.xml" ContentType="application/vnd.openxmlformats-officedocument.presentationml.slideLayout+xml"/>
  <Override PartName="/ppt/slideLayouts/slideLayout508.xml" ContentType="application/vnd.openxmlformats-officedocument.presentationml.slideLayout+xml"/>
  <Override PartName="/ppt/slideLayouts/slideLayout509.xml" ContentType="application/vnd.openxmlformats-officedocument.presentationml.slideLayout+xml"/>
  <Override PartName="/ppt/slideLayouts/slideLayout510.xml" ContentType="application/vnd.openxmlformats-officedocument.presentationml.slideLayout+xml"/>
  <Override PartName="/ppt/slideLayouts/slideLayout511.xml" ContentType="application/vnd.openxmlformats-officedocument.presentationml.slideLayout+xml"/>
  <Override PartName="/ppt/slideLayouts/slideLayout512.xml" ContentType="application/vnd.openxmlformats-officedocument.presentationml.slideLayout+xml"/>
  <Override PartName="/ppt/slideLayouts/slideLayout513.xml" ContentType="application/vnd.openxmlformats-officedocument.presentationml.slideLayout+xml"/>
  <Override PartName="/ppt/slideLayouts/slideLayout514.xml" ContentType="application/vnd.openxmlformats-officedocument.presentationml.slideLayout+xml"/>
  <Override PartName="/ppt/slideLayouts/slideLayout515.xml" ContentType="application/vnd.openxmlformats-officedocument.presentationml.slideLayout+xml"/>
  <Override PartName="/ppt/slideLayouts/slideLayout516.xml" ContentType="application/vnd.openxmlformats-officedocument.presentationml.slideLayout+xml"/>
  <Override PartName="/ppt/slideLayouts/slideLayout517.xml" ContentType="application/vnd.openxmlformats-officedocument.presentationml.slideLayout+xml"/>
  <Override PartName="/ppt/slideLayouts/slideLayout518.xml" ContentType="application/vnd.openxmlformats-officedocument.presentationml.slideLayout+xml"/>
  <Override PartName="/ppt/slideLayouts/slideLayout519.xml" ContentType="application/vnd.openxmlformats-officedocument.presentationml.slideLayout+xml"/>
  <Override PartName="/ppt/slideLayouts/slideLayout520.xml" ContentType="application/vnd.openxmlformats-officedocument.presentationml.slideLayout+xml"/>
  <Override PartName="/ppt/slideLayouts/slideLayout521.xml" ContentType="application/vnd.openxmlformats-officedocument.presentationml.slideLayout+xml"/>
  <Override PartName="/ppt/slideLayouts/slideLayout522.xml" ContentType="application/vnd.openxmlformats-officedocument.presentationml.slideLayout+xml"/>
  <Override PartName="/ppt/slideLayouts/slideLayout523.xml" ContentType="application/vnd.openxmlformats-officedocument.presentationml.slideLayout+xml"/>
  <Override PartName="/ppt/slideLayouts/slideLayout524.xml" ContentType="application/vnd.openxmlformats-officedocument.presentationml.slideLayout+xml"/>
  <Override PartName="/ppt/slideLayouts/slideLayout525.xml" ContentType="application/vnd.openxmlformats-officedocument.presentationml.slideLayout+xml"/>
  <Override PartName="/ppt/theme/theme18.xml" ContentType="application/vnd.openxmlformats-officedocument.theme+xml"/>
  <Override PartName="/ppt/slideLayouts/slideLayout526.xml" ContentType="application/vnd.openxmlformats-officedocument.presentationml.slideLayout+xml"/>
  <Override PartName="/ppt/slideLayouts/slideLayout527.xml" ContentType="application/vnd.openxmlformats-officedocument.presentationml.slideLayout+xml"/>
  <Override PartName="/ppt/slideLayouts/slideLayout528.xml" ContentType="application/vnd.openxmlformats-officedocument.presentationml.slideLayout+xml"/>
  <Override PartName="/ppt/slideLayouts/slideLayout529.xml" ContentType="application/vnd.openxmlformats-officedocument.presentationml.slideLayout+xml"/>
  <Override PartName="/ppt/slideLayouts/slideLayout530.xml" ContentType="application/vnd.openxmlformats-officedocument.presentationml.slideLayout+xml"/>
  <Override PartName="/ppt/slideLayouts/slideLayout531.xml" ContentType="application/vnd.openxmlformats-officedocument.presentationml.slideLayout+xml"/>
  <Override PartName="/ppt/slideLayouts/slideLayout532.xml" ContentType="application/vnd.openxmlformats-officedocument.presentationml.slideLayout+xml"/>
  <Override PartName="/ppt/slideLayouts/slideLayout533.xml" ContentType="application/vnd.openxmlformats-officedocument.presentationml.slideLayout+xml"/>
  <Override PartName="/ppt/slideLayouts/slideLayout534.xml" ContentType="application/vnd.openxmlformats-officedocument.presentationml.slideLayout+xml"/>
  <Override PartName="/ppt/slideLayouts/slideLayout535.xml" ContentType="application/vnd.openxmlformats-officedocument.presentationml.slideLayout+xml"/>
  <Override PartName="/ppt/slideLayouts/slideLayout536.xml" ContentType="application/vnd.openxmlformats-officedocument.presentationml.slideLayout+xml"/>
  <Override PartName="/ppt/slideLayouts/slideLayout537.xml" ContentType="application/vnd.openxmlformats-officedocument.presentationml.slideLayout+xml"/>
  <Override PartName="/ppt/slideLayouts/slideLayout538.xml" ContentType="application/vnd.openxmlformats-officedocument.presentationml.slideLayout+xml"/>
  <Override PartName="/ppt/slideLayouts/slideLayout539.xml" ContentType="application/vnd.openxmlformats-officedocument.presentationml.slideLayout+xml"/>
  <Override PartName="/ppt/slideLayouts/slideLayout540.xml" ContentType="application/vnd.openxmlformats-officedocument.presentationml.slideLayout+xml"/>
  <Override PartName="/ppt/slideLayouts/slideLayout541.xml" ContentType="application/vnd.openxmlformats-officedocument.presentationml.slideLayout+xml"/>
  <Override PartName="/ppt/slideLayouts/slideLayout542.xml" ContentType="application/vnd.openxmlformats-officedocument.presentationml.slideLayout+xml"/>
  <Override PartName="/ppt/slideLayouts/slideLayout543.xml" ContentType="application/vnd.openxmlformats-officedocument.presentationml.slideLayout+xml"/>
  <Override PartName="/ppt/slideLayouts/slideLayout544.xml" ContentType="application/vnd.openxmlformats-officedocument.presentationml.slideLayout+xml"/>
  <Override PartName="/ppt/slideLayouts/slideLayout545.xml" ContentType="application/vnd.openxmlformats-officedocument.presentationml.slideLayout+xml"/>
  <Override PartName="/ppt/slideLayouts/slideLayout546.xml" ContentType="application/vnd.openxmlformats-officedocument.presentationml.slideLayout+xml"/>
  <Override PartName="/ppt/slideLayouts/slideLayout547.xml" ContentType="application/vnd.openxmlformats-officedocument.presentationml.slideLayout+xml"/>
  <Override PartName="/ppt/slideLayouts/slideLayout548.xml" ContentType="application/vnd.openxmlformats-officedocument.presentationml.slideLayout+xml"/>
  <Override PartName="/ppt/slideLayouts/slideLayout549.xml" ContentType="application/vnd.openxmlformats-officedocument.presentationml.slideLayout+xml"/>
  <Override PartName="/ppt/slideLayouts/slideLayout550.xml" ContentType="application/vnd.openxmlformats-officedocument.presentationml.slideLayout+xml"/>
  <Override PartName="/ppt/slideLayouts/slideLayout551.xml" ContentType="application/vnd.openxmlformats-officedocument.presentationml.slideLayout+xml"/>
  <Override PartName="/ppt/slideLayouts/slideLayout552.xml" ContentType="application/vnd.openxmlformats-officedocument.presentationml.slideLayout+xml"/>
  <Override PartName="/ppt/slideLayouts/slideLayout553.xml" ContentType="application/vnd.openxmlformats-officedocument.presentationml.slideLayout+xml"/>
  <Override PartName="/ppt/slideLayouts/slideLayout554.xml" ContentType="application/vnd.openxmlformats-officedocument.presentationml.slideLayout+xml"/>
  <Override PartName="/ppt/slideLayouts/slideLayout555.xml" ContentType="application/vnd.openxmlformats-officedocument.presentationml.slideLayout+xml"/>
  <Override PartName="/ppt/slideLayouts/slideLayout556.xml" ContentType="application/vnd.openxmlformats-officedocument.presentationml.slideLayout+xml"/>
  <Override PartName="/ppt/slideLayouts/slideLayout557.xml" ContentType="application/vnd.openxmlformats-officedocument.presentationml.slideLayout+xml"/>
  <Override PartName="/ppt/theme/theme19.xml" ContentType="application/vnd.openxmlformats-officedocument.theme+xml"/>
  <Override PartName="/ppt/theme/theme20.xml" ContentType="application/vnd.openxmlformats-officedocument.theme+xml"/>
  <Override PartName="/ppt/tags/tag19.xml" ContentType="application/vnd.openxmlformats-officedocument.presentationml.tags+xml"/>
  <Override PartName="/ppt/notesSlides/notesSlide1.xml" ContentType="application/vnd.openxmlformats-officedocument.presentationml.notesSlide+xml"/>
  <Override PartName="/ppt/tags/tag20.xml" ContentType="application/vnd.openxmlformats-officedocument.presentationml.tags+xml"/>
  <Override PartName="/ppt/notesSlides/notesSlide2.xml" ContentType="application/vnd.openxmlformats-officedocument.presentationml.notesSlide+xml"/>
  <Override PartName="/ppt/tags/tag2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2.xml" ContentType="application/vnd.openxmlformats-officedocument.presentationml.tags+xml"/>
  <Override PartName="/ppt/notesSlides/notesSlide5.xml" ContentType="application/vnd.openxmlformats-officedocument.presentationml.notesSlide+xml"/>
  <Override PartName="/ppt/tags/tag23.xml" ContentType="application/vnd.openxmlformats-officedocument.presentationml.tags+xml"/>
  <Override PartName="/ppt/notesSlides/notesSlide6.xml" ContentType="application/vnd.openxmlformats-officedocument.presentationml.notesSlide+xml"/>
  <Override PartName="/ppt/tags/tag2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5.xml" ContentType="application/vnd.openxmlformats-officedocument.presentationml.tags+xml"/>
  <Override PartName="/ppt/notesSlides/notesSlide10.xml" ContentType="application/vnd.openxmlformats-officedocument.presentationml.notesSlide+xml"/>
  <Override PartName="/ppt/tags/tag26.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7.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28.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29.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4.xml" ContentType="application/vnd.openxmlformats-officedocument.presentationml.notesSlide+xml"/>
  <Override PartName="/ppt/tags/tag30.xml" ContentType="application/vnd.openxmlformats-officedocument.presentationml.tags+xml"/>
  <Override PartName="/ppt/notesSlides/notesSlide25.xml" ContentType="application/vnd.openxmlformats-officedocument.presentationml.notesSlide+xml"/>
  <Override PartName="/ppt/tags/tag31.xml" ContentType="application/vnd.openxmlformats-officedocument.presentationml.tags+xml"/>
  <Override PartName="/ppt/notesSlides/notesSlide26.xml" ContentType="application/vnd.openxmlformats-officedocument.presentationml.notesSlide+xml"/>
  <Override PartName="/ppt/tags/tag32.xml" ContentType="application/vnd.openxmlformats-officedocument.presentationml.tags+xml"/>
  <Override PartName="/ppt/notesSlides/notesSlide27.xml" ContentType="application/vnd.openxmlformats-officedocument.presentationml.notesSlide+xml"/>
  <Override PartName="/ppt/tags/tag33.xml" ContentType="application/vnd.openxmlformats-officedocument.presentationml.tags+xml"/>
  <Override PartName="/ppt/notesSlides/notesSlide28.xml" ContentType="application/vnd.openxmlformats-officedocument.presentationml.notesSlide+xml"/>
  <Override PartName="/ppt/tags/tag34.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7"/>
    <p:sldMasterId id="2147483690" r:id="rId8"/>
    <p:sldMasterId id="2147483727" r:id="rId9"/>
    <p:sldMasterId id="2147483753" r:id="rId10"/>
    <p:sldMasterId id="2147483777" r:id="rId11"/>
    <p:sldMasterId id="2147483804" r:id="rId12"/>
    <p:sldMasterId id="2147483824" r:id="rId13"/>
    <p:sldMasterId id="2147483857" r:id="rId14"/>
    <p:sldMasterId id="2147483882" r:id="rId15"/>
    <p:sldMasterId id="2147483912" r:id="rId16"/>
    <p:sldMasterId id="2147483925" r:id="rId17"/>
    <p:sldMasterId id="2147483993" r:id="rId18"/>
    <p:sldMasterId id="2147484029" r:id="rId19"/>
    <p:sldMasterId id="2147484059" r:id="rId20"/>
    <p:sldMasterId id="2147484124" r:id="rId21"/>
    <p:sldMasterId id="2147484148" r:id="rId22"/>
    <p:sldMasterId id="2147484177" r:id="rId23"/>
    <p:sldMasterId id="2147484209" r:id="rId24"/>
    <p:sldMasterId id="2147484247" r:id="rId25"/>
  </p:sldMasterIdLst>
  <p:notesMasterIdLst>
    <p:notesMasterId r:id="rId88"/>
  </p:notesMasterIdLst>
  <p:sldIdLst>
    <p:sldId id="863" r:id="rId26"/>
    <p:sldId id="997" r:id="rId27"/>
    <p:sldId id="8327" r:id="rId28"/>
    <p:sldId id="998" r:id="rId29"/>
    <p:sldId id="999" r:id="rId30"/>
    <p:sldId id="1000" r:id="rId31"/>
    <p:sldId id="949" r:id="rId32"/>
    <p:sldId id="954" r:id="rId33"/>
    <p:sldId id="682" r:id="rId34"/>
    <p:sldId id="955" r:id="rId35"/>
    <p:sldId id="1003" r:id="rId36"/>
    <p:sldId id="8308" r:id="rId37"/>
    <p:sldId id="8309" r:id="rId38"/>
    <p:sldId id="956" r:id="rId39"/>
    <p:sldId id="1005" r:id="rId40"/>
    <p:sldId id="1006" r:id="rId41"/>
    <p:sldId id="1008" r:id="rId42"/>
    <p:sldId id="993" r:id="rId43"/>
    <p:sldId id="1001" r:id="rId44"/>
    <p:sldId id="8261" r:id="rId45"/>
    <p:sldId id="1036" r:id="rId46"/>
    <p:sldId id="4362" r:id="rId47"/>
    <p:sldId id="1871" r:id="rId48"/>
    <p:sldId id="8258" r:id="rId49"/>
    <p:sldId id="8262" r:id="rId50"/>
    <p:sldId id="10689" r:id="rId51"/>
    <p:sldId id="1576" r:id="rId52"/>
    <p:sldId id="10143" r:id="rId53"/>
    <p:sldId id="8264" r:id="rId54"/>
    <p:sldId id="8286" r:id="rId55"/>
    <p:sldId id="1813" r:id="rId56"/>
    <p:sldId id="1004" r:id="rId57"/>
    <p:sldId id="1007" r:id="rId58"/>
    <p:sldId id="8274" r:id="rId59"/>
    <p:sldId id="2076136266" r:id="rId60"/>
    <p:sldId id="11915" r:id="rId61"/>
    <p:sldId id="8275" r:id="rId62"/>
    <p:sldId id="8306" r:id="rId63"/>
    <p:sldId id="8307" r:id="rId64"/>
    <p:sldId id="8304" r:id="rId65"/>
    <p:sldId id="8316" r:id="rId66"/>
    <p:sldId id="8317" r:id="rId67"/>
    <p:sldId id="8318" r:id="rId68"/>
    <p:sldId id="8305" r:id="rId69"/>
    <p:sldId id="8310" r:id="rId70"/>
    <p:sldId id="8328" r:id="rId71"/>
    <p:sldId id="8329" r:id="rId72"/>
    <p:sldId id="8311" r:id="rId73"/>
    <p:sldId id="8315" r:id="rId74"/>
    <p:sldId id="8319" r:id="rId75"/>
    <p:sldId id="8321" r:id="rId76"/>
    <p:sldId id="8322" r:id="rId77"/>
    <p:sldId id="8323" r:id="rId78"/>
    <p:sldId id="8324" r:id="rId79"/>
    <p:sldId id="8320" r:id="rId80"/>
    <p:sldId id="8325" r:id="rId81"/>
    <p:sldId id="8326" r:id="rId82"/>
    <p:sldId id="8312" r:id="rId83"/>
    <p:sldId id="8313" r:id="rId84"/>
    <p:sldId id="8314" r:id="rId85"/>
    <p:sldId id="847" r:id="rId86"/>
    <p:sldId id="950" r:id="rId8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9C308DD-E90C-4B3D-97D6-FCD79A75D655}">
          <p14:sldIdLst>
            <p14:sldId id="863"/>
          </p14:sldIdLst>
        </p14:section>
        <p14:section name="Introduction and Overview" id="{A16330A8-6DDD-49DD-B0C3-2350D8DBA847}">
          <p14:sldIdLst>
            <p14:sldId id="997"/>
            <p14:sldId id="8327"/>
            <p14:sldId id="998"/>
            <p14:sldId id="999"/>
            <p14:sldId id="1000"/>
            <p14:sldId id="949"/>
            <p14:sldId id="954"/>
            <p14:sldId id="682"/>
            <p14:sldId id="955"/>
            <p14:sldId id="1003"/>
            <p14:sldId id="8308"/>
            <p14:sldId id="8309"/>
            <p14:sldId id="956"/>
            <p14:sldId id="1005"/>
            <p14:sldId id="1006"/>
          </p14:sldIdLst>
        </p14:section>
        <p14:section name="Modern Data Warehousing" id="{382673BA-4AC1-4E1E-864E-1381BD2D30F7}">
          <p14:sldIdLst>
            <p14:sldId id="1008"/>
            <p14:sldId id="993"/>
            <p14:sldId id="1001"/>
            <p14:sldId id="8261"/>
            <p14:sldId id="1036"/>
            <p14:sldId id="4362"/>
            <p14:sldId id="1871"/>
            <p14:sldId id="8258"/>
            <p14:sldId id="8262"/>
            <p14:sldId id="10689"/>
            <p14:sldId id="1576"/>
            <p14:sldId id="10143"/>
            <p14:sldId id="8264"/>
            <p14:sldId id="8286"/>
            <p14:sldId id="1813"/>
            <p14:sldId id="1004"/>
            <p14:sldId id="1007"/>
            <p14:sldId id="8274"/>
            <p14:sldId id="2076136266"/>
            <p14:sldId id="11915"/>
            <p14:sldId id="8275"/>
          </p14:sldIdLst>
        </p14:section>
        <p14:section name="Advanced Analytics" id="{066B60A8-0F5A-4679-B6B1-11D48DD4CFDC}">
          <p14:sldIdLst>
            <p14:sldId id="8306"/>
            <p14:sldId id="8307"/>
            <p14:sldId id="8304"/>
            <p14:sldId id="8316"/>
            <p14:sldId id="8317"/>
            <p14:sldId id="8318"/>
            <p14:sldId id="8305"/>
            <p14:sldId id="8310"/>
            <p14:sldId id="8328"/>
            <p14:sldId id="8329"/>
            <p14:sldId id="8311"/>
            <p14:sldId id="8315"/>
            <p14:sldId id="8319"/>
            <p14:sldId id="8321"/>
            <p14:sldId id="8322"/>
            <p14:sldId id="8323"/>
            <p14:sldId id="8324"/>
            <p14:sldId id="8320"/>
            <p14:sldId id="8325"/>
            <p14:sldId id="8326"/>
            <p14:sldId id="8312"/>
            <p14:sldId id="8313"/>
            <p14:sldId id="8314"/>
            <p14:sldId id="847"/>
            <p14:sldId id="950"/>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334" clrIdx="0"/>
  <p:cmAuthor id="2" name="Editor" initials="Editor" lastIdx="3" clrIdx="1">
    <p:extLst>
      <p:ext uri="{19B8F6BF-5375-455C-9EA6-DF929625EA0E}">
        <p15:presenceInfo xmlns:p15="http://schemas.microsoft.com/office/powerpoint/2012/main" userId="Editor" providerId="None"/>
      </p:ext>
    </p:extLst>
  </p:cmAuthor>
  <p:cmAuthor id="3" name="Paul Wilcox" initials="PW" lastIdx="42" clrIdx="2">
    <p:extLst>
      <p:ext uri="{19B8F6BF-5375-455C-9EA6-DF929625EA0E}">
        <p15:presenceInfo xmlns:p15="http://schemas.microsoft.com/office/powerpoint/2012/main" userId="be6daff017ddb434" providerId="Windows Live"/>
      </p:ext>
    </p:extLst>
  </p:cmAuthor>
  <p:cmAuthor id="4" name="Courtney Allen" initials="CA" lastIdx="2" clrIdx="3">
    <p:extLst>
      <p:ext uri="{19B8F6BF-5375-455C-9EA6-DF929625EA0E}">
        <p15:presenceInfo xmlns:p15="http://schemas.microsoft.com/office/powerpoint/2012/main" userId="4bcd3356b07d4f3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E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56" autoAdjust="0"/>
    <p:restoredTop sz="96357" autoAdjust="0"/>
  </p:normalViewPr>
  <p:slideViewPr>
    <p:cSldViewPr snapToGrid="0">
      <p:cViewPr varScale="1">
        <p:scale>
          <a:sx n="108" d="100"/>
          <a:sy n="108" d="100"/>
        </p:scale>
        <p:origin x="162" y="102"/>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7.xml"/><Relationship Id="rId18" Type="http://schemas.openxmlformats.org/officeDocument/2006/relationships/slideMaster" Target="slideMasters/slideMaster12.xml"/><Relationship Id="rId26" Type="http://schemas.openxmlformats.org/officeDocument/2006/relationships/slide" Target="slides/slide1.xml"/><Relationship Id="rId39" Type="http://schemas.openxmlformats.org/officeDocument/2006/relationships/slide" Target="slides/slide14.xml"/><Relationship Id="rId21" Type="http://schemas.openxmlformats.org/officeDocument/2006/relationships/slideMaster" Target="slideMasters/slideMaster15.xml"/><Relationship Id="rId34" Type="http://schemas.openxmlformats.org/officeDocument/2006/relationships/slide" Target="slides/slide9.xml"/><Relationship Id="rId42" Type="http://schemas.openxmlformats.org/officeDocument/2006/relationships/slide" Target="slides/slide17.xml"/><Relationship Id="rId47" Type="http://schemas.openxmlformats.org/officeDocument/2006/relationships/slide" Target="slides/slide22.xml"/><Relationship Id="rId50" Type="http://schemas.openxmlformats.org/officeDocument/2006/relationships/slide" Target="slides/slide25.xml"/><Relationship Id="rId55" Type="http://schemas.openxmlformats.org/officeDocument/2006/relationships/slide" Target="slides/slide30.xml"/><Relationship Id="rId63" Type="http://schemas.openxmlformats.org/officeDocument/2006/relationships/slide" Target="slides/slide38.xml"/><Relationship Id="rId68" Type="http://schemas.openxmlformats.org/officeDocument/2006/relationships/slide" Target="slides/slide43.xml"/><Relationship Id="rId76" Type="http://schemas.openxmlformats.org/officeDocument/2006/relationships/slide" Target="slides/slide51.xml"/><Relationship Id="rId84" Type="http://schemas.openxmlformats.org/officeDocument/2006/relationships/slide" Target="slides/slide59.xml"/><Relationship Id="rId89" Type="http://schemas.openxmlformats.org/officeDocument/2006/relationships/commentAuthors" Target="commentAuthors.xml"/><Relationship Id="rId7" Type="http://schemas.openxmlformats.org/officeDocument/2006/relationships/slideMaster" Target="slideMasters/slideMaster1.xml"/><Relationship Id="rId71" Type="http://schemas.openxmlformats.org/officeDocument/2006/relationships/slide" Target="slides/slide46.xml"/><Relationship Id="rId92"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Master" Target="slideMasters/slideMaster10.xml"/><Relationship Id="rId29" Type="http://schemas.openxmlformats.org/officeDocument/2006/relationships/slide" Target="slides/slide4.xml"/><Relationship Id="rId11" Type="http://schemas.openxmlformats.org/officeDocument/2006/relationships/slideMaster" Target="slideMasters/slideMaster5.xml"/><Relationship Id="rId24" Type="http://schemas.openxmlformats.org/officeDocument/2006/relationships/slideMaster" Target="slideMasters/slideMaster18.xml"/><Relationship Id="rId32" Type="http://schemas.openxmlformats.org/officeDocument/2006/relationships/slide" Target="slides/slide7.xml"/><Relationship Id="rId37" Type="http://schemas.openxmlformats.org/officeDocument/2006/relationships/slide" Target="slides/slide12.xml"/><Relationship Id="rId40" Type="http://schemas.openxmlformats.org/officeDocument/2006/relationships/slide" Target="slides/slide15.xml"/><Relationship Id="rId45" Type="http://schemas.openxmlformats.org/officeDocument/2006/relationships/slide" Target="slides/slide20.xml"/><Relationship Id="rId53" Type="http://schemas.openxmlformats.org/officeDocument/2006/relationships/slide" Target="slides/slide28.xml"/><Relationship Id="rId58" Type="http://schemas.openxmlformats.org/officeDocument/2006/relationships/slide" Target="slides/slide33.xml"/><Relationship Id="rId66" Type="http://schemas.openxmlformats.org/officeDocument/2006/relationships/slide" Target="slides/slide41.xml"/><Relationship Id="rId74" Type="http://schemas.openxmlformats.org/officeDocument/2006/relationships/slide" Target="slides/slide49.xml"/><Relationship Id="rId79" Type="http://schemas.openxmlformats.org/officeDocument/2006/relationships/slide" Target="slides/slide54.xml"/><Relationship Id="rId87" Type="http://schemas.openxmlformats.org/officeDocument/2006/relationships/slide" Target="slides/slide62.xml"/><Relationship Id="rId5" Type="http://schemas.openxmlformats.org/officeDocument/2006/relationships/customXml" Target="../customXml/item5.xml"/><Relationship Id="rId61" Type="http://schemas.openxmlformats.org/officeDocument/2006/relationships/slide" Target="slides/slide36.xml"/><Relationship Id="rId82" Type="http://schemas.openxmlformats.org/officeDocument/2006/relationships/slide" Target="slides/slide57.xml"/><Relationship Id="rId90" Type="http://schemas.openxmlformats.org/officeDocument/2006/relationships/presProps" Target="presProps.xml"/><Relationship Id="rId19" Type="http://schemas.openxmlformats.org/officeDocument/2006/relationships/slideMaster" Target="slideMasters/slideMaster13.xml"/><Relationship Id="rId14" Type="http://schemas.openxmlformats.org/officeDocument/2006/relationships/slideMaster" Target="slideMasters/slideMaster8.xml"/><Relationship Id="rId22" Type="http://schemas.openxmlformats.org/officeDocument/2006/relationships/slideMaster" Target="slideMasters/slideMaster16.xml"/><Relationship Id="rId27" Type="http://schemas.openxmlformats.org/officeDocument/2006/relationships/slide" Target="slides/slide2.xml"/><Relationship Id="rId30" Type="http://schemas.openxmlformats.org/officeDocument/2006/relationships/slide" Target="slides/slide5.xml"/><Relationship Id="rId35" Type="http://schemas.openxmlformats.org/officeDocument/2006/relationships/slide" Target="slides/slide10.xml"/><Relationship Id="rId43" Type="http://schemas.openxmlformats.org/officeDocument/2006/relationships/slide" Target="slides/slide18.xml"/><Relationship Id="rId48" Type="http://schemas.openxmlformats.org/officeDocument/2006/relationships/slide" Target="slides/slide23.xml"/><Relationship Id="rId56" Type="http://schemas.openxmlformats.org/officeDocument/2006/relationships/slide" Target="slides/slide31.xml"/><Relationship Id="rId64" Type="http://schemas.openxmlformats.org/officeDocument/2006/relationships/slide" Target="slides/slide39.xml"/><Relationship Id="rId69" Type="http://schemas.openxmlformats.org/officeDocument/2006/relationships/slide" Target="slides/slide44.xml"/><Relationship Id="rId77" Type="http://schemas.openxmlformats.org/officeDocument/2006/relationships/slide" Target="slides/slide52.xml"/><Relationship Id="rId8" Type="http://schemas.openxmlformats.org/officeDocument/2006/relationships/slideMaster" Target="slideMasters/slideMaster2.xml"/><Relationship Id="rId51" Type="http://schemas.openxmlformats.org/officeDocument/2006/relationships/slide" Target="slides/slide26.xml"/><Relationship Id="rId72" Type="http://schemas.openxmlformats.org/officeDocument/2006/relationships/slide" Target="slides/slide47.xml"/><Relationship Id="rId80" Type="http://schemas.openxmlformats.org/officeDocument/2006/relationships/slide" Target="slides/slide55.xml"/><Relationship Id="rId85" Type="http://schemas.openxmlformats.org/officeDocument/2006/relationships/slide" Target="slides/slide60.xml"/><Relationship Id="rId93"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Master" Target="slideMasters/slideMaster6.xml"/><Relationship Id="rId17" Type="http://schemas.openxmlformats.org/officeDocument/2006/relationships/slideMaster" Target="slideMasters/slideMaster11.xml"/><Relationship Id="rId25" Type="http://schemas.openxmlformats.org/officeDocument/2006/relationships/slideMaster" Target="slideMasters/slideMaster19.xml"/><Relationship Id="rId33" Type="http://schemas.openxmlformats.org/officeDocument/2006/relationships/slide" Target="slides/slide8.xml"/><Relationship Id="rId38" Type="http://schemas.openxmlformats.org/officeDocument/2006/relationships/slide" Target="slides/slide13.xml"/><Relationship Id="rId46" Type="http://schemas.openxmlformats.org/officeDocument/2006/relationships/slide" Target="slides/slide21.xml"/><Relationship Id="rId59" Type="http://schemas.openxmlformats.org/officeDocument/2006/relationships/slide" Target="slides/slide34.xml"/><Relationship Id="rId67" Type="http://schemas.openxmlformats.org/officeDocument/2006/relationships/slide" Target="slides/slide42.xml"/><Relationship Id="rId20" Type="http://schemas.openxmlformats.org/officeDocument/2006/relationships/slideMaster" Target="slideMasters/slideMaster14.xml"/><Relationship Id="rId41" Type="http://schemas.openxmlformats.org/officeDocument/2006/relationships/slide" Target="slides/slide16.xml"/><Relationship Id="rId54" Type="http://schemas.openxmlformats.org/officeDocument/2006/relationships/slide" Target="slides/slide29.xml"/><Relationship Id="rId62" Type="http://schemas.openxmlformats.org/officeDocument/2006/relationships/slide" Target="slides/slide37.xml"/><Relationship Id="rId70" Type="http://schemas.openxmlformats.org/officeDocument/2006/relationships/slide" Target="slides/slide45.xml"/><Relationship Id="rId75" Type="http://schemas.openxmlformats.org/officeDocument/2006/relationships/slide" Target="slides/slide50.xml"/><Relationship Id="rId83" Type="http://schemas.openxmlformats.org/officeDocument/2006/relationships/slide" Target="slides/slide58.xml"/><Relationship Id="rId88" Type="http://schemas.openxmlformats.org/officeDocument/2006/relationships/notesMaster" Target="notesMasters/notesMaster1.xml"/><Relationship Id="rId9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slideMaster" Target="slideMasters/slideMaster9.xml"/><Relationship Id="rId23" Type="http://schemas.openxmlformats.org/officeDocument/2006/relationships/slideMaster" Target="slideMasters/slideMaster17.xml"/><Relationship Id="rId28" Type="http://schemas.openxmlformats.org/officeDocument/2006/relationships/slide" Target="slides/slide3.xml"/><Relationship Id="rId36" Type="http://schemas.openxmlformats.org/officeDocument/2006/relationships/slide" Target="slides/slide11.xml"/><Relationship Id="rId49" Type="http://schemas.openxmlformats.org/officeDocument/2006/relationships/slide" Target="slides/slide24.xml"/><Relationship Id="rId57" Type="http://schemas.openxmlformats.org/officeDocument/2006/relationships/slide" Target="slides/slide32.xml"/><Relationship Id="rId10" Type="http://schemas.openxmlformats.org/officeDocument/2006/relationships/slideMaster" Target="slideMasters/slideMaster4.xml"/><Relationship Id="rId31" Type="http://schemas.openxmlformats.org/officeDocument/2006/relationships/slide" Target="slides/slide6.xml"/><Relationship Id="rId44" Type="http://schemas.openxmlformats.org/officeDocument/2006/relationships/slide" Target="slides/slide19.xml"/><Relationship Id="rId52" Type="http://schemas.openxmlformats.org/officeDocument/2006/relationships/slide" Target="slides/slide27.xml"/><Relationship Id="rId60" Type="http://schemas.openxmlformats.org/officeDocument/2006/relationships/slide" Target="slides/slide35.xml"/><Relationship Id="rId65" Type="http://schemas.openxmlformats.org/officeDocument/2006/relationships/slide" Target="slides/slide40.xml"/><Relationship Id="rId73" Type="http://schemas.openxmlformats.org/officeDocument/2006/relationships/slide" Target="slides/slide48.xml"/><Relationship Id="rId78" Type="http://schemas.openxmlformats.org/officeDocument/2006/relationships/slide" Target="slides/slide53.xml"/><Relationship Id="rId81" Type="http://schemas.openxmlformats.org/officeDocument/2006/relationships/slide" Target="slides/slide56.xml"/><Relationship Id="rId86" Type="http://schemas.openxmlformats.org/officeDocument/2006/relationships/slide" Target="slides/slide61.xml"/><Relationship Id="rId4" Type="http://schemas.openxmlformats.org/officeDocument/2006/relationships/customXml" Target="../customXml/item4.xml"/><Relationship Id="rId9" Type="http://schemas.openxmlformats.org/officeDocument/2006/relationships/slideMaster" Target="slideMasters/slideMaster3.xml"/></Relationships>
</file>

<file path=ppt/diagrams/_rels/data1.xml.rels><?xml version="1.0" encoding="UTF-8" standalone="yes"?>
<Relationships xmlns="http://schemas.openxmlformats.org/package/2006/relationships"><Relationship Id="rId1" Type="http://schemas.openxmlformats.org/officeDocument/2006/relationships/image" Target="../media/image137.emf"/></Relationships>
</file>

<file path=ppt/diagrams/_rels/drawing1.xml.rels><?xml version="1.0" encoding="UTF-8" standalone="yes"?>
<Relationships xmlns="http://schemas.openxmlformats.org/package/2006/relationships"><Relationship Id="rId1" Type="http://schemas.openxmlformats.org/officeDocument/2006/relationships/image" Target="../media/image137.emf"/></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49A301-7021-40A7-917F-7004AAE79AF1}" type="doc">
      <dgm:prSet loTypeId="urn:microsoft.com/office/officeart/2005/8/layout/hList2" loCatId="list" qsTypeId="urn:microsoft.com/office/officeart/2005/8/quickstyle/simple1" qsCatId="simple" csTypeId="urn:microsoft.com/office/officeart/2005/8/colors/accent0_2" csCatId="mainScheme" phldr="1"/>
      <dgm:spPr/>
      <dgm:t>
        <a:bodyPr/>
        <a:lstStyle/>
        <a:p>
          <a:endParaRPr lang="en-AU"/>
        </a:p>
      </dgm:t>
    </dgm:pt>
    <dgm:pt modelId="{F1051B69-8076-4372-B919-AFC1488DD3F2}">
      <dgm:prSet/>
      <dgm:spPr/>
      <dgm:t>
        <a:bodyPr/>
        <a:lstStyle/>
        <a:p>
          <a:r>
            <a:rPr lang="en-US" b="1" i="0" baseline="0" dirty="0"/>
            <a:t>Characteristics</a:t>
          </a:r>
          <a:endParaRPr lang="en-AU" dirty="0"/>
        </a:p>
      </dgm:t>
    </dgm:pt>
    <dgm:pt modelId="{D2217E1E-ECA8-4990-B57A-ED32237DCE6D}" type="parTrans" cxnId="{0D787348-1D1C-4FB7-9E76-7907BD1D6583}">
      <dgm:prSet/>
      <dgm:spPr/>
      <dgm:t>
        <a:bodyPr/>
        <a:lstStyle/>
        <a:p>
          <a:endParaRPr lang="en-AU"/>
        </a:p>
      </dgm:t>
    </dgm:pt>
    <dgm:pt modelId="{3EBEBDB2-6B69-45BA-9F4B-FFE321FDB84B}" type="sibTrans" cxnId="{0D787348-1D1C-4FB7-9E76-7907BD1D6583}">
      <dgm:prSet/>
      <dgm:spPr/>
      <dgm:t>
        <a:bodyPr/>
        <a:lstStyle/>
        <a:p>
          <a:endParaRPr lang="en-AU"/>
        </a:p>
      </dgm:t>
    </dgm:pt>
    <dgm:pt modelId="{42847FF4-B9C2-4B1B-B9D0-21A0065CBFA0}">
      <dgm:prSet/>
      <dgm:spPr/>
      <dgm:t>
        <a:bodyPr/>
        <a:lstStyle/>
        <a:p>
          <a:r>
            <a:rPr lang="en-US" b="0" baseline="0"/>
            <a:t>Schema-on-read (ELT)</a:t>
          </a:r>
          <a:endParaRPr lang="en-AU"/>
        </a:p>
      </dgm:t>
    </dgm:pt>
    <dgm:pt modelId="{DCA51BBF-78DC-4B04-AA54-C7F7DB518FF5}" type="parTrans" cxnId="{503E4068-C6AF-4F56-BEB8-CDB14785F669}">
      <dgm:prSet/>
      <dgm:spPr/>
      <dgm:t>
        <a:bodyPr/>
        <a:lstStyle/>
        <a:p>
          <a:endParaRPr lang="en-AU"/>
        </a:p>
      </dgm:t>
    </dgm:pt>
    <dgm:pt modelId="{299B36EE-666B-453A-AB62-CFF75911DDCE}" type="sibTrans" cxnId="{503E4068-C6AF-4F56-BEB8-CDB14785F669}">
      <dgm:prSet/>
      <dgm:spPr/>
      <dgm:t>
        <a:bodyPr/>
        <a:lstStyle/>
        <a:p>
          <a:endParaRPr lang="en-AU"/>
        </a:p>
      </dgm:t>
    </dgm:pt>
    <dgm:pt modelId="{2188360A-B4AF-4CEB-8B52-1B3E5A14D433}">
      <dgm:prSet/>
      <dgm:spPr/>
      <dgm:t>
        <a:bodyPr/>
        <a:lstStyle/>
        <a:p>
          <a:r>
            <a:rPr lang="en-US" b="0" baseline="0" dirty="0"/>
            <a:t>Collection of data, not a platform</a:t>
          </a:r>
          <a:endParaRPr lang="en-AU" dirty="0"/>
        </a:p>
      </dgm:t>
    </dgm:pt>
    <dgm:pt modelId="{56709429-FB30-4B12-A30B-D842CCFEB665}" type="parTrans" cxnId="{66CED441-04FC-4509-B57A-368F0D1FFCA2}">
      <dgm:prSet/>
      <dgm:spPr/>
      <dgm:t>
        <a:bodyPr/>
        <a:lstStyle/>
        <a:p>
          <a:endParaRPr lang="en-AU"/>
        </a:p>
      </dgm:t>
    </dgm:pt>
    <dgm:pt modelId="{C3FAA7D8-ACCB-4B35-B0D2-338DC91B8986}" type="sibTrans" cxnId="{66CED441-04FC-4509-B57A-368F0D1FFCA2}">
      <dgm:prSet/>
      <dgm:spPr/>
      <dgm:t>
        <a:bodyPr/>
        <a:lstStyle/>
        <a:p>
          <a:endParaRPr lang="en-AU"/>
        </a:p>
      </dgm:t>
    </dgm:pt>
    <dgm:pt modelId="{C2E4756A-FF41-4445-9E1B-AE6B49B10AC4}">
      <dgm:prSet/>
      <dgm:spPr/>
      <dgm:t>
        <a:bodyPr/>
        <a:lstStyle/>
        <a:p>
          <a:r>
            <a:rPr lang="en-US" b="1" i="0" baseline="0" dirty="0"/>
            <a:t>Benefits</a:t>
          </a:r>
          <a:endParaRPr lang="en-AU" dirty="0"/>
        </a:p>
      </dgm:t>
    </dgm:pt>
    <dgm:pt modelId="{7C8139B5-D7EE-4A62-8F42-37853AF36953}" type="parTrans" cxnId="{20BD1285-1A03-4113-91C6-8A18649D74C1}">
      <dgm:prSet/>
      <dgm:spPr/>
      <dgm:t>
        <a:bodyPr/>
        <a:lstStyle/>
        <a:p>
          <a:endParaRPr lang="en-AU"/>
        </a:p>
      </dgm:t>
    </dgm:pt>
    <dgm:pt modelId="{1E659CCF-E179-418F-8851-C94297BB4676}" type="sibTrans" cxnId="{20BD1285-1A03-4113-91C6-8A18649D74C1}">
      <dgm:prSet/>
      <dgm:spPr/>
      <dgm:t>
        <a:bodyPr/>
        <a:lstStyle/>
        <a:p>
          <a:endParaRPr lang="en-AU"/>
        </a:p>
      </dgm:t>
    </dgm:pt>
    <dgm:pt modelId="{1C20D1FC-7DE1-4EE3-8793-607E0FE92A25}">
      <dgm:prSet/>
      <dgm:spPr/>
      <dgm:t>
        <a:bodyPr/>
        <a:lstStyle/>
        <a:p>
          <a:r>
            <a:rPr lang="en-AU" baseline="0" dirty="0"/>
            <a:t>Quickly ingest high volumes of diverse data structures</a:t>
          </a:r>
          <a:endParaRPr lang="en-AU" dirty="0"/>
        </a:p>
      </dgm:t>
    </dgm:pt>
    <dgm:pt modelId="{3D5CAA37-C61F-42E7-AD31-74B1EC737796}" type="parTrans" cxnId="{CAED940C-1D01-4053-AB72-AFD69E3790F0}">
      <dgm:prSet/>
      <dgm:spPr/>
      <dgm:t>
        <a:bodyPr/>
        <a:lstStyle/>
        <a:p>
          <a:endParaRPr lang="en-AU"/>
        </a:p>
      </dgm:t>
    </dgm:pt>
    <dgm:pt modelId="{51496E39-869C-4459-8644-9EEDDDC34060}" type="sibTrans" cxnId="{CAED940C-1D01-4053-AB72-AFD69E3790F0}">
      <dgm:prSet/>
      <dgm:spPr/>
      <dgm:t>
        <a:bodyPr/>
        <a:lstStyle/>
        <a:p>
          <a:endParaRPr lang="en-AU"/>
        </a:p>
      </dgm:t>
    </dgm:pt>
    <dgm:pt modelId="{6EC40CBA-0DC0-4AA6-9F9D-21BEB1A1E3D6}">
      <dgm:prSet/>
      <dgm:spPr/>
      <dgm:t>
        <a:bodyPr/>
        <a:lstStyle/>
        <a:p>
          <a:r>
            <a:rPr lang="en-AU" baseline="0"/>
            <a:t>Enable advanced analytics and data exploration</a:t>
          </a:r>
          <a:endParaRPr lang="en-AU"/>
        </a:p>
      </dgm:t>
    </dgm:pt>
    <dgm:pt modelId="{5F91E77A-4C7A-4F27-9168-A082B0200868}" type="parTrans" cxnId="{9A5673B1-0A08-48ED-9515-FACA627BCF83}">
      <dgm:prSet/>
      <dgm:spPr/>
      <dgm:t>
        <a:bodyPr/>
        <a:lstStyle/>
        <a:p>
          <a:endParaRPr lang="en-AU"/>
        </a:p>
      </dgm:t>
    </dgm:pt>
    <dgm:pt modelId="{A382AAA0-10CA-450A-BB06-EB79F120026D}" type="sibTrans" cxnId="{9A5673B1-0A08-48ED-9515-FACA627BCF83}">
      <dgm:prSet/>
      <dgm:spPr/>
      <dgm:t>
        <a:bodyPr/>
        <a:lstStyle/>
        <a:p>
          <a:endParaRPr lang="en-AU"/>
        </a:p>
      </dgm:t>
    </dgm:pt>
    <dgm:pt modelId="{6A3CB54D-19AB-4D0B-8595-19FC0E784E4D}">
      <dgm:prSet/>
      <dgm:spPr/>
      <dgm:t>
        <a:bodyPr/>
        <a:lstStyle/>
        <a:p>
          <a:r>
            <a:rPr lang="en-AU" baseline="0"/>
            <a:t>Scalability and storage cost reduction</a:t>
          </a:r>
          <a:endParaRPr lang="en-AU"/>
        </a:p>
      </dgm:t>
    </dgm:pt>
    <dgm:pt modelId="{DC963418-D9F6-4CF7-9923-7100A25FC144}" type="parTrans" cxnId="{5D006965-78E5-4565-8006-1BD46E2D79CA}">
      <dgm:prSet/>
      <dgm:spPr/>
      <dgm:t>
        <a:bodyPr/>
        <a:lstStyle/>
        <a:p>
          <a:endParaRPr lang="en-AU"/>
        </a:p>
      </dgm:t>
    </dgm:pt>
    <dgm:pt modelId="{92818191-72D8-4CF8-8951-747731DF3065}" type="sibTrans" cxnId="{5D006965-78E5-4565-8006-1BD46E2D79CA}">
      <dgm:prSet/>
      <dgm:spPr/>
      <dgm:t>
        <a:bodyPr/>
        <a:lstStyle/>
        <a:p>
          <a:endParaRPr lang="en-AU"/>
        </a:p>
      </dgm:t>
    </dgm:pt>
    <dgm:pt modelId="{698A1C81-E8B1-4410-9AB4-87C9B481650F}">
      <dgm:prSet/>
      <dgm:spPr/>
      <dgm:t>
        <a:bodyPr/>
        <a:lstStyle/>
        <a:p>
          <a:r>
            <a:rPr lang="en-AU" b="1" baseline="0"/>
            <a:t>Best Practices</a:t>
          </a:r>
          <a:endParaRPr lang="en-AU"/>
        </a:p>
      </dgm:t>
    </dgm:pt>
    <dgm:pt modelId="{C52F9E86-0151-4426-9A12-DB38E002DF83}" type="parTrans" cxnId="{779BF3FA-4F6B-4A47-B42E-82FB62065AF3}">
      <dgm:prSet/>
      <dgm:spPr/>
      <dgm:t>
        <a:bodyPr/>
        <a:lstStyle/>
        <a:p>
          <a:endParaRPr lang="en-AU"/>
        </a:p>
      </dgm:t>
    </dgm:pt>
    <dgm:pt modelId="{F29D8C7F-8733-4A01-B07F-B02CD053E637}" type="sibTrans" cxnId="{779BF3FA-4F6B-4A47-B42E-82FB62065AF3}">
      <dgm:prSet/>
      <dgm:spPr/>
      <dgm:t>
        <a:bodyPr/>
        <a:lstStyle/>
        <a:p>
          <a:endParaRPr lang="en-AU"/>
        </a:p>
      </dgm:t>
    </dgm:pt>
    <dgm:pt modelId="{1DA410B6-E4FF-4CC3-A115-C8E113E56ED6}">
      <dgm:prSet/>
      <dgm:spPr/>
      <dgm:t>
        <a:bodyPr/>
        <a:lstStyle/>
        <a:p>
          <a:r>
            <a:rPr lang="en-US" baseline="0" dirty="0"/>
            <a:t>Data Governance needed to avoid Data Swamp</a:t>
          </a:r>
          <a:endParaRPr lang="en-AU" dirty="0"/>
        </a:p>
      </dgm:t>
    </dgm:pt>
    <dgm:pt modelId="{28B8FAE4-FCE5-4B1F-B87A-B292DE2FFE57}" type="parTrans" cxnId="{7A1FBCA2-9761-44AA-96A2-4D89C5AA281A}">
      <dgm:prSet/>
      <dgm:spPr/>
      <dgm:t>
        <a:bodyPr/>
        <a:lstStyle/>
        <a:p>
          <a:endParaRPr lang="en-AU"/>
        </a:p>
      </dgm:t>
    </dgm:pt>
    <dgm:pt modelId="{35B95182-8479-4B40-AACE-CCB88B0DA4B2}" type="sibTrans" cxnId="{7A1FBCA2-9761-44AA-96A2-4D89C5AA281A}">
      <dgm:prSet/>
      <dgm:spPr/>
      <dgm:t>
        <a:bodyPr/>
        <a:lstStyle/>
        <a:p>
          <a:endParaRPr lang="en-AU"/>
        </a:p>
      </dgm:t>
    </dgm:pt>
    <dgm:pt modelId="{E2A2E6E1-E366-4EF3-95F6-1C6E00FDEE54}">
      <dgm:prSet/>
      <dgm:spPr/>
      <dgm:t>
        <a:bodyPr/>
        <a:lstStyle/>
        <a:p>
          <a:r>
            <a:rPr lang="en-US" baseline="0" dirty="0"/>
            <a:t>Security considerations</a:t>
          </a:r>
          <a:endParaRPr lang="en-AU" dirty="0"/>
        </a:p>
      </dgm:t>
    </dgm:pt>
    <dgm:pt modelId="{00737E05-A1BF-4C2A-A4B7-5E101CAF4CD9}" type="parTrans" cxnId="{266256F1-736C-46EA-A97D-21FF0F4D9973}">
      <dgm:prSet/>
      <dgm:spPr/>
      <dgm:t>
        <a:bodyPr/>
        <a:lstStyle/>
        <a:p>
          <a:endParaRPr lang="en-AU"/>
        </a:p>
      </dgm:t>
    </dgm:pt>
    <dgm:pt modelId="{B7811CBD-4AF5-4DD3-BF3D-5AFEA03637F5}" type="sibTrans" cxnId="{266256F1-736C-46EA-A97D-21FF0F4D9973}">
      <dgm:prSet/>
      <dgm:spPr/>
      <dgm:t>
        <a:bodyPr/>
        <a:lstStyle/>
        <a:p>
          <a:endParaRPr lang="en-AU"/>
        </a:p>
      </dgm:t>
    </dgm:pt>
    <dgm:pt modelId="{BAC367CB-67C0-44B9-81E8-312376FD73C3}">
      <dgm:prSet/>
      <dgm:spPr/>
      <dgm:t>
        <a:bodyPr/>
        <a:lstStyle/>
        <a:p>
          <a:r>
            <a:rPr lang="en-AU" dirty="0"/>
            <a:t>Perfect place for evolving data</a:t>
          </a:r>
        </a:p>
      </dgm:t>
    </dgm:pt>
    <dgm:pt modelId="{D8A54E42-C665-4A1C-B2C5-764FBA93EDFD}" type="parTrans" cxnId="{CCE525C0-010E-44C1-87C9-B048C0F01DAF}">
      <dgm:prSet/>
      <dgm:spPr/>
      <dgm:t>
        <a:bodyPr/>
        <a:lstStyle/>
        <a:p>
          <a:endParaRPr lang="en-AU"/>
        </a:p>
      </dgm:t>
    </dgm:pt>
    <dgm:pt modelId="{94ABAD8D-DFF6-4511-B1D3-B0B97C26F3FC}" type="sibTrans" cxnId="{CCE525C0-010E-44C1-87C9-B048C0F01DAF}">
      <dgm:prSet/>
      <dgm:spPr/>
      <dgm:t>
        <a:bodyPr/>
        <a:lstStyle/>
        <a:p>
          <a:endParaRPr lang="en-AU"/>
        </a:p>
      </dgm:t>
    </dgm:pt>
    <dgm:pt modelId="{8D17372E-F069-4596-AF6E-CC84F9A43496}">
      <dgm:prSet/>
      <dgm:spPr/>
      <dgm:t>
        <a:bodyPr/>
        <a:lstStyle/>
        <a:p>
          <a:r>
            <a:rPr lang="en-AU" dirty="0"/>
            <a:t>Design your Data Lake</a:t>
          </a:r>
        </a:p>
      </dgm:t>
    </dgm:pt>
    <dgm:pt modelId="{506A54F5-CDE9-4D09-A2A4-E63018C1A126}" type="parTrans" cxnId="{33D72DBB-14AE-4E9E-B819-7A3CDC53536E}">
      <dgm:prSet/>
      <dgm:spPr/>
      <dgm:t>
        <a:bodyPr/>
        <a:lstStyle/>
        <a:p>
          <a:endParaRPr lang="en-AU"/>
        </a:p>
      </dgm:t>
    </dgm:pt>
    <dgm:pt modelId="{F863D42A-99D8-4CA7-B16B-8EE5745E4745}" type="sibTrans" cxnId="{33D72DBB-14AE-4E9E-B819-7A3CDC53536E}">
      <dgm:prSet/>
      <dgm:spPr/>
      <dgm:t>
        <a:bodyPr/>
        <a:lstStyle/>
        <a:p>
          <a:endParaRPr lang="en-AU"/>
        </a:p>
      </dgm:t>
    </dgm:pt>
    <dgm:pt modelId="{78DA97F8-EB44-41D7-950D-88E46B7D4CED}">
      <dgm:prSet/>
      <dgm:spPr/>
      <dgm:t>
        <a:bodyPr/>
        <a:lstStyle/>
        <a:p>
          <a:r>
            <a:rPr lang="en-AU" dirty="0"/>
            <a:t>Metadata management</a:t>
          </a:r>
        </a:p>
      </dgm:t>
    </dgm:pt>
    <dgm:pt modelId="{4CE26E27-51C1-4427-A56D-CE58B4B2B47F}" type="parTrans" cxnId="{3531C3CD-B678-4008-A189-BC5BBCF57F74}">
      <dgm:prSet/>
      <dgm:spPr/>
      <dgm:t>
        <a:bodyPr/>
        <a:lstStyle/>
        <a:p>
          <a:endParaRPr lang="en-AU"/>
        </a:p>
      </dgm:t>
    </dgm:pt>
    <dgm:pt modelId="{4910AE6E-BAE9-4E48-B037-FB394F21781E}" type="sibTrans" cxnId="{3531C3CD-B678-4008-A189-BC5BBCF57F74}">
      <dgm:prSet/>
      <dgm:spPr/>
      <dgm:t>
        <a:bodyPr/>
        <a:lstStyle/>
        <a:p>
          <a:endParaRPr lang="en-AU"/>
        </a:p>
      </dgm:t>
    </dgm:pt>
    <dgm:pt modelId="{CBCF0539-FFF8-41AB-9306-74B6FF09C0D3}" type="pres">
      <dgm:prSet presAssocID="{6849A301-7021-40A7-917F-7004AAE79AF1}" presName="linearFlow" presStyleCnt="0">
        <dgm:presLayoutVars>
          <dgm:dir/>
          <dgm:animLvl val="lvl"/>
          <dgm:resizeHandles/>
        </dgm:presLayoutVars>
      </dgm:prSet>
      <dgm:spPr/>
    </dgm:pt>
    <dgm:pt modelId="{2FBF8748-B5EE-4741-947F-157171CB2F43}" type="pres">
      <dgm:prSet presAssocID="{F1051B69-8076-4372-B919-AFC1488DD3F2}" presName="compositeNode" presStyleCnt="0">
        <dgm:presLayoutVars>
          <dgm:bulletEnabled val="1"/>
        </dgm:presLayoutVars>
      </dgm:prSet>
      <dgm:spPr/>
    </dgm:pt>
    <dgm:pt modelId="{9BB45AFF-11BB-4324-9FC0-B45A994DA8E0}" type="pres">
      <dgm:prSet presAssocID="{F1051B69-8076-4372-B919-AFC1488DD3F2}" presName="image" presStyleLbl="fgImgPlace1" presStyleIdx="0" presStyleCnt="3" custScaleX="40924" custScaleY="51615"/>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pt>
    <dgm:pt modelId="{C5F5D091-4D15-43FF-9A39-DDD732772BDF}" type="pres">
      <dgm:prSet presAssocID="{F1051B69-8076-4372-B919-AFC1488DD3F2}" presName="childNode" presStyleLbl="node1" presStyleIdx="0" presStyleCnt="3">
        <dgm:presLayoutVars>
          <dgm:bulletEnabled val="1"/>
        </dgm:presLayoutVars>
      </dgm:prSet>
      <dgm:spPr/>
    </dgm:pt>
    <dgm:pt modelId="{ECE4D735-4CF6-4F97-B695-DC5755610084}" type="pres">
      <dgm:prSet presAssocID="{F1051B69-8076-4372-B919-AFC1488DD3F2}" presName="parentNode" presStyleLbl="revTx" presStyleIdx="0" presStyleCnt="3">
        <dgm:presLayoutVars>
          <dgm:chMax val="0"/>
          <dgm:bulletEnabled val="1"/>
        </dgm:presLayoutVars>
      </dgm:prSet>
      <dgm:spPr/>
    </dgm:pt>
    <dgm:pt modelId="{B4E2D389-8C39-416A-9DF5-82CDF6CB2246}" type="pres">
      <dgm:prSet presAssocID="{3EBEBDB2-6B69-45BA-9F4B-FFE321FDB84B}" presName="sibTrans" presStyleCnt="0"/>
      <dgm:spPr/>
    </dgm:pt>
    <dgm:pt modelId="{969A8787-6A11-4258-86E2-2D08056A0C6A}" type="pres">
      <dgm:prSet presAssocID="{C2E4756A-FF41-4445-9E1B-AE6B49B10AC4}" presName="compositeNode" presStyleCnt="0">
        <dgm:presLayoutVars>
          <dgm:bulletEnabled val="1"/>
        </dgm:presLayoutVars>
      </dgm:prSet>
      <dgm:spPr/>
    </dgm:pt>
    <dgm:pt modelId="{6AD9979B-2DD9-402E-A642-0192AF55B7DE}" type="pres">
      <dgm:prSet presAssocID="{C2E4756A-FF41-4445-9E1B-AE6B49B10AC4}" presName="image" presStyleLbl="fgImgPlace1" presStyleIdx="1" presStyleCnt="3" custScaleX="38745" custScaleY="52395"/>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pt>
    <dgm:pt modelId="{520BFE61-8DD1-49C3-BF1E-9B8536C8ABA2}" type="pres">
      <dgm:prSet presAssocID="{C2E4756A-FF41-4445-9E1B-AE6B49B10AC4}" presName="childNode" presStyleLbl="node1" presStyleIdx="1" presStyleCnt="3">
        <dgm:presLayoutVars>
          <dgm:bulletEnabled val="1"/>
        </dgm:presLayoutVars>
      </dgm:prSet>
      <dgm:spPr/>
    </dgm:pt>
    <dgm:pt modelId="{A6F659AE-63FE-495C-BD03-F2E75141C6D2}" type="pres">
      <dgm:prSet presAssocID="{C2E4756A-FF41-4445-9E1B-AE6B49B10AC4}" presName="parentNode" presStyleLbl="revTx" presStyleIdx="1" presStyleCnt="3">
        <dgm:presLayoutVars>
          <dgm:chMax val="0"/>
          <dgm:bulletEnabled val="1"/>
        </dgm:presLayoutVars>
      </dgm:prSet>
      <dgm:spPr/>
    </dgm:pt>
    <dgm:pt modelId="{372B1A46-BACD-4B0B-B164-6C4B93AE1D34}" type="pres">
      <dgm:prSet presAssocID="{1E659CCF-E179-418F-8851-C94297BB4676}" presName="sibTrans" presStyleCnt="0"/>
      <dgm:spPr/>
    </dgm:pt>
    <dgm:pt modelId="{87F7F797-8EA6-4F48-9027-DB732F73B946}" type="pres">
      <dgm:prSet presAssocID="{698A1C81-E8B1-4410-9AB4-87C9B481650F}" presName="compositeNode" presStyleCnt="0">
        <dgm:presLayoutVars>
          <dgm:bulletEnabled val="1"/>
        </dgm:presLayoutVars>
      </dgm:prSet>
      <dgm:spPr/>
    </dgm:pt>
    <dgm:pt modelId="{E3CD4411-6E84-4DC1-B964-0FCF43419512}" type="pres">
      <dgm:prSet presAssocID="{698A1C81-E8B1-4410-9AB4-87C9B481650F}" presName="image" presStyleLbl="fgImgPlace1" presStyleIdx="2" presStyleCnt="3" custScaleX="41942" custScaleY="51580"/>
      <dgm:spPr>
        <a:blipFill>
          <a:blip xmlns:r="http://schemas.openxmlformats.org/officeDocument/2006/relationships" r:embed="rId1">
            <a:extLst>
              <a:ext uri="{28A0092B-C50C-407E-A947-70E740481C1C}">
                <a14:useLocalDpi xmlns:a14="http://schemas.microsoft.com/office/drawing/2010/main" val="0"/>
              </a:ext>
            </a:extLst>
          </a:blip>
          <a:srcRect/>
          <a:stretch>
            <a:fillRect t="-4000" b="-4000"/>
          </a:stretch>
        </a:blipFill>
      </dgm:spPr>
    </dgm:pt>
    <dgm:pt modelId="{E9127EED-4A43-4300-900D-4E938D062BE0}" type="pres">
      <dgm:prSet presAssocID="{698A1C81-E8B1-4410-9AB4-87C9B481650F}" presName="childNode" presStyleLbl="node1" presStyleIdx="2" presStyleCnt="3">
        <dgm:presLayoutVars>
          <dgm:bulletEnabled val="1"/>
        </dgm:presLayoutVars>
      </dgm:prSet>
      <dgm:spPr/>
    </dgm:pt>
    <dgm:pt modelId="{C8DE8837-F978-4AC9-8E53-F386B811A783}" type="pres">
      <dgm:prSet presAssocID="{698A1C81-E8B1-4410-9AB4-87C9B481650F}" presName="parentNode" presStyleLbl="revTx" presStyleIdx="2" presStyleCnt="3">
        <dgm:presLayoutVars>
          <dgm:chMax val="0"/>
          <dgm:bulletEnabled val="1"/>
        </dgm:presLayoutVars>
      </dgm:prSet>
      <dgm:spPr/>
    </dgm:pt>
  </dgm:ptLst>
  <dgm:cxnLst>
    <dgm:cxn modelId="{CAED940C-1D01-4053-AB72-AFD69E3790F0}" srcId="{C2E4756A-FF41-4445-9E1B-AE6B49B10AC4}" destId="{1C20D1FC-7DE1-4EE3-8793-607E0FE92A25}" srcOrd="0" destOrd="0" parTransId="{3D5CAA37-C61F-42E7-AD31-74B1EC737796}" sibTransId="{51496E39-869C-4459-8644-9EEDDDC34060}"/>
    <dgm:cxn modelId="{6A73B022-F04A-4E54-9AD0-50F9EF78D1C0}" type="presOf" srcId="{1DA410B6-E4FF-4CC3-A115-C8E113E56ED6}" destId="{E9127EED-4A43-4300-900D-4E938D062BE0}" srcOrd="0" destOrd="0" presId="urn:microsoft.com/office/officeart/2005/8/layout/hList2"/>
    <dgm:cxn modelId="{66858B25-A2F3-48BE-8274-9E4728530B4E}" type="presOf" srcId="{1C20D1FC-7DE1-4EE3-8793-607E0FE92A25}" destId="{520BFE61-8DD1-49C3-BF1E-9B8536C8ABA2}" srcOrd="0" destOrd="0" presId="urn:microsoft.com/office/officeart/2005/8/layout/hList2"/>
    <dgm:cxn modelId="{76E2422B-9443-498B-859B-016D3DB4A333}" type="presOf" srcId="{BAC367CB-67C0-44B9-81E8-312376FD73C3}" destId="{C5F5D091-4D15-43FF-9A39-DDD732772BDF}" srcOrd="0" destOrd="2" presId="urn:microsoft.com/office/officeart/2005/8/layout/hList2"/>
    <dgm:cxn modelId="{4BB15B39-E8A9-469C-B236-58CA80751F9E}" type="presOf" srcId="{E2A2E6E1-E366-4EF3-95F6-1C6E00FDEE54}" destId="{E9127EED-4A43-4300-900D-4E938D062BE0}" srcOrd="0" destOrd="1" presId="urn:microsoft.com/office/officeart/2005/8/layout/hList2"/>
    <dgm:cxn modelId="{6BD00E5D-790B-4A69-8240-6F991CE03545}" type="presOf" srcId="{F1051B69-8076-4372-B919-AFC1488DD3F2}" destId="{ECE4D735-4CF6-4F97-B695-DC5755610084}" srcOrd="0" destOrd="0" presId="urn:microsoft.com/office/officeart/2005/8/layout/hList2"/>
    <dgm:cxn modelId="{66CED441-04FC-4509-B57A-368F0D1FFCA2}" srcId="{F1051B69-8076-4372-B919-AFC1488DD3F2}" destId="{2188360A-B4AF-4CEB-8B52-1B3E5A14D433}" srcOrd="1" destOrd="0" parTransId="{56709429-FB30-4B12-A30B-D842CCFEB665}" sibTransId="{C3FAA7D8-ACCB-4B35-B0D2-338DC91B8986}"/>
    <dgm:cxn modelId="{5D006965-78E5-4565-8006-1BD46E2D79CA}" srcId="{C2E4756A-FF41-4445-9E1B-AE6B49B10AC4}" destId="{6A3CB54D-19AB-4D0B-8595-19FC0E784E4D}" srcOrd="2" destOrd="0" parTransId="{DC963418-D9F6-4CF7-9923-7100A25FC144}" sibTransId="{92818191-72D8-4CF8-8951-747731DF3065}"/>
    <dgm:cxn modelId="{503E4068-C6AF-4F56-BEB8-CDB14785F669}" srcId="{F1051B69-8076-4372-B919-AFC1488DD3F2}" destId="{42847FF4-B9C2-4B1B-B9D0-21A0065CBFA0}" srcOrd="0" destOrd="0" parTransId="{DCA51BBF-78DC-4B04-AA54-C7F7DB518FF5}" sibTransId="{299B36EE-666B-453A-AB62-CFF75911DDCE}"/>
    <dgm:cxn modelId="{0D787348-1D1C-4FB7-9E76-7907BD1D6583}" srcId="{6849A301-7021-40A7-917F-7004AAE79AF1}" destId="{F1051B69-8076-4372-B919-AFC1488DD3F2}" srcOrd="0" destOrd="0" parTransId="{D2217E1E-ECA8-4990-B57A-ED32237DCE6D}" sibTransId="{3EBEBDB2-6B69-45BA-9F4B-FFE321FDB84B}"/>
    <dgm:cxn modelId="{E1149F52-037F-4BBD-B76D-E432C7703B0A}" type="presOf" srcId="{C2E4756A-FF41-4445-9E1B-AE6B49B10AC4}" destId="{A6F659AE-63FE-495C-BD03-F2E75141C6D2}" srcOrd="0" destOrd="0" presId="urn:microsoft.com/office/officeart/2005/8/layout/hList2"/>
    <dgm:cxn modelId="{07683C79-E84F-4CFA-8F4E-C23567666D06}" type="presOf" srcId="{78DA97F8-EB44-41D7-950D-88E46B7D4CED}" destId="{E9127EED-4A43-4300-900D-4E938D062BE0}" srcOrd="0" destOrd="3" presId="urn:microsoft.com/office/officeart/2005/8/layout/hList2"/>
    <dgm:cxn modelId="{20BD1285-1A03-4113-91C6-8A18649D74C1}" srcId="{6849A301-7021-40A7-917F-7004AAE79AF1}" destId="{C2E4756A-FF41-4445-9E1B-AE6B49B10AC4}" srcOrd="1" destOrd="0" parTransId="{7C8139B5-D7EE-4A62-8F42-37853AF36953}" sibTransId="{1E659CCF-E179-418F-8851-C94297BB4676}"/>
    <dgm:cxn modelId="{CCF68388-642C-44C8-BFE1-39D3A75C5865}" type="presOf" srcId="{6A3CB54D-19AB-4D0B-8595-19FC0E784E4D}" destId="{520BFE61-8DD1-49C3-BF1E-9B8536C8ABA2}" srcOrd="0" destOrd="2" presId="urn:microsoft.com/office/officeart/2005/8/layout/hList2"/>
    <dgm:cxn modelId="{7A1FBCA2-9761-44AA-96A2-4D89C5AA281A}" srcId="{698A1C81-E8B1-4410-9AB4-87C9B481650F}" destId="{1DA410B6-E4FF-4CC3-A115-C8E113E56ED6}" srcOrd="0" destOrd="0" parTransId="{28B8FAE4-FCE5-4B1F-B87A-B292DE2FFE57}" sibTransId="{35B95182-8479-4B40-AACE-CCB88B0DA4B2}"/>
    <dgm:cxn modelId="{ABB73EA9-07B0-4951-A777-D895E7A16130}" type="presOf" srcId="{8D17372E-F069-4596-AF6E-CC84F9A43496}" destId="{E9127EED-4A43-4300-900D-4E938D062BE0}" srcOrd="0" destOrd="2" presId="urn:microsoft.com/office/officeart/2005/8/layout/hList2"/>
    <dgm:cxn modelId="{9A5673B1-0A08-48ED-9515-FACA627BCF83}" srcId="{C2E4756A-FF41-4445-9E1B-AE6B49B10AC4}" destId="{6EC40CBA-0DC0-4AA6-9F9D-21BEB1A1E3D6}" srcOrd="1" destOrd="0" parTransId="{5F91E77A-4C7A-4F27-9168-A082B0200868}" sibTransId="{A382AAA0-10CA-450A-BB06-EB79F120026D}"/>
    <dgm:cxn modelId="{68B070B3-CB0C-4BC9-9F94-20ABD7E8C9F9}" type="presOf" srcId="{2188360A-B4AF-4CEB-8B52-1B3E5A14D433}" destId="{C5F5D091-4D15-43FF-9A39-DDD732772BDF}" srcOrd="0" destOrd="1" presId="urn:microsoft.com/office/officeart/2005/8/layout/hList2"/>
    <dgm:cxn modelId="{33D72DBB-14AE-4E9E-B819-7A3CDC53536E}" srcId="{698A1C81-E8B1-4410-9AB4-87C9B481650F}" destId="{8D17372E-F069-4596-AF6E-CC84F9A43496}" srcOrd="2" destOrd="0" parTransId="{506A54F5-CDE9-4D09-A2A4-E63018C1A126}" sibTransId="{F863D42A-99D8-4CA7-B16B-8EE5745E4745}"/>
    <dgm:cxn modelId="{CC513FBD-9102-4495-BD9C-4092CB25E148}" type="presOf" srcId="{6849A301-7021-40A7-917F-7004AAE79AF1}" destId="{CBCF0539-FFF8-41AB-9306-74B6FF09C0D3}" srcOrd="0" destOrd="0" presId="urn:microsoft.com/office/officeart/2005/8/layout/hList2"/>
    <dgm:cxn modelId="{0C2959BF-0E61-4EC1-816A-7A9C0DAA0B39}" type="presOf" srcId="{698A1C81-E8B1-4410-9AB4-87C9B481650F}" destId="{C8DE8837-F978-4AC9-8E53-F386B811A783}" srcOrd="0" destOrd="0" presId="urn:microsoft.com/office/officeart/2005/8/layout/hList2"/>
    <dgm:cxn modelId="{CCE525C0-010E-44C1-87C9-B048C0F01DAF}" srcId="{F1051B69-8076-4372-B919-AFC1488DD3F2}" destId="{BAC367CB-67C0-44B9-81E8-312376FD73C3}" srcOrd="2" destOrd="0" parTransId="{D8A54E42-C665-4A1C-B2C5-764FBA93EDFD}" sibTransId="{94ABAD8D-DFF6-4511-B1D3-B0B97C26F3FC}"/>
    <dgm:cxn modelId="{89206FC9-46F5-4BC8-8E1A-44F7DAF96D96}" type="presOf" srcId="{6EC40CBA-0DC0-4AA6-9F9D-21BEB1A1E3D6}" destId="{520BFE61-8DD1-49C3-BF1E-9B8536C8ABA2}" srcOrd="0" destOrd="1" presId="urn:microsoft.com/office/officeart/2005/8/layout/hList2"/>
    <dgm:cxn modelId="{3531C3CD-B678-4008-A189-BC5BBCF57F74}" srcId="{698A1C81-E8B1-4410-9AB4-87C9B481650F}" destId="{78DA97F8-EB44-41D7-950D-88E46B7D4CED}" srcOrd="3" destOrd="0" parTransId="{4CE26E27-51C1-4427-A56D-CE58B4B2B47F}" sibTransId="{4910AE6E-BAE9-4E48-B037-FB394F21781E}"/>
    <dgm:cxn modelId="{F43426D6-0D96-4C02-9681-5DB68D08AD0D}" type="presOf" srcId="{42847FF4-B9C2-4B1B-B9D0-21A0065CBFA0}" destId="{C5F5D091-4D15-43FF-9A39-DDD732772BDF}" srcOrd="0" destOrd="0" presId="urn:microsoft.com/office/officeart/2005/8/layout/hList2"/>
    <dgm:cxn modelId="{266256F1-736C-46EA-A97D-21FF0F4D9973}" srcId="{698A1C81-E8B1-4410-9AB4-87C9B481650F}" destId="{E2A2E6E1-E366-4EF3-95F6-1C6E00FDEE54}" srcOrd="1" destOrd="0" parTransId="{00737E05-A1BF-4C2A-A4B7-5E101CAF4CD9}" sibTransId="{B7811CBD-4AF5-4DD3-BF3D-5AFEA03637F5}"/>
    <dgm:cxn modelId="{779BF3FA-4F6B-4A47-B42E-82FB62065AF3}" srcId="{6849A301-7021-40A7-917F-7004AAE79AF1}" destId="{698A1C81-E8B1-4410-9AB4-87C9B481650F}" srcOrd="2" destOrd="0" parTransId="{C52F9E86-0151-4426-9A12-DB38E002DF83}" sibTransId="{F29D8C7F-8733-4A01-B07F-B02CD053E637}"/>
    <dgm:cxn modelId="{DD4A8978-742C-46F1-8837-F17C10BF43A9}" type="presParOf" srcId="{CBCF0539-FFF8-41AB-9306-74B6FF09C0D3}" destId="{2FBF8748-B5EE-4741-947F-157171CB2F43}" srcOrd="0" destOrd="0" presId="urn:microsoft.com/office/officeart/2005/8/layout/hList2"/>
    <dgm:cxn modelId="{DC247798-C96C-4732-A1ED-1FEA26FB4D41}" type="presParOf" srcId="{2FBF8748-B5EE-4741-947F-157171CB2F43}" destId="{9BB45AFF-11BB-4324-9FC0-B45A994DA8E0}" srcOrd="0" destOrd="0" presId="urn:microsoft.com/office/officeart/2005/8/layout/hList2"/>
    <dgm:cxn modelId="{12937B7D-00CF-4B37-A089-E6CE7142AD74}" type="presParOf" srcId="{2FBF8748-B5EE-4741-947F-157171CB2F43}" destId="{C5F5D091-4D15-43FF-9A39-DDD732772BDF}" srcOrd="1" destOrd="0" presId="urn:microsoft.com/office/officeart/2005/8/layout/hList2"/>
    <dgm:cxn modelId="{2EE869E8-6C14-440F-AFF2-B7C5DB934A79}" type="presParOf" srcId="{2FBF8748-B5EE-4741-947F-157171CB2F43}" destId="{ECE4D735-4CF6-4F97-B695-DC5755610084}" srcOrd="2" destOrd="0" presId="urn:microsoft.com/office/officeart/2005/8/layout/hList2"/>
    <dgm:cxn modelId="{888CD4E9-D819-46DD-8102-EFFD5E627225}" type="presParOf" srcId="{CBCF0539-FFF8-41AB-9306-74B6FF09C0D3}" destId="{B4E2D389-8C39-416A-9DF5-82CDF6CB2246}" srcOrd="1" destOrd="0" presId="urn:microsoft.com/office/officeart/2005/8/layout/hList2"/>
    <dgm:cxn modelId="{29587D7F-D855-441B-989D-335961FBF521}" type="presParOf" srcId="{CBCF0539-FFF8-41AB-9306-74B6FF09C0D3}" destId="{969A8787-6A11-4258-86E2-2D08056A0C6A}" srcOrd="2" destOrd="0" presId="urn:microsoft.com/office/officeart/2005/8/layout/hList2"/>
    <dgm:cxn modelId="{B8AED36E-FEC3-4FDE-90AF-4F7EEB12D173}" type="presParOf" srcId="{969A8787-6A11-4258-86E2-2D08056A0C6A}" destId="{6AD9979B-2DD9-402E-A642-0192AF55B7DE}" srcOrd="0" destOrd="0" presId="urn:microsoft.com/office/officeart/2005/8/layout/hList2"/>
    <dgm:cxn modelId="{812A24E4-3A26-4A27-A83F-835D557830B7}" type="presParOf" srcId="{969A8787-6A11-4258-86E2-2D08056A0C6A}" destId="{520BFE61-8DD1-49C3-BF1E-9B8536C8ABA2}" srcOrd="1" destOrd="0" presId="urn:microsoft.com/office/officeart/2005/8/layout/hList2"/>
    <dgm:cxn modelId="{A5D8DC5F-CBD0-4A52-84FC-F6909024D3CB}" type="presParOf" srcId="{969A8787-6A11-4258-86E2-2D08056A0C6A}" destId="{A6F659AE-63FE-495C-BD03-F2E75141C6D2}" srcOrd="2" destOrd="0" presId="urn:microsoft.com/office/officeart/2005/8/layout/hList2"/>
    <dgm:cxn modelId="{50D7ED49-28E6-452B-B384-86960FB82E30}" type="presParOf" srcId="{CBCF0539-FFF8-41AB-9306-74B6FF09C0D3}" destId="{372B1A46-BACD-4B0B-B164-6C4B93AE1D34}" srcOrd="3" destOrd="0" presId="urn:microsoft.com/office/officeart/2005/8/layout/hList2"/>
    <dgm:cxn modelId="{BC46B27E-A858-4E3A-9263-408137C3A3C3}" type="presParOf" srcId="{CBCF0539-FFF8-41AB-9306-74B6FF09C0D3}" destId="{87F7F797-8EA6-4F48-9027-DB732F73B946}" srcOrd="4" destOrd="0" presId="urn:microsoft.com/office/officeart/2005/8/layout/hList2"/>
    <dgm:cxn modelId="{8307CDE9-08C8-4E3D-B095-8096CE55B2B5}" type="presParOf" srcId="{87F7F797-8EA6-4F48-9027-DB732F73B946}" destId="{E3CD4411-6E84-4DC1-B964-0FCF43419512}" srcOrd="0" destOrd="0" presId="urn:microsoft.com/office/officeart/2005/8/layout/hList2"/>
    <dgm:cxn modelId="{344DF1A7-907D-4377-9AE5-16453ADE4FC8}" type="presParOf" srcId="{87F7F797-8EA6-4F48-9027-DB732F73B946}" destId="{E9127EED-4A43-4300-900D-4E938D062BE0}" srcOrd="1" destOrd="0" presId="urn:microsoft.com/office/officeart/2005/8/layout/hList2"/>
    <dgm:cxn modelId="{0AD1277B-334F-490E-AAB8-46E061F63485}" type="presParOf" srcId="{87F7F797-8EA6-4F48-9027-DB732F73B946}" destId="{C8DE8837-F978-4AC9-8E53-F386B811A783}" srcOrd="2" destOrd="0" presId="urn:microsoft.com/office/officeart/2005/8/layout/h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E4D735-4CF6-4F97-B695-DC5755610084}">
      <dsp:nvSpPr>
        <dsp:cNvPr id="0" name=""/>
        <dsp:cNvSpPr/>
      </dsp:nvSpPr>
      <dsp:spPr>
        <a:xfrm rot="16200000">
          <a:off x="-1411305" y="2195305"/>
          <a:ext cx="3497557" cy="5443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480085" bIns="0" numCol="1" spcCol="1270" anchor="t" anchorCtr="0">
          <a:noAutofit/>
        </a:bodyPr>
        <a:lstStyle/>
        <a:p>
          <a:pPr marL="0" lvl="0" indent="0" algn="r" defTabSz="1422400">
            <a:lnSpc>
              <a:spcPct val="90000"/>
            </a:lnSpc>
            <a:spcBef>
              <a:spcPct val="0"/>
            </a:spcBef>
            <a:spcAft>
              <a:spcPct val="35000"/>
            </a:spcAft>
            <a:buNone/>
          </a:pPr>
          <a:r>
            <a:rPr lang="en-US" sz="3200" b="1" i="0" kern="1200" baseline="0" dirty="0"/>
            <a:t>Characteristics</a:t>
          </a:r>
          <a:endParaRPr lang="en-AU" sz="3200" kern="1200" dirty="0"/>
        </a:p>
      </dsp:txBody>
      <dsp:txXfrm>
        <a:off x="-1411305" y="2195305"/>
        <a:ext cx="3497557" cy="544348"/>
      </dsp:txXfrm>
    </dsp:sp>
    <dsp:sp modelId="{C5F5D091-4D15-43FF-9A39-DDD732772BDF}">
      <dsp:nvSpPr>
        <dsp:cNvPr id="0" name=""/>
        <dsp:cNvSpPr/>
      </dsp:nvSpPr>
      <dsp:spPr>
        <a:xfrm>
          <a:off x="609647" y="718700"/>
          <a:ext cx="2711432" cy="3497557"/>
        </a:xfrm>
        <a:prstGeom prst="rect">
          <a:avLst/>
        </a:prstGeom>
        <a:solidFill>
          <a:schemeClr val="lt1">
            <a:hueOff val="0"/>
            <a:satOff val="0"/>
            <a:lumOff val="0"/>
            <a:alphaOff val="0"/>
          </a:schemeClr>
        </a:solidFill>
        <a:ln w="1079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480085" rIns="170688" bIns="170688" numCol="1" spcCol="1270" anchor="t" anchorCtr="0">
          <a:noAutofit/>
        </a:bodyPr>
        <a:lstStyle/>
        <a:p>
          <a:pPr marL="171450" lvl="1" indent="-171450" algn="l" defTabSz="844550">
            <a:lnSpc>
              <a:spcPct val="90000"/>
            </a:lnSpc>
            <a:spcBef>
              <a:spcPct val="0"/>
            </a:spcBef>
            <a:spcAft>
              <a:spcPct val="15000"/>
            </a:spcAft>
            <a:buChar char="•"/>
          </a:pPr>
          <a:r>
            <a:rPr lang="en-US" sz="1900" b="0" kern="1200" baseline="0"/>
            <a:t>Schema-on-read (ELT)</a:t>
          </a:r>
          <a:endParaRPr lang="en-AU" sz="1900" kern="1200"/>
        </a:p>
        <a:p>
          <a:pPr marL="171450" lvl="1" indent="-171450" algn="l" defTabSz="844550">
            <a:lnSpc>
              <a:spcPct val="90000"/>
            </a:lnSpc>
            <a:spcBef>
              <a:spcPct val="0"/>
            </a:spcBef>
            <a:spcAft>
              <a:spcPct val="15000"/>
            </a:spcAft>
            <a:buChar char="•"/>
          </a:pPr>
          <a:r>
            <a:rPr lang="en-US" sz="1900" b="0" kern="1200" baseline="0" dirty="0"/>
            <a:t>Collection of data, not a platform</a:t>
          </a:r>
          <a:endParaRPr lang="en-AU" sz="1900" kern="1200" dirty="0"/>
        </a:p>
        <a:p>
          <a:pPr marL="171450" lvl="1" indent="-171450" algn="l" defTabSz="844550">
            <a:lnSpc>
              <a:spcPct val="90000"/>
            </a:lnSpc>
            <a:spcBef>
              <a:spcPct val="0"/>
            </a:spcBef>
            <a:spcAft>
              <a:spcPct val="15000"/>
            </a:spcAft>
            <a:buChar char="•"/>
          </a:pPr>
          <a:r>
            <a:rPr lang="en-AU" sz="1900" kern="1200" dirty="0"/>
            <a:t>Perfect place for evolving data</a:t>
          </a:r>
        </a:p>
      </dsp:txBody>
      <dsp:txXfrm>
        <a:off x="609647" y="718700"/>
        <a:ext cx="2711432" cy="3497557"/>
      </dsp:txXfrm>
    </dsp:sp>
    <dsp:sp modelId="{9BB45AFF-11BB-4324-9FC0-B45A994DA8E0}">
      <dsp:nvSpPr>
        <dsp:cNvPr id="0" name=""/>
        <dsp:cNvSpPr/>
      </dsp:nvSpPr>
      <dsp:spPr>
        <a:xfrm>
          <a:off x="386878" y="263543"/>
          <a:ext cx="445538" cy="56193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w="1079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6F659AE-63FE-495C-BD03-F2E75141C6D2}">
      <dsp:nvSpPr>
        <dsp:cNvPr id="0" name=""/>
        <dsp:cNvSpPr/>
      </dsp:nvSpPr>
      <dsp:spPr>
        <a:xfrm rot="16200000">
          <a:off x="2565392" y="2199551"/>
          <a:ext cx="3497557" cy="5443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480085" bIns="0" numCol="1" spcCol="1270" anchor="t" anchorCtr="0">
          <a:noAutofit/>
        </a:bodyPr>
        <a:lstStyle/>
        <a:p>
          <a:pPr marL="0" lvl="0" indent="0" algn="r" defTabSz="1422400">
            <a:lnSpc>
              <a:spcPct val="90000"/>
            </a:lnSpc>
            <a:spcBef>
              <a:spcPct val="0"/>
            </a:spcBef>
            <a:spcAft>
              <a:spcPct val="35000"/>
            </a:spcAft>
            <a:buNone/>
          </a:pPr>
          <a:r>
            <a:rPr lang="en-US" sz="3200" b="1" i="0" kern="1200" baseline="0" dirty="0"/>
            <a:t>Benefits</a:t>
          </a:r>
          <a:endParaRPr lang="en-AU" sz="3200" kern="1200" dirty="0"/>
        </a:p>
      </dsp:txBody>
      <dsp:txXfrm>
        <a:off x="2565392" y="2199551"/>
        <a:ext cx="3497557" cy="544348"/>
      </dsp:txXfrm>
    </dsp:sp>
    <dsp:sp modelId="{520BFE61-8DD1-49C3-BF1E-9B8536C8ABA2}">
      <dsp:nvSpPr>
        <dsp:cNvPr id="0" name=""/>
        <dsp:cNvSpPr/>
      </dsp:nvSpPr>
      <dsp:spPr>
        <a:xfrm>
          <a:off x="4586345" y="722946"/>
          <a:ext cx="2711432" cy="3497557"/>
        </a:xfrm>
        <a:prstGeom prst="rect">
          <a:avLst/>
        </a:prstGeom>
        <a:solidFill>
          <a:schemeClr val="lt1">
            <a:hueOff val="0"/>
            <a:satOff val="0"/>
            <a:lumOff val="0"/>
            <a:alphaOff val="0"/>
          </a:schemeClr>
        </a:solidFill>
        <a:ln w="1079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480085" rIns="170688" bIns="170688" numCol="1" spcCol="1270" anchor="t" anchorCtr="0">
          <a:noAutofit/>
        </a:bodyPr>
        <a:lstStyle/>
        <a:p>
          <a:pPr marL="171450" lvl="1" indent="-171450" algn="l" defTabSz="844550">
            <a:lnSpc>
              <a:spcPct val="90000"/>
            </a:lnSpc>
            <a:spcBef>
              <a:spcPct val="0"/>
            </a:spcBef>
            <a:spcAft>
              <a:spcPct val="15000"/>
            </a:spcAft>
            <a:buChar char="•"/>
          </a:pPr>
          <a:r>
            <a:rPr lang="en-AU" sz="1900" kern="1200" baseline="0" dirty="0"/>
            <a:t>Quickly ingest high volumes of diverse data structures</a:t>
          </a:r>
          <a:endParaRPr lang="en-AU" sz="1900" kern="1200" dirty="0"/>
        </a:p>
        <a:p>
          <a:pPr marL="171450" lvl="1" indent="-171450" algn="l" defTabSz="844550">
            <a:lnSpc>
              <a:spcPct val="90000"/>
            </a:lnSpc>
            <a:spcBef>
              <a:spcPct val="0"/>
            </a:spcBef>
            <a:spcAft>
              <a:spcPct val="15000"/>
            </a:spcAft>
            <a:buChar char="•"/>
          </a:pPr>
          <a:r>
            <a:rPr lang="en-AU" sz="1900" kern="1200" baseline="0"/>
            <a:t>Enable advanced analytics and data exploration</a:t>
          </a:r>
          <a:endParaRPr lang="en-AU" sz="1900" kern="1200"/>
        </a:p>
        <a:p>
          <a:pPr marL="171450" lvl="1" indent="-171450" algn="l" defTabSz="844550">
            <a:lnSpc>
              <a:spcPct val="90000"/>
            </a:lnSpc>
            <a:spcBef>
              <a:spcPct val="0"/>
            </a:spcBef>
            <a:spcAft>
              <a:spcPct val="15000"/>
            </a:spcAft>
            <a:buChar char="•"/>
          </a:pPr>
          <a:r>
            <a:rPr lang="en-AU" sz="1900" kern="1200" baseline="0"/>
            <a:t>Scalability and storage cost reduction</a:t>
          </a:r>
          <a:endParaRPr lang="en-AU" sz="1900" kern="1200"/>
        </a:p>
      </dsp:txBody>
      <dsp:txXfrm>
        <a:off x="4586345" y="722946"/>
        <a:ext cx="2711432" cy="3497557"/>
      </dsp:txXfrm>
    </dsp:sp>
    <dsp:sp modelId="{6AD9979B-2DD9-402E-A642-0192AF55B7DE}">
      <dsp:nvSpPr>
        <dsp:cNvPr id="0" name=""/>
        <dsp:cNvSpPr/>
      </dsp:nvSpPr>
      <dsp:spPr>
        <a:xfrm>
          <a:off x="4375437" y="263543"/>
          <a:ext cx="421815" cy="570422"/>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w="1079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8DE8837-F978-4AC9-8E53-F386B811A783}">
      <dsp:nvSpPr>
        <dsp:cNvPr id="0" name=""/>
        <dsp:cNvSpPr/>
      </dsp:nvSpPr>
      <dsp:spPr>
        <a:xfrm rot="16200000">
          <a:off x="6542090" y="2195114"/>
          <a:ext cx="3497557" cy="5443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480085" bIns="0" numCol="1" spcCol="1270" anchor="t" anchorCtr="0">
          <a:noAutofit/>
        </a:bodyPr>
        <a:lstStyle/>
        <a:p>
          <a:pPr marL="0" lvl="0" indent="0" algn="r" defTabSz="1422400">
            <a:lnSpc>
              <a:spcPct val="90000"/>
            </a:lnSpc>
            <a:spcBef>
              <a:spcPct val="0"/>
            </a:spcBef>
            <a:spcAft>
              <a:spcPct val="35000"/>
            </a:spcAft>
            <a:buNone/>
          </a:pPr>
          <a:r>
            <a:rPr lang="en-AU" sz="3200" b="1" kern="1200" baseline="0"/>
            <a:t>Best Practices</a:t>
          </a:r>
          <a:endParaRPr lang="en-AU" sz="3200" kern="1200"/>
        </a:p>
      </dsp:txBody>
      <dsp:txXfrm>
        <a:off x="6542090" y="2195114"/>
        <a:ext cx="3497557" cy="544348"/>
      </dsp:txXfrm>
    </dsp:sp>
    <dsp:sp modelId="{E9127EED-4A43-4300-900D-4E938D062BE0}">
      <dsp:nvSpPr>
        <dsp:cNvPr id="0" name=""/>
        <dsp:cNvSpPr/>
      </dsp:nvSpPr>
      <dsp:spPr>
        <a:xfrm>
          <a:off x="8563042" y="718510"/>
          <a:ext cx="2711432" cy="3497557"/>
        </a:xfrm>
        <a:prstGeom prst="rect">
          <a:avLst/>
        </a:prstGeom>
        <a:solidFill>
          <a:schemeClr val="lt1">
            <a:hueOff val="0"/>
            <a:satOff val="0"/>
            <a:lumOff val="0"/>
            <a:alphaOff val="0"/>
          </a:schemeClr>
        </a:solidFill>
        <a:ln w="1079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480085" rIns="170688" bIns="170688" numCol="1" spcCol="1270" anchor="t" anchorCtr="0">
          <a:noAutofit/>
        </a:bodyPr>
        <a:lstStyle/>
        <a:p>
          <a:pPr marL="171450" lvl="1" indent="-171450" algn="l" defTabSz="844550">
            <a:lnSpc>
              <a:spcPct val="90000"/>
            </a:lnSpc>
            <a:spcBef>
              <a:spcPct val="0"/>
            </a:spcBef>
            <a:spcAft>
              <a:spcPct val="15000"/>
            </a:spcAft>
            <a:buChar char="•"/>
          </a:pPr>
          <a:r>
            <a:rPr lang="en-US" sz="1900" kern="1200" baseline="0" dirty="0"/>
            <a:t>Data Governance needed to avoid Data Swamp</a:t>
          </a:r>
          <a:endParaRPr lang="en-AU" sz="1900" kern="1200" dirty="0"/>
        </a:p>
        <a:p>
          <a:pPr marL="171450" lvl="1" indent="-171450" algn="l" defTabSz="844550">
            <a:lnSpc>
              <a:spcPct val="90000"/>
            </a:lnSpc>
            <a:spcBef>
              <a:spcPct val="0"/>
            </a:spcBef>
            <a:spcAft>
              <a:spcPct val="15000"/>
            </a:spcAft>
            <a:buChar char="•"/>
          </a:pPr>
          <a:r>
            <a:rPr lang="en-US" sz="1900" kern="1200" baseline="0" dirty="0"/>
            <a:t>Security considerations</a:t>
          </a:r>
          <a:endParaRPr lang="en-AU" sz="1900" kern="1200" dirty="0"/>
        </a:p>
        <a:p>
          <a:pPr marL="171450" lvl="1" indent="-171450" algn="l" defTabSz="844550">
            <a:lnSpc>
              <a:spcPct val="90000"/>
            </a:lnSpc>
            <a:spcBef>
              <a:spcPct val="0"/>
            </a:spcBef>
            <a:spcAft>
              <a:spcPct val="15000"/>
            </a:spcAft>
            <a:buChar char="•"/>
          </a:pPr>
          <a:r>
            <a:rPr lang="en-AU" sz="1900" kern="1200" dirty="0"/>
            <a:t>Design your Data Lake</a:t>
          </a:r>
        </a:p>
        <a:p>
          <a:pPr marL="171450" lvl="1" indent="-171450" algn="l" defTabSz="844550">
            <a:lnSpc>
              <a:spcPct val="90000"/>
            </a:lnSpc>
            <a:spcBef>
              <a:spcPct val="0"/>
            </a:spcBef>
            <a:spcAft>
              <a:spcPct val="15000"/>
            </a:spcAft>
            <a:buChar char="•"/>
          </a:pPr>
          <a:r>
            <a:rPr lang="en-AU" sz="1900" kern="1200" dirty="0"/>
            <a:t>Metadata management</a:t>
          </a:r>
        </a:p>
      </dsp:txBody>
      <dsp:txXfrm>
        <a:off x="8563042" y="718510"/>
        <a:ext cx="2711432" cy="3497557"/>
      </dsp:txXfrm>
    </dsp:sp>
    <dsp:sp modelId="{E3CD4411-6E84-4DC1-B964-0FCF43419512}">
      <dsp:nvSpPr>
        <dsp:cNvPr id="0" name=""/>
        <dsp:cNvSpPr/>
      </dsp:nvSpPr>
      <dsp:spPr>
        <a:xfrm>
          <a:off x="8334732" y="263543"/>
          <a:ext cx="456621" cy="56154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000" b="-4000"/>
          </a:stretch>
        </a:blipFill>
        <a:ln w="1079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7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0.emf"/></Relationships>
</file>

<file path=ppt/media/image10.jpg>
</file>

<file path=ppt/media/image100.png>
</file>

<file path=ppt/media/image101.svg>
</file>

<file path=ppt/media/image102.png>
</file>

<file path=ppt/media/image103.svg>
</file>

<file path=ppt/media/image104.png>
</file>

<file path=ppt/media/image105.svg>
</file>

<file path=ppt/media/image106.png>
</file>

<file path=ppt/media/image107.jpg>
</file>

<file path=ppt/media/image108.png>
</file>

<file path=ppt/media/image109.png>
</file>

<file path=ppt/media/image11.jpg>
</file>

<file path=ppt/media/image110.png>
</file>

<file path=ppt/media/image111.png>
</file>

<file path=ppt/media/image113.png>
</file>

<file path=ppt/media/image114.svg>
</file>

<file path=ppt/media/image115.png>
</file>

<file path=ppt/media/image116.svg>
</file>

<file path=ppt/media/image117.png>
</file>

<file path=ppt/media/image118.jpeg>
</file>

<file path=ppt/media/image119.jpeg>
</file>

<file path=ppt/media/image12.jpg>
</file>

<file path=ppt/media/image120.png>
</file>

<file path=ppt/media/image121.jpeg>
</file>

<file path=ppt/media/image122.jpg>
</file>

<file path=ppt/media/image123.jpeg>
</file>

<file path=ppt/media/image124.jpeg>
</file>

<file path=ppt/media/image125.jpeg>
</file>

<file path=ppt/media/image126.jpeg>
</file>

<file path=ppt/media/image127.jpeg>
</file>

<file path=ppt/media/image128.jpeg>
</file>

<file path=ppt/media/image129.png>
</file>

<file path=ppt/media/image13.png>
</file>

<file path=ppt/media/image130.svg>
</file>

<file path=ppt/media/image131.png>
</file>

<file path=ppt/media/image132.svg>
</file>

<file path=ppt/media/image133.png>
</file>

<file path=ppt/media/image134.svg>
</file>

<file path=ppt/media/image135.png>
</file>

<file path=ppt/media/image136.png>
</file>

<file path=ppt/media/image138.jpeg>
</file>

<file path=ppt/media/image139.png>
</file>

<file path=ppt/media/image140.svg>
</file>

<file path=ppt/media/image141.png>
</file>

<file path=ppt/media/image142.svg>
</file>

<file path=ppt/media/image143.png>
</file>

<file path=ppt/media/image144.svg>
</file>

<file path=ppt/media/image145.png>
</file>

<file path=ppt/media/image146.svg>
</file>

<file path=ppt/media/image147.png>
</file>

<file path=ppt/media/image148.svg>
</file>

<file path=ppt/media/image149.png>
</file>

<file path=ppt/media/image150.svg>
</file>

<file path=ppt/media/image151.png>
</file>

<file path=ppt/media/image152.svg>
</file>

<file path=ppt/media/image153.png>
</file>

<file path=ppt/media/image154.svg>
</file>

<file path=ppt/media/image155.png>
</file>

<file path=ppt/media/image156.png>
</file>

<file path=ppt/media/image157.png>
</file>

<file path=ppt/media/image158.png>
</file>

<file path=ppt/media/image159.png>
</file>

<file path=ppt/media/image16.jpg>
</file>

<file path=ppt/media/image160.png>
</file>

<file path=ppt/media/image161.png>
</file>

<file path=ppt/media/image162.png>
</file>

<file path=ppt/media/image163.png>
</file>

<file path=ppt/media/image166.png>
</file>

<file path=ppt/media/image167.png>
</file>

<file path=ppt/media/image168.png>
</file>

<file path=ppt/media/image169.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9.png>
</file>

<file path=ppt/media/image20.jpg>
</file>

<file path=ppt/media/image21.png>
</file>

<file path=ppt/media/image22.jpg>
</file>

<file path=ppt/media/image23.jpeg>
</file>

<file path=ppt/media/image25.jpeg>
</file>

<file path=ppt/media/image26.png>
</file>

<file path=ppt/media/image27.png>
</file>

<file path=ppt/media/image28.jpeg>
</file>

<file path=ppt/media/image29.jpeg>
</file>

<file path=ppt/media/image31.jpeg>
</file>

<file path=ppt/media/image32.png>
</file>

<file path=ppt/media/image33.jpeg>
</file>

<file path=ppt/media/image34.jpg>
</file>

<file path=ppt/media/image35.jpg>
</file>

<file path=ppt/media/image36.png>
</file>

<file path=ppt/media/image37.jpeg>
</file>

<file path=ppt/media/image38.png>
</file>

<file path=ppt/media/image4.png>
</file>

<file path=ppt/media/image42.png>
</file>

<file path=ppt/media/image43.png>
</file>

<file path=ppt/media/image44.png>
</file>

<file path=ppt/media/image45.jpg>
</file>

<file path=ppt/media/image46.jpg>
</file>

<file path=ppt/media/image47.jpg>
</file>

<file path=ppt/media/image48.jpg>
</file>

<file path=ppt/media/image49.jpg>
</file>

<file path=ppt/media/image5.png>
</file>

<file path=ppt/media/image50.png>
</file>

<file path=ppt/media/image53.jpeg>
</file>

<file path=ppt/media/image54.jpeg>
</file>

<file path=ppt/media/image55.jpeg>
</file>

<file path=ppt/media/image56.jpeg>
</file>

<file path=ppt/media/image57.jpeg>
</file>

<file path=ppt/media/image58.jpeg>
</file>

<file path=ppt/media/image59.jpeg>
</file>

<file path=ppt/media/image6.png>
</file>

<file path=ppt/media/image61.png>
</file>

<file path=ppt/media/image62.png>
</file>

<file path=ppt/media/image63.png>
</file>

<file path=ppt/media/image64.jpeg>
</file>

<file path=ppt/media/image65.jpeg>
</file>

<file path=ppt/media/image66.jpeg>
</file>

<file path=ppt/media/image67.jpg>
</file>

<file path=ppt/media/image68.jpg>
</file>

<file path=ppt/media/image69.jpeg>
</file>

<file path=ppt/media/image7.jpeg>
</file>

<file path=ppt/media/image72.png>
</file>

<file path=ppt/media/image73.png>
</file>

<file path=ppt/media/image74.png>
</file>

<file path=ppt/media/image75.svg>
</file>

<file path=ppt/media/image76.jpeg>
</file>

<file path=ppt/media/image77.png>
</file>

<file path=ppt/media/image78.png>
</file>

<file path=ppt/media/image79.png>
</file>

<file path=ppt/media/image8.jpeg>
</file>

<file path=ppt/media/image80.jpeg>
</file>

<file path=ppt/media/image81.jpg>
</file>

<file path=ppt/media/image82.jpg>
</file>

<file path=ppt/media/image83.jpg>
</file>

<file path=ppt/media/image84.jpg>
</file>

<file path=ppt/media/image85.jpg>
</file>

<file path=ppt/media/image86.jpg>
</file>

<file path=ppt/media/image87.png>
</file>

<file path=ppt/media/image9.jpeg>
</file>

<file path=ppt/media/image90.png>
</file>

<file path=ppt/media/image91.png>
</file>

<file path=ppt/media/image92.png>
</file>

<file path=ppt/media/image93.png>
</file>

<file path=ppt/media/image94.jpg>
</file>

<file path=ppt/media/image95.jpg>
</file>

<file path=ppt/media/image96.png>
</file>

<file path=ppt/media/image97.pn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2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C6DD7B-3796-47E8-842A-B9F27AC29BFC}" type="datetimeFigureOut">
              <a:rPr lang="en-US" smtClean="0"/>
              <a:t>3/10/2020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BF265E-D683-4788-A86A-AA493DD67977}" type="slidenum">
              <a:rPr lang="en-US" smtClean="0"/>
              <a:t>‹#›</a:t>
            </a:fld>
            <a:endParaRPr lang="en-US" dirty="0"/>
          </a:p>
        </p:txBody>
      </p:sp>
    </p:spTree>
    <p:extLst>
      <p:ext uri="{BB962C8B-B14F-4D97-AF65-F5344CB8AC3E}">
        <p14:creationId xmlns:p14="http://schemas.microsoft.com/office/powerpoint/2010/main" val="4097393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5430C9-2443-4FD6-9162-F44D32FAF97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3680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7498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62394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Slide objectives:</a:t>
            </a:r>
          </a:p>
          <a:p>
            <a:r>
              <a:rPr lang="en-AU" dirty="0"/>
              <a:t>- Explain that the pattern (ingest, store, prepare and </a:t>
            </a:r>
            <a:r>
              <a:rPr lang="en-AU" dirty="0" err="1"/>
              <a:t>model&amp;serve</a:t>
            </a:r>
            <a:r>
              <a:rPr lang="en-AU" dirty="0"/>
              <a:t>) is consistent. It is going to be applied using different technologies depending on the data scenario.</a:t>
            </a:r>
          </a:p>
        </p:txBody>
      </p:sp>
      <p:sp>
        <p:nvSpPr>
          <p:cNvPr id="4" name="Slide Number Placeholder 3"/>
          <p:cNvSpPr>
            <a:spLocks noGrp="1"/>
          </p:cNvSpPr>
          <p:nvPr>
            <p:ph type="sldNum" sz="quarter" idx="5"/>
          </p:nvPr>
        </p:nvSpPr>
        <p:spPr/>
        <p:txBody>
          <a:bodyPr/>
          <a:lstStyle/>
          <a:p>
            <a:fld id="{38BF265E-D683-4788-A86A-AA493DD67977}" type="slidenum">
              <a:rPr lang="en-US" smtClean="0"/>
              <a:t>19</a:t>
            </a:fld>
            <a:endParaRPr lang="en-US" dirty="0"/>
          </a:p>
        </p:txBody>
      </p:sp>
    </p:spTree>
    <p:extLst>
      <p:ext uri="{BB962C8B-B14F-4D97-AF65-F5344CB8AC3E}">
        <p14:creationId xmlns:p14="http://schemas.microsoft.com/office/powerpoint/2010/main" val="37900565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6094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1" dirty="0">
                <a:effectLst/>
                <a:latin typeface="Segoe UI" panose="020B0502040204020203" pitchFamily="34" charset="0"/>
                <a:cs typeface="Segoe UI" panose="020B0502040204020203" pitchFamily="34" charset="0"/>
              </a:rPr>
              <a:t>Objective: </a:t>
            </a:r>
            <a:r>
              <a:rPr lang="en-US" sz="1000" dirty="0">
                <a:latin typeface="Segoe UI" panose="020B0502040204020203" pitchFamily="34" charset="0"/>
                <a:cs typeface="Segoe UI" panose="020B0502040204020203" pitchFamily="34" charset="0"/>
              </a:rPr>
              <a:t>One of the first things to understand in any discussion of Azure versus on-premises SQL Server databases is that you can use it all. The Microsoft data platform leverages SQL Server technology and makes it available across physical on-premises machines, private cloud environments, third-party hosted private cloud environments, and public cloud. This enables you to meet unique and diverse business needs through a combination of on-premises and cloud-hosted deployments, while using the same set of server products, development tools, and expertise across these environments.</a:t>
            </a:r>
          </a:p>
          <a:p>
            <a:endParaRPr lang="en-US" sz="1000" dirty="0">
              <a:latin typeface="Segoe UI" panose="020B0502040204020203" pitchFamily="34" charset="0"/>
              <a:cs typeface="Segoe UI" panose="020B0502040204020203" pitchFamily="34" charset="0"/>
            </a:endParaRPr>
          </a:p>
          <a:p>
            <a:r>
              <a:rPr lang="en-US" sz="1000" b="1" dirty="0">
                <a:effectLst/>
                <a:latin typeface="Segoe UI" panose="020B0502040204020203" pitchFamily="34" charset="0"/>
                <a:cs typeface="Segoe UI" panose="020B0502040204020203" pitchFamily="34" charset="0"/>
              </a:rPr>
              <a:t>Talking Points:</a:t>
            </a:r>
            <a:endParaRPr lang="en-US" sz="1000" dirty="0">
              <a:latin typeface="Segoe UI" panose="020B0502040204020203" pitchFamily="34" charset="0"/>
              <a:cs typeface="Segoe UI" panose="020B0502040204020203" pitchFamily="34" charset="0"/>
            </a:endParaRPr>
          </a:p>
          <a:p>
            <a:pPr marL="171450" indent="-171450">
              <a:buFont typeface="Arial" panose="020B0604020202020204" pitchFamily="34" charset="0"/>
              <a:buChar char="•"/>
            </a:pPr>
            <a:r>
              <a:rPr lang="en-US" sz="1000" dirty="0">
                <a:latin typeface="Segoe UI" panose="020B0502040204020203" pitchFamily="34" charset="0"/>
                <a:cs typeface="Segoe UI" panose="020B0502040204020203" pitchFamily="34" charset="0"/>
              </a:rPr>
              <a:t>As seen in the diagram, each offering can be characterized by the level of administration you have over the infrastructure (on the X axis), and by the degree of cost efficiency achieved by database level consolidation and automation (on the Y axis).</a:t>
            </a:r>
          </a:p>
          <a:p>
            <a:pPr marL="171450" indent="-171450">
              <a:buFont typeface="Arial" panose="020B0604020202020204" pitchFamily="34" charset="0"/>
              <a:buChar char="•"/>
            </a:pPr>
            <a:r>
              <a:rPr lang="en-US" sz="1000" dirty="0">
                <a:latin typeface="Segoe UI" panose="020B0502040204020203" pitchFamily="34" charset="0"/>
                <a:cs typeface="Segoe UI" panose="020B0502040204020203" pitchFamily="34" charset="0"/>
              </a:rPr>
              <a:t>When designing an application, four basic options are available for hosting the SQL Server part of the application: </a:t>
            </a:r>
          </a:p>
          <a:p>
            <a:pPr marL="628650" lvl="1" indent="-171450">
              <a:buFont typeface="Arial" panose="020B0604020202020204" pitchFamily="34" charset="0"/>
              <a:buChar char="•"/>
            </a:pPr>
            <a:r>
              <a:rPr lang="en-US" sz="1000" dirty="0">
                <a:latin typeface="Segoe UI" panose="020B0502040204020203" pitchFamily="34" charset="0"/>
                <a:cs typeface="Segoe UI" panose="020B0502040204020203" pitchFamily="34" charset="0"/>
              </a:rPr>
              <a:t>SQL Server on nonvirtualized physical machines </a:t>
            </a:r>
          </a:p>
          <a:p>
            <a:pPr marL="628650" lvl="1" indent="-171450">
              <a:buFont typeface="Arial" panose="020B0604020202020204" pitchFamily="34" charset="0"/>
              <a:buChar char="•"/>
            </a:pPr>
            <a:r>
              <a:rPr lang="en-US" sz="1000" dirty="0">
                <a:latin typeface="Segoe UI" panose="020B0502040204020203" pitchFamily="34" charset="0"/>
                <a:cs typeface="Segoe UI" panose="020B0502040204020203" pitchFamily="34" charset="0"/>
              </a:rPr>
              <a:t>SQL Server in on-premises virtualized machines (private cloud)</a:t>
            </a:r>
          </a:p>
          <a:p>
            <a:pPr marL="628650" lvl="1" indent="-171450">
              <a:buFont typeface="Arial" panose="020B0604020202020204" pitchFamily="34" charset="0"/>
              <a:buChar char="•"/>
            </a:pPr>
            <a:r>
              <a:rPr lang="en-US" sz="1000" dirty="0">
                <a:latin typeface="Segoe UI" panose="020B0502040204020203" pitchFamily="34" charset="0"/>
                <a:cs typeface="Segoe UI" panose="020B0502040204020203" pitchFamily="34" charset="0"/>
              </a:rPr>
              <a:t>SQL Server in Azure Virtual Machine (public cloud)</a:t>
            </a:r>
          </a:p>
          <a:p>
            <a:pPr marL="628650" lvl="1" indent="-171450">
              <a:buFont typeface="Arial" panose="020B0604020202020204" pitchFamily="34" charset="0"/>
              <a:buChar char="•"/>
            </a:pPr>
            <a:r>
              <a:rPr lang="en-US" sz="1000" dirty="0">
                <a:latin typeface="Segoe UI" panose="020B0502040204020203" pitchFamily="34" charset="0"/>
                <a:cs typeface="Segoe UI" panose="020B0502040204020203" pitchFamily="34" charset="0"/>
              </a:rPr>
              <a:t>Azure SQL Database (public cloud)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29664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Amit to cover</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ED935E8-C2CC-4298-8893-4253C0F96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00769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a:t>Overview: </a:t>
            </a:r>
            <a:r>
              <a:rPr lang="en-US" sz="1200" b="0" dirty="0"/>
              <a:t>Azure SQL Database provides you with several deployment options to meet your workload needs. It’s the same SQL engine for all these options. </a:t>
            </a:r>
          </a:p>
          <a:p>
            <a:pPr marL="0" indent="0">
              <a:buFont typeface="Arial" panose="020B0604020202020204" pitchFamily="34" charset="0"/>
              <a:buNone/>
            </a:pPr>
            <a:endParaRPr lang="en-US" sz="1200" b="1" kern="1200" dirty="0">
              <a:solidFill>
                <a:schemeClr val="tx1"/>
              </a:solidFill>
              <a:effectLst/>
              <a:latin typeface="+mn-lt"/>
              <a:ea typeface="+mn-ea"/>
              <a:cs typeface="+mn-cs"/>
            </a:endParaRPr>
          </a:p>
          <a:p>
            <a:pPr marL="0" indent="0">
              <a:buFont typeface="Arial" panose="020B0604020202020204" pitchFamily="34" charset="0"/>
              <a:buNone/>
            </a:pPr>
            <a:r>
              <a:rPr lang="en-US" sz="1200" b="1" kern="1200" dirty="0">
                <a:solidFill>
                  <a:schemeClr val="tx1"/>
                </a:solidFill>
                <a:effectLst/>
                <a:latin typeface="+mn-lt"/>
                <a:ea typeface="+mn-ea"/>
                <a:cs typeface="+mn-cs"/>
              </a:rPr>
              <a:t>Talking Points:</a:t>
            </a:r>
          </a:p>
          <a:p>
            <a:pPr marL="0" indent="0">
              <a:buFont typeface="Arial" panose="020B0604020202020204" pitchFamily="34" charset="0"/>
              <a:buNone/>
            </a:pPr>
            <a:r>
              <a:rPr lang="en-US" sz="1200" kern="1200" dirty="0">
                <a:solidFill>
                  <a:schemeClr val="tx1"/>
                </a:solidFill>
                <a:effectLst/>
                <a:latin typeface="+mn-lt"/>
                <a:ea typeface="+mn-ea"/>
                <a:cs typeface="+mn-cs"/>
              </a:rPr>
              <a:t>There are three hosting options available in Azure SQL Database: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a:solidFill>
                  <a:schemeClr val="tx1"/>
                </a:solidFill>
                <a:effectLst/>
                <a:latin typeface="+mn-lt"/>
                <a:ea typeface="+mn-ea"/>
                <a:cs typeface="+mn-cs"/>
              </a:rPr>
              <a:t>Each </a:t>
            </a:r>
            <a:r>
              <a:rPr lang="en-US" sz="1200" i="1" kern="1200" dirty="0">
                <a:solidFill>
                  <a:schemeClr val="tx1"/>
                </a:solidFill>
                <a:effectLst/>
                <a:latin typeface="+mn-lt"/>
                <a:ea typeface="+mn-ea"/>
                <a:cs typeface="+mn-cs"/>
              </a:rPr>
              <a:t>standalone database</a:t>
            </a:r>
            <a:r>
              <a:rPr lang="en-US" sz="1200" kern="1200" dirty="0">
                <a:solidFill>
                  <a:schemeClr val="tx1"/>
                </a:solidFill>
                <a:effectLst/>
                <a:latin typeface="+mn-lt"/>
                <a:ea typeface="+mn-ea"/>
                <a:cs typeface="+mn-cs"/>
              </a:rPr>
              <a:t> is assigned a certain amount of resources via performance tiers: Basic, Standard, and Premium. The emphasis of this offering focuses on a simplified </a:t>
            </a:r>
            <a:r>
              <a:rPr lang="en-US" sz="1200" b="1" kern="1200" dirty="0">
                <a:solidFill>
                  <a:schemeClr val="tx1"/>
                </a:solidFill>
                <a:effectLst/>
                <a:latin typeface="+mn-lt"/>
                <a:ea typeface="+mn-ea"/>
                <a:cs typeface="+mn-cs"/>
              </a:rPr>
              <a:t>database-scoped programming model</a:t>
            </a:r>
            <a:r>
              <a:rPr lang="en-US" sz="1200" kern="1200" dirty="0">
                <a:solidFill>
                  <a:schemeClr val="tx1"/>
                </a:solidFill>
                <a:effectLst/>
                <a:latin typeface="+mn-lt"/>
                <a:ea typeface="+mn-ea"/>
                <a:cs typeface="+mn-cs"/>
              </a:rPr>
              <a:t> and applications with a predictable pattern and relatively stable workload.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endParaRPr lang="en-US" sz="1200" kern="1200" dirty="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a:solidFill>
                  <a:schemeClr val="tx1"/>
                </a:solidFill>
                <a:effectLst/>
                <a:latin typeface="+mn-lt"/>
                <a:ea typeface="+mn-ea"/>
                <a:cs typeface="+mn-cs"/>
              </a:rPr>
              <a:t>An </a:t>
            </a:r>
            <a:r>
              <a:rPr lang="en-US" sz="1200" i="1" kern="1200" dirty="0">
                <a:solidFill>
                  <a:schemeClr val="tx1"/>
                </a:solidFill>
                <a:effectLst/>
                <a:latin typeface="+mn-lt"/>
                <a:ea typeface="+mn-ea"/>
                <a:cs typeface="+mn-cs"/>
              </a:rPr>
              <a:t>elastic database pool</a:t>
            </a:r>
            <a:r>
              <a:rPr lang="en-US" sz="1200" kern="1200" dirty="0">
                <a:solidFill>
                  <a:schemeClr val="tx1"/>
                </a:solidFill>
                <a:effectLst/>
                <a:latin typeface="+mn-lt"/>
                <a:ea typeface="+mn-ea"/>
                <a:cs typeface="+mn-cs"/>
              </a:rPr>
              <a:t> is a shared resource model that enables higher resource utilization efficiency, and all the databases within an elastic pool share predefined resources within the same pool. The emphasis of this offering is on a simplified </a:t>
            </a:r>
            <a:r>
              <a:rPr lang="en-US" sz="1200" b="1" kern="1200" dirty="0">
                <a:solidFill>
                  <a:schemeClr val="tx1"/>
                </a:solidFill>
                <a:effectLst/>
                <a:latin typeface="+mn-lt"/>
                <a:ea typeface="+mn-ea"/>
                <a:cs typeface="+mn-cs"/>
              </a:rPr>
              <a:t>database-scoped programming model</a:t>
            </a:r>
            <a:r>
              <a:rPr lang="en-US" sz="1200" kern="1200" dirty="0">
                <a:solidFill>
                  <a:schemeClr val="tx1"/>
                </a:solidFill>
                <a:effectLst/>
                <a:latin typeface="+mn-lt"/>
                <a:ea typeface="+mn-ea"/>
                <a:cs typeface="+mn-cs"/>
              </a:rPr>
              <a:t> for multi-tenant SaaS apps.  The workload pattern is well-defined and is highly cost-effective in multi-tenant scenarios.  For ISVs with SaaS apps, the savings can be significant, in the hundreds of thousands of dollars or more.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endParaRPr lang="en-US" sz="1200" kern="1200" dirty="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a:solidFill>
                  <a:schemeClr val="tx1"/>
                </a:solidFill>
                <a:effectLst/>
                <a:latin typeface="+mn-lt"/>
                <a:ea typeface="+mn-ea"/>
                <a:cs typeface="+mn-cs"/>
              </a:rPr>
              <a:t>A SQL Database </a:t>
            </a:r>
            <a:r>
              <a:rPr lang="en-US" sz="1200" i="1" kern="1200" dirty="0">
                <a:solidFill>
                  <a:schemeClr val="tx1"/>
                </a:solidFill>
                <a:effectLst/>
                <a:latin typeface="+mn-lt"/>
                <a:ea typeface="+mn-ea"/>
                <a:cs typeface="+mn-cs"/>
              </a:rPr>
              <a:t>Managed Instance</a:t>
            </a:r>
            <a:r>
              <a:rPr lang="en-US" sz="1200" kern="1200" dirty="0">
                <a:solidFill>
                  <a:schemeClr val="tx1"/>
                </a:solidFill>
                <a:effectLst/>
                <a:latin typeface="+mn-lt"/>
                <a:ea typeface="+mn-ea"/>
                <a:cs typeface="+mn-cs"/>
              </a:rPr>
              <a:t> offers a simplified </a:t>
            </a:r>
            <a:r>
              <a:rPr lang="en-US" sz="1200" b="1" kern="1200" dirty="0">
                <a:solidFill>
                  <a:schemeClr val="tx1"/>
                </a:solidFill>
                <a:effectLst/>
                <a:latin typeface="+mn-lt"/>
                <a:ea typeface="+mn-ea"/>
                <a:cs typeface="+mn-cs"/>
              </a:rPr>
              <a:t>instance-scoped programming model</a:t>
            </a:r>
            <a:r>
              <a:rPr lang="en-US" sz="1200" kern="1200" dirty="0">
                <a:solidFill>
                  <a:schemeClr val="tx1"/>
                </a:solidFill>
                <a:effectLst/>
                <a:latin typeface="+mn-lt"/>
                <a:ea typeface="+mn-ea"/>
                <a:cs typeface="+mn-cs"/>
              </a:rPr>
              <a:t> that is like an on-premises SQL Server instance. The databases in a SQL Database Managed Instance share the resources allocated to the Managed Instance, and the Managed Instance also represents the management grouping for these databases. The emphasis of this offering is on high compatibility with the programming model of an on-premises SQL Server and out-of-box support for a large majority of SQL Server features and accompanying tools/services. </a:t>
            </a:r>
            <a:endParaRPr lang="en-US" b="1" dirty="0">
              <a:solidFill>
                <a:srgbClr val="FF0000"/>
              </a:solidFill>
            </a:endParaRPr>
          </a:p>
          <a:p>
            <a:pPr marL="0" indent="0">
              <a:buFont typeface="Arial" panose="020B0604020202020204" pitchFamily="34" charset="0"/>
              <a:buNone/>
            </a:pPr>
            <a:endParaRPr lang="en-US" sz="1200" kern="1200" dirty="0">
              <a:solidFill>
                <a:schemeClr val="tx1"/>
              </a:solidFill>
              <a:effectLst/>
              <a:latin typeface="+mn-lt"/>
              <a:ea typeface="+mn-ea"/>
              <a:cs typeface="+mn-cs"/>
            </a:endParaRPr>
          </a:p>
          <a:p>
            <a:pPr marL="0" indent="0">
              <a:buFont typeface="Arial" panose="020B0604020202020204" pitchFamily="34" charset="0"/>
              <a:buNone/>
            </a:pPr>
            <a:endParaRPr lang="en-US" sz="1200" kern="1200" dirty="0">
              <a:solidFill>
                <a:schemeClr val="tx1"/>
              </a:solidFill>
              <a:effectLst/>
              <a:latin typeface="+mn-lt"/>
              <a:ea typeface="+mn-ea"/>
              <a:cs typeface="+mn-cs"/>
            </a:endParaRPr>
          </a:p>
          <a:p>
            <a:pPr marL="0" indent="0">
              <a:buFont typeface="Arial" panose="020B0604020202020204" pitchFamily="34" charset="0"/>
              <a:buNone/>
            </a:pPr>
            <a:endParaRPr lang="en-US" sz="1200" kern="1200" dirty="0">
              <a:solidFill>
                <a:schemeClr val="tx1"/>
              </a:solidFill>
              <a:effectLst/>
              <a:latin typeface="+mn-lt"/>
              <a:ea typeface="+mn-ea"/>
              <a:cs typeface="+mn-cs"/>
            </a:endParaRPr>
          </a:p>
          <a:p>
            <a:pPr marL="0" indent="0">
              <a:buFont typeface="+mj-lt"/>
              <a:buNone/>
            </a:pPr>
            <a:r>
              <a:rPr lang="en-US" sz="1200" kern="1200" dirty="0">
                <a:solidFill>
                  <a:schemeClr val="tx1"/>
                </a:solidFill>
                <a:effectLst/>
                <a:latin typeface="+mn-lt"/>
                <a:ea typeface="+mn-ea"/>
                <a:cs typeface="+mn-cs"/>
              </a:rPr>
              <a:t>There are also three service tiers available in Azure SQL Database</a:t>
            </a:r>
          </a:p>
          <a:p>
            <a:pPr marL="0" indent="0">
              <a:buFont typeface="+mj-lt"/>
              <a:buNone/>
            </a:pPr>
            <a:r>
              <a:rPr lang="en-US" sz="1200" kern="1200" dirty="0">
                <a:solidFill>
                  <a:schemeClr val="tx1"/>
                </a:solidFill>
                <a:effectLst/>
                <a:latin typeface="+mn-lt"/>
                <a:ea typeface="+mn-ea"/>
                <a:cs typeface="+mn-cs"/>
              </a:rPr>
              <a:t>[click to next slide]</a:t>
            </a:r>
          </a:p>
          <a:p>
            <a:pPr marL="228600" indent="-228600">
              <a:buFont typeface="+mj-lt"/>
              <a:buAutoNum type="arabicPeriod"/>
            </a:pPr>
            <a:endParaRPr lang="en-US" sz="1200" kern="1200" dirty="0">
              <a:solidFill>
                <a:schemeClr val="tx1"/>
              </a:solidFill>
              <a:effectLst/>
              <a:latin typeface="+mn-lt"/>
              <a:ea typeface="+mn-ea"/>
              <a:cs typeface="+mn-cs"/>
            </a:endParaRPr>
          </a:p>
          <a:p>
            <a:pPr marL="0" indent="0">
              <a:buFont typeface="+mj-lt"/>
              <a:buNone/>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A69098-AF98-44ED-B19A-289934A1943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32937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SQL Database Managed Instance provides complete workload isolation of your workloads through native VNET support.  We use virtual data clusters to describe the degree of isolation that customer workloads will experience with SQL Database Managed Instance. During service provisioning (on Azure Portal or through REST API), you can choose the virtual network (VNET) and the subnet to achieve full networking isolation for your Managed Instances.  Once created, instances in the VNET can be reached using Azure networking mechanisms (VPN and Express Route gateways).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two levels of isolation are provided:</a:t>
            </a:r>
          </a:p>
          <a:p>
            <a:pPr lvl="0"/>
            <a:r>
              <a:rPr lang="en-US" sz="1200" kern="1200" dirty="0">
                <a:solidFill>
                  <a:schemeClr val="tx1"/>
                </a:solidFill>
                <a:effectLst/>
                <a:latin typeface="+mn-lt"/>
                <a:ea typeface="+mn-ea"/>
                <a:cs typeface="+mn-cs"/>
              </a:rPr>
              <a:t>Cluster (tenant ring) level: Managed Instances for a tenant are fully isolated from other tenants. No connectivity or resource sharing is possible between different tenants.</a:t>
            </a:r>
          </a:p>
          <a:p>
            <a:pPr lvl="0"/>
            <a:r>
              <a:rPr lang="en-US" sz="1200" kern="1200" dirty="0">
                <a:solidFill>
                  <a:schemeClr val="tx1"/>
                </a:solidFill>
                <a:effectLst/>
                <a:latin typeface="+mn-lt"/>
                <a:ea typeface="+mn-ea"/>
                <a:cs typeface="+mn-cs"/>
              </a:rPr>
              <a:t>Networking level: joining instances to a subnet in a VNET and restricting access to private IP addresses only provides full isolation from public Internet.</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A69098-AF98-44ED-B19A-289934A1943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185814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59168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E65352-95B5-4433-84FB-24BF035F4B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9024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61552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3/10/2020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885373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910695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3/10/2020 3:25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458250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Characteristics</a:t>
            </a:r>
          </a:p>
          <a:p>
            <a:endParaRPr lang="en-AU" b="1" dirty="0"/>
          </a:p>
        </p:txBody>
      </p:sp>
      <p:sp>
        <p:nvSpPr>
          <p:cNvPr id="4" name="Slide Number Placeholder 3"/>
          <p:cNvSpPr>
            <a:spLocks noGrp="1"/>
          </p:cNvSpPr>
          <p:nvPr>
            <p:ph type="sldNum" sz="quarter" idx="5"/>
          </p:nvPr>
        </p:nvSpPr>
        <p:spPr/>
        <p:txBody>
          <a:bodyPr/>
          <a:lstStyle/>
          <a:p>
            <a:fld id="{38BF265E-D683-4788-A86A-AA493DD67977}" type="slidenum">
              <a:rPr lang="en-US" smtClean="0"/>
              <a:t>32</a:t>
            </a:fld>
            <a:endParaRPr lang="en-US" dirty="0"/>
          </a:p>
        </p:txBody>
      </p:sp>
    </p:spTree>
    <p:extLst>
      <p:ext uri="{BB962C8B-B14F-4D97-AF65-F5344CB8AC3E}">
        <p14:creationId xmlns:p14="http://schemas.microsoft.com/office/powerpoint/2010/main" val="26721555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601335-BDA8-46EF-A64C-8ACAB223EC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46502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781636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74529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74732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87927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40292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DA3B9D-C2ED-4034-BBC9-0734BF8E89B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83422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Azure, you can be more </a:t>
            </a:r>
            <a:r>
              <a:rPr lang="en-US" b="1" dirty="0"/>
              <a:t>productive</a:t>
            </a:r>
            <a:r>
              <a:rPr lang="en-US" b="0" dirty="0"/>
              <a:t>. Azure has more than 100 services with great end-to-end tools to make you successful.</a:t>
            </a:r>
          </a:p>
          <a:p>
            <a:endParaRPr lang="en-US" b="0" dirty="0"/>
          </a:p>
          <a:p>
            <a:r>
              <a:rPr lang="en-US" sz="1200" b="0" i="0" kern="1200" dirty="0">
                <a:solidFill>
                  <a:schemeClr val="tx1"/>
                </a:solidFill>
                <a:effectLst/>
                <a:latin typeface="+mn-lt"/>
                <a:ea typeface="+mn-ea"/>
                <a:cs typeface="+mn-cs"/>
              </a:rPr>
              <a:t>Develop and deploy where you want, with the only consistent </a:t>
            </a:r>
            <a:r>
              <a:rPr lang="en-US" sz="1200" b="1" i="0" kern="1200" dirty="0">
                <a:solidFill>
                  <a:schemeClr val="tx1"/>
                </a:solidFill>
                <a:effectLst/>
                <a:latin typeface="+mn-lt"/>
                <a:ea typeface="+mn-ea"/>
                <a:cs typeface="+mn-cs"/>
              </a:rPr>
              <a:t>hybrid</a:t>
            </a:r>
            <a:r>
              <a:rPr lang="en-US" sz="1200" b="0" i="0" kern="1200" dirty="0">
                <a:solidFill>
                  <a:schemeClr val="tx1"/>
                </a:solidFill>
                <a:effectLst/>
                <a:latin typeface="+mn-lt"/>
                <a:ea typeface="+mn-ea"/>
                <a:cs typeface="+mn-cs"/>
              </a:rPr>
              <a:t> cloud on the market. Extend Azure on-premises with Azure Stack.</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Create </a:t>
            </a:r>
            <a:r>
              <a:rPr lang="en-US" sz="1200" b="1" i="0" kern="1200" dirty="0">
                <a:solidFill>
                  <a:schemeClr val="tx1"/>
                </a:solidFill>
                <a:effectLst/>
                <a:latin typeface="+mn-lt"/>
                <a:ea typeface="+mn-ea"/>
                <a:cs typeface="+mn-cs"/>
              </a:rPr>
              <a:t>intelligent</a:t>
            </a:r>
            <a:r>
              <a:rPr lang="en-US" sz="1200" b="0" i="0" kern="1200" dirty="0">
                <a:solidFill>
                  <a:schemeClr val="tx1"/>
                </a:solidFill>
                <a:effectLst/>
                <a:latin typeface="+mn-lt"/>
                <a:ea typeface="+mn-ea"/>
                <a:cs typeface="+mn-cs"/>
              </a:rPr>
              <a:t> apps using powerful data and AI services.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Develop with confidence on the trusted cloud. </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&lt;Transition&gt;: Join startups, governments, and 90% of Fortune 500 businesses who run on the Microsoft Cloud today.</a:t>
            </a:r>
            <a:endParaRPr lang="en-US" b="1"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9525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dirty="0"/>
              <a:t>Your data estate is your springboard for innovation. </a:t>
            </a:r>
          </a:p>
          <a:p>
            <a:pPr fontAlgn="base"/>
            <a:r>
              <a:rPr lang="en-US" dirty="0"/>
              <a:t>these new products and services make up the Microsoft data platform </a:t>
            </a:r>
          </a:p>
          <a:p>
            <a:pPr fontAlgn="base"/>
            <a:r>
              <a:rPr lang="en-US" dirty="0"/>
              <a:t>Our cloud-first approach means we work continuously to bring you: </a:t>
            </a:r>
          </a:p>
          <a:p>
            <a:pPr lvl="1" fontAlgn="base"/>
            <a:r>
              <a:rPr lang="en-US" dirty="0"/>
              <a:t>reason over any data</a:t>
            </a:r>
          </a:p>
          <a:p>
            <a:pPr lvl="1" fontAlgn="base"/>
            <a:r>
              <a:rPr lang="en-US" dirty="0"/>
              <a:t>Flexibility of choice</a:t>
            </a:r>
          </a:p>
          <a:p>
            <a:pPr lvl="1" fontAlgn="base"/>
            <a:r>
              <a:rPr lang="en-US" dirty="0"/>
              <a:t>security and performance </a:t>
            </a:r>
          </a:p>
          <a:p>
            <a:pPr fontAlgn="base"/>
            <a:endParaRPr lang="en-US" b="1" dirty="0"/>
          </a:p>
          <a:p>
            <a:pPr fontAlgn="base"/>
            <a:r>
              <a:rPr lang="en-US" b="1" dirty="0"/>
              <a:t>Microsoft provides the best location for nurturing innovation today and into the future</a:t>
            </a:r>
            <a:r>
              <a:rPr lang="en-US" dirty="0"/>
              <a:t>. </a:t>
            </a:r>
          </a:p>
          <a:p>
            <a:pPr fontAlgn="base"/>
            <a:endParaRPr lang="en-US" dirty="0"/>
          </a:p>
          <a:p>
            <a:pPr fontAlgn="base"/>
            <a:r>
              <a:rPr lang="en-US" dirty="0"/>
              <a:t>We’re investing in your success. So go ahead and work your magic. </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525D1A-9CA5-4E94-B922-48D4C7E4CB4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430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that there is a number of data services available, each with their distinctive capabilities and use cases. No need to provide detailed explanation of each services as most of them will be covered in the following slides.</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3/10/2020 3:25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55614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3/10/2020 3:25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9388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32859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8BF265E-D683-4788-A86A-AA493DD67977}" type="slidenum">
              <a:rPr lang="en-US" smtClean="0"/>
              <a:t>15</a:t>
            </a:fld>
            <a:endParaRPr lang="en-US" dirty="0"/>
          </a:p>
        </p:txBody>
      </p:sp>
    </p:spTree>
    <p:extLst>
      <p:ext uri="{BB962C8B-B14F-4D97-AF65-F5344CB8AC3E}">
        <p14:creationId xmlns:p14="http://schemas.microsoft.com/office/powerpoint/2010/main" val="32657512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Characteristics</a:t>
            </a:r>
          </a:p>
          <a:p>
            <a:endParaRPr lang="en-AU" b="1" dirty="0"/>
          </a:p>
        </p:txBody>
      </p:sp>
      <p:sp>
        <p:nvSpPr>
          <p:cNvPr id="4" name="Slide Number Placeholder 3"/>
          <p:cNvSpPr>
            <a:spLocks noGrp="1"/>
          </p:cNvSpPr>
          <p:nvPr>
            <p:ph type="sldNum" sz="quarter" idx="5"/>
          </p:nvPr>
        </p:nvSpPr>
        <p:spPr/>
        <p:txBody>
          <a:bodyPr/>
          <a:lstStyle/>
          <a:p>
            <a:fld id="{38BF265E-D683-4788-A86A-AA493DD67977}" type="slidenum">
              <a:rPr lang="en-US" smtClean="0"/>
              <a:t>16</a:t>
            </a:fld>
            <a:endParaRPr lang="en-US" dirty="0"/>
          </a:p>
        </p:txBody>
      </p:sp>
    </p:spTree>
    <p:extLst>
      <p:ext uri="{BB962C8B-B14F-4D97-AF65-F5344CB8AC3E}">
        <p14:creationId xmlns:p14="http://schemas.microsoft.com/office/powerpoint/2010/main" val="39860342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jpeg"/><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5.jpeg"/><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7.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7.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7.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3.jpeg"/><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17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3.jpeg"/><Relationship Id="rId1" Type="http://schemas.openxmlformats.org/officeDocument/2006/relationships/slideMaster" Target="../slideMasters/slideMaster8.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Master" Target="../slideMasters/slideMaster8.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8.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7.jpeg"/><Relationship Id="rId1" Type="http://schemas.openxmlformats.org/officeDocument/2006/relationships/slideMaster" Target="../slideMasters/slideMaster9.xml"/></Relationships>
</file>

<file path=ppt/slideLayouts/_rels/slideLayout19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8.png"/><Relationship Id="rId1" Type="http://schemas.openxmlformats.org/officeDocument/2006/relationships/slideMaster" Target="../slideMasters/slideMaster9.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Master" Target="../slideMasters/slideMaster9.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9.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15.emf"/><Relationship Id="rId1" Type="http://schemas.openxmlformats.org/officeDocument/2006/relationships/slideMaster" Target="../slideMasters/slideMaster10.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0.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15.emf"/><Relationship Id="rId1" Type="http://schemas.openxmlformats.org/officeDocument/2006/relationships/slideMaster" Target="../slideMasters/slideMaster11.xml"/></Relationships>
</file>

<file path=ppt/slideLayouts/_rels/slideLayout23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1.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Master" Target="../slideMasters/slideMaster11.xml"/><Relationship Id="rId4" Type="http://schemas.openxmlformats.org/officeDocument/2006/relationships/image" Target="../media/image45.jpg"/></Relationships>
</file>

<file path=ppt/slideLayouts/_rels/slideLayout26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Master" Target="../slideMasters/slideMaster11.xml"/><Relationship Id="rId4" Type="http://schemas.openxmlformats.org/officeDocument/2006/relationships/image" Target="../media/image45.jpg"/></Relationships>
</file>

<file path=ppt/slideLayouts/_rels/slideLayout26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Master" Target="../slideMasters/slideMaster11.xml"/><Relationship Id="rId4" Type="http://schemas.openxmlformats.org/officeDocument/2006/relationships/image" Target="../media/image45.jpg"/></Relationships>
</file>

<file path=ppt/slideLayouts/_rels/slideLayout269.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11.xml"/></Relationships>
</file>

<file path=ppt/slideLayouts/_rels/slideLayout271.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11.xml"/></Relationships>
</file>

<file path=ppt/slideLayouts/_rels/slideLayout272.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Master" Target="../slideMasters/slideMaster11.xml"/></Relationships>
</file>

<file path=ppt/slideLayouts/_rels/slideLayout273.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1.xml"/></Relationships>
</file>

<file path=ppt/slideLayouts/_rels/slideLayout274.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1.xml"/></Relationships>
</file>

<file path=ppt/slideLayouts/_rels/slideLayout275.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Master" Target="../slideMasters/slideMaster11.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7.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Master" Target="../slideMasters/slideMaster11.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1.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15.emf"/><Relationship Id="rId1" Type="http://schemas.openxmlformats.org/officeDocument/2006/relationships/slideMaster" Target="../slideMasters/slideMaster1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Master" Target="../slideMasters/slideMaster2.xml"/><Relationship Id="rId4" Type="http://schemas.openxmlformats.org/officeDocument/2006/relationships/image" Target="../media/image12.jpg"/></Relationships>
</file>

<file path=ppt/slideLayouts/_rels/slideLayout30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2.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0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Master" Target="../slideMasters/slideMaster12.xml"/><Relationship Id="rId4" Type="http://schemas.openxmlformats.org/officeDocument/2006/relationships/image" Target="../media/image45.jpg"/></Relationships>
</file>

<file path=ppt/slideLayouts/_rels/slideLayout30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Master" Target="../slideMasters/slideMaster12.xml"/><Relationship Id="rId4" Type="http://schemas.openxmlformats.org/officeDocument/2006/relationships/image" Target="../media/image45.jpg"/></Relationships>
</file>

<file path=ppt/slideLayouts/_rels/slideLayout30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Master" Target="../slideMasters/slideMaster12.xml"/><Relationship Id="rId4" Type="http://schemas.openxmlformats.org/officeDocument/2006/relationships/image" Target="../media/image45.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0.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2.xml"/></Relationships>
</file>

<file path=ppt/slideLayouts/_rels/slideLayout311.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12.xml"/></Relationships>
</file>

<file path=ppt/slideLayouts/_rels/slideLayout312.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12.xml"/></Relationships>
</file>

<file path=ppt/slideLayouts/_rels/slideLayout313.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Master" Target="../slideMasters/slideMaster12.xml"/></Relationships>
</file>

<file path=ppt/slideLayouts/_rels/slideLayout314.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2.xml"/></Relationships>
</file>

<file path=ppt/slideLayouts/_rels/slideLayout315.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2.xml"/></Relationships>
</file>

<file path=ppt/slideLayouts/_rels/slideLayout316.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Master" Target="../slideMasters/slideMaster12.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2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2.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3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2.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34.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Master" Target="../slideMasters/slideMaster13.xml"/></Relationships>
</file>

<file path=ppt/slideLayouts/_rels/slideLayout335.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Master" Target="../slideMasters/slideMaster13.xml"/></Relationships>
</file>

<file path=ppt/slideLayouts/_rels/slideLayout336.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3.jpeg"/><Relationship Id="rId1" Type="http://schemas.openxmlformats.org/officeDocument/2006/relationships/slideMaster" Target="../slideMasters/slideMaster13.xml"/></Relationships>
</file>

<file path=ppt/slideLayouts/_rels/slideLayout337.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4.jpeg"/><Relationship Id="rId1" Type="http://schemas.openxmlformats.org/officeDocument/2006/relationships/slideMaster" Target="../slideMasters/slideMaster13.xml"/></Relationships>
</file>

<file path=ppt/slideLayouts/_rels/slideLayout338.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5.jpeg"/><Relationship Id="rId1" Type="http://schemas.openxmlformats.org/officeDocument/2006/relationships/slideMaster" Target="../slideMasters/slideMaster13.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52.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13.xml"/></Relationships>
</file>

<file path=ppt/slideLayouts/_rels/slideLayout353.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13.xml"/></Relationships>
</file>

<file path=ppt/slideLayouts/_rels/slideLayout354.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13.xml"/></Relationships>
</file>

<file path=ppt/slideLayouts/_rels/slideLayout355.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Master" Target="../slideMasters/slideMaster13.xml"/></Relationships>
</file>

<file path=ppt/slideLayouts/_rels/slideLayout356.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Master" Target="../slideMasters/slideMaster13.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62.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image" Target="../media/image15.emf"/><Relationship Id="rId1" Type="http://schemas.openxmlformats.org/officeDocument/2006/relationships/slideMaster" Target="../slideMasters/slideMaster14.xml"/></Relationships>
</file>

<file path=ppt/slideLayouts/_rels/slideLayout363.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17.emf"/><Relationship Id="rId1" Type="http://schemas.openxmlformats.org/officeDocument/2006/relationships/slideMaster" Target="../slideMasters/slideMaster14.xml"/></Relationships>
</file>

<file path=ppt/slideLayouts/_rels/slideLayout364.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image" Target="../media/image15.emf"/><Relationship Id="rId1" Type="http://schemas.openxmlformats.org/officeDocument/2006/relationships/slideMaster" Target="../slideMasters/slideMaster14.xml"/></Relationships>
</file>

<file path=ppt/slideLayouts/_rels/slideLayout365.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image" Target="../media/image17.emf"/><Relationship Id="rId1" Type="http://schemas.openxmlformats.org/officeDocument/2006/relationships/slideMaster" Target="../slideMasters/slideMaster14.xml"/></Relationships>
</file>

<file path=ppt/slideLayouts/_rels/slideLayout366.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Master" Target="../slideMasters/slideMaster14.xml"/></Relationships>
</file>

<file path=ppt/slideLayouts/_rels/slideLayout36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4.xml"/></Relationships>
</file>

<file path=ppt/slideLayouts/_rels/slideLayout36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14.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4.xml"/></Relationships>
</file>

<file path=ppt/slideLayouts/_rels/slideLayout39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4.xml"/></Relationships>
</file>

<file path=ppt/slideLayouts/_rels/slideLayout39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4.xml"/></Relationships>
</file>

<file path=ppt/slideLayouts/_rels/slideLayout393.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Master" Target="../slideMasters/slideMaster1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0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4.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08.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Master" Target="../slideMasters/slideMaster15.xml"/></Relationships>
</file>

<file path=ppt/slideLayouts/_rels/slideLayout409.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Master" Target="../slideMasters/slideMaster1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4.jpeg"/><Relationship Id="rId1" Type="http://schemas.openxmlformats.org/officeDocument/2006/relationships/slideMaster" Target="../slideMasters/slideMaster15.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15.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Master" Target="../slideMasters/slideMaster15.xml"/></Relationships>
</file>

<file path=ppt/slideLayouts/_rels/slideLayout416.xml.rels><?xml version="1.0" encoding="UTF-8" standalone="yes"?>
<Relationships xmlns="http://schemas.openxmlformats.org/package/2006/relationships"><Relationship Id="rId3" Type="http://schemas.openxmlformats.org/officeDocument/2006/relationships/image" Target="../media/image67.jpg"/><Relationship Id="rId2" Type="http://schemas.openxmlformats.org/officeDocument/2006/relationships/image" Target="../media/image66.jpeg"/><Relationship Id="rId1" Type="http://schemas.openxmlformats.org/officeDocument/2006/relationships/slideMaster" Target="../slideMasters/slideMaster15.xml"/><Relationship Id="rId4" Type="http://schemas.openxmlformats.org/officeDocument/2006/relationships/image" Target="../media/image68.jpg"/></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23.xml.rels><?xml version="1.0" encoding="UTF-8" standalone="yes"?>
<Relationships xmlns="http://schemas.openxmlformats.org/package/2006/relationships"><Relationship Id="rId2" Type="http://schemas.openxmlformats.org/officeDocument/2006/relationships/image" Target="../media/image69.jpeg"/><Relationship Id="rId1" Type="http://schemas.openxmlformats.org/officeDocument/2006/relationships/slideMaster" Target="../slideMasters/slideMaster15.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25.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Master" Target="../slideMasters/slideMaster15.xml"/></Relationships>
</file>

<file path=ppt/slideLayouts/_rels/slideLayout426.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Master" Target="../slideMasters/slideMaster15.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29.xml.rels><?xml version="1.0" encoding="UTF-8" standalone="yes"?>
<Relationships xmlns="http://schemas.openxmlformats.org/package/2006/relationships"><Relationship Id="rId3" Type="http://schemas.openxmlformats.org/officeDocument/2006/relationships/slideMaster" Target="../slideMasters/slideMaster15.xml"/><Relationship Id="rId2" Type="http://schemas.openxmlformats.org/officeDocument/2006/relationships/tags" Target="../tags/tag15.xml"/><Relationship Id="rId1" Type="http://schemas.openxmlformats.org/officeDocument/2006/relationships/vmlDrawing" Target="../drawings/vmlDrawing1.vml"/><Relationship Id="rId5" Type="http://schemas.openxmlformats.org/officeDocument/2006/relationships/image" Target="../media/image70.emf"/><Relationship Id="rId4" Type="http://schemas.openxmlformats.org/officeDocument/2006/relationships/oleObject" Target="../embeddings/oleObject1.bin"/></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31.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15.emf"/><Relationship Id="rId1" Type="http://schemas.openxmlformats.org/officeDocument/2006/relationships/slideMaster" Target="../slideMasters/slideMaster16.xml"/></Relationships>
</file>

<file path=ppt/slideLayouts/_rels/slideLayout432.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15.emf"/><Relationship Id="rId1" Type="http://schemas.openxmlformats.org/officeDocument/2006/relationships/slideMaster" Target="../slideMasters/slideMaster16.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34.xml.rels><?xml version="1.0" encoding="UTF-8" standalone="yes"?>
<Relationships xmlns="http://schemas.openxmlformats.org/package/2006/relationships"><Relationship Id="rId3" Type="http://schemas.openxmlformats.org/officeDocument/2006/relationships/slideMaster" Target="../slideMasters/slideMaster16.xml"/><Relationship Id="rId2" Type="http://schemas.openxmlformats.org/officeDocument/2006/relationships/tags" Target="../tags/tag17.xml"/><Relationship Id="rId1" Type="http://schemas.openxmlformats.org/officeDocument/2006/relationships/vmlDrawing" Target="../drawings/vmlDrawing3.vml"/><Relationship Id="rId5" Type="http://schemas.openxmlformats.org/officeDocument/2006/relationships/image" Target="../media/image70.emf"/><Relationship Id="rId4" Type="http://schemas.openxmlformats.org/officeDocument/2006/relationships/oleObject" Target="../embeddings/oleObject3.bin"/></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4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6.xml"/></Relationships>
</file>

<file path=ppt/slideLayouts/_rels/slideLayout4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6.xml"/></Relationships>
</file>

<file path=ppt/slideLayouts/_rels/slideLayout4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6.xml"/></Relationships>
</file>

<file path=ppt/slideLayouts/_rels/slideLayout444.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Master" Target="../slideMasters/slideMaster16.xml"/></Relationships>
</file>

<file path=ppt/slideLayouts/_rels/slideLayout445.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Master" Target="../slideMasters/slideMaster16.xml"/></Relationships>
</file>

<file path=ppt/slideLayouts/_rels/slideLayout446.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Master" Target="../slideMasters/slideMaster16.xml"/></Relationships>
</file>

<file path=ppt/slideLayouts/_rels/slideLayout447.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Master" Target="../slideMasters/slideMaster16.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5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6.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55.xml.rels><?xml version="1.0" encoding="UTF-8" standalone="yes"?>
<Relationships xmlns="http://schemas.openxmlformats.org/package/2006/relationships"><Relationship Id="rId3" Type="http://schemas.openxmlformats.org/officeDocument/2006/relationships/slideMaster" Target="../slideMasters/slideMaster16.xml"/><Relationship Id="rId2" Type="http://schemas.openxmlformats.org/officeDocument/2006/relationships/tags" Target="../tags/tag18.xml"/><Relationship Id="rId1" Type="http://schemas.openxmlformats.org/officeDocument/2006/relationships/vmlDrawing" Target="../drawings/vmlDrawing4.vml"/><Relationship Id="rId5" Type="http://schemas.openxmlformats.org/officeDocument/2006/relationships/image" Target="../media/image70.emf"/><Relationship Id="rId4" Type="http://schemas.openxmlformats.org/officeDocument/2006/relationships/oleObject" Target="../embeddings/oleObject4.bin"/></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57.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32.png"/><Relationship Id="rId1" Type="http://schemas.openxmlformats.org/officeDocument/2006/relationships/slideMaster" Target="../slideMasters/slideMaster16.xml"/></Relationships>
</file>

<file path=ppt/slideLayouts/_rels/slideLayout458.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Master" Target="../slideMasters/slideMaster16.xml"/></Relationships>
</file>

<file path=ppt/slideLayouts/_rels/slideLayout45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7.jpeg"/><Relationship Id="rId1" Type="http://schemas.openxmlformats.org/officeDocument/2006/relationships/slideMaster" Target="../slideMasters/slideMaster17.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8.png"/><Relationship Id="rId1" Type="http://schemas.openxmlformats.org/officeDocument/2006/relationships/slideMaster" Target="../slideMasters/slideMaster17.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86.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Master" Target="../slideMasters/slideMaster17.xml"/></Relationships>
</file>

<file path=ppt/slideLayouts/_rels/slideLayout487.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17.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89.xml.rels><?xml version="1.0" encoding="UTF-8" standalone="yes"?>
<Relationships xmlns="http://schemas.openxmlformats.org/package/2006/relationships"><Relationship Id="rId3" Type="http://schemas.openxmlformats.org/officeDocument/2006/relationships/image" Target="../media/image75.svg"/><Relationship Id="rId2" Type="http://schemas.openxmlformats.org/officeDocument/2006/relationships/image" Target="../media/image74.png"/><Relationship Id="rId1" Type="http://schemas.openxmlformats.org/officeDocument/2006/relationships/slideMaster" Target="../slideMasters/slideMaster18.xml"/><Relationship Id="rId4" Type="http://schemas.openxmlformats.org/officeDocument/2006/relationships/image" Target="../media/image17.emf"/></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490.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15.emf"/><Relationship Id="rId1" Type="http://schemas.openxmlformats.org/officeDocument/2006/relationships/slideMaster" Target="../slideMasters/slideMaster18.xml"/></Relationships>
</file>

<file path=ppt/slideLayouts/_rels/slideLayout491.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17.emf"/><Relationship Id="rId1" Type="http://schemas.openxmlformats.org/officeDocument/2006/relationships/slideMaster" Target="../slideMasters/slideMaster18.xml"/></Relationships>
</file>

<file path=ppt/slideLayouts/_rels/slideLayout49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8.xml"/></Relationships>
</file>

<file path=ppt/slideLayouts/_rels/slideLayout49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18.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00.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8.xml"/></Relationships>
</file>

<file path=ppt/slideLayouts/_rels/slideLayout501.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8.xml"/></Relationships>
</file>

<file path=ppt/slideLayouts/_rels/slideLayout502.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8.xml"/></Relationships>
</file>

<file path=ppt/slideLayouts/_rels/slideLayout503.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8.xml"/></Relationships>
</file>

<file path=ppt/slideLayouts/_rels/slideLayout504.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18.xml"/></Relationships>
</file>

<file path=ppt/slideLayouts/_rels/slideLayout505.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18.xml"/></Relationships>
</file>

<file path=ppt/slideLayouts/_rels/slideLayout506.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Master" Target="../slideMasters/slideMaster18.xml"/></Relationships>
</file>

<file path=ppt/slideLayouts/_rels/slideLayout507.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8.xml"/></Relationships>
</file>

<file path=ppt/slideLayouts/_rels/slideLayout508.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18.xml"/></Relationships>
</file>

<file path=ppt/slideLayouts/_rels/slideLayout509.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Master" Target="../slideMasters/slideMaster18.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18.xml"/></Relationships>
</file>

<file path=ppt/slideLayouts/_rels/slideLayout51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1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1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1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1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1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1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2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2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2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8.xml"/></Relationships>
</file>

<file path=ppt/slideLayouts/_rels/slideLayout52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8.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2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77.png"/><Relationship Id="rId1" Type="http://schemas.openxmlformats.org/officeDocument/2006/relationships/slideMaster" Target="../slideMasters/slideMaster19.xml"/></Relationships>
</file>

<file path=ppt/slideLayouts/_rels/slideLayout52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19.xml"/></Relationships>
</file>

<file path=ppt/slideLayouts/_rels/slideLayout52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78.png"/><Relationship Id="rId1" Type="http://schemas.openxmlformats.org/officeDocument/2006/relationships/slideMaster" Target="../slideMasters/slideMaster19.xml"/></Relationships>
</file>

<file path=ppt/slideLayouts/_rels/slideLayout52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79.png"/><Relationship Id="rId1" Type="http://schemas.openxmlformats.org/officeDocument/2006/relationships/slideMaster" Target="../slideMasters/slideMaster1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80.jpeg"/><Relationship Id="rId1" Type="http://schemas.openxmlformats.org/officeDocument/2006/relationships/slideMaster" Target="../slideMasters/slideMaster19.xml"/></Relationships>
</file>

<file path=ppt/slideLayouts/_rels/slideLayout53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7.xml.rels><?xml version="1.0" encoding="UTF-8" standalone="yes"?>
<Relationships xmlns="http://schemas.openxmlformats.org/package/2006/relationships"><Relationship Id="rId2" Type="http://schemas.openxmlformats.org/officeDocument/2006/relationships/image" Target="../media/image81.jpg"/><Relationship Id="rId1" Type="http://schemas.openxmlformats.org/officeDocument/2006/relationships/slideMaster" Target="../slideMasters/slideMaster19.xml"/></Relationships>
</file>

<file path=ppt/slideLayouts/_rels/slideLayout538.xml.rels><?xml version="1.0" encoding="UTF-8" standalone="yes"?>
<Relationships xmlns="http://schemas.openxmlformats.org/package/2006/relationships"><Relationship Id="rId2" Type="http://schemas.openxmlformats.org/officeDocument/2006/relationships/image" Target="../media/image82.jpg"/><Relationship Id="rId1" Type="http://schemas.openxmlformats.org/officeDocument/2006/relationships/slideMaster" Target="../slideMasters/slideMaster19.xml"/></Relationships>
</file>

<file path=ppt/slideLayouts/_rels/slideLayout539.xml.rels><?xml version="1.0" encoding="UTF-8" standalone="yes"?>
<Relationships xmlns="http://schemas.openxmlformats.org/package/2006/relationships"><Relationship Id="rId2" Type="http://schemas.openxmlformats.org/officeDocument/2006/relationships/image" Target="../media/image83.jpg"/><Relationship Id="rId1" Type="http://schemas.openxmlformats.org/officeDocument/2006/relationships/slideMaster" Target="../slideMasters/slideMaster1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0.xml.rels><?xml version="1.0" encoding="UTF-8" standalone="yes"?>
<Relationships xmlns="http://schemas.openxmlformats.org/package/2006/relationships"><Relationship Id="rId2" Type="http://schemas.openxmlformats.org/officeDocument/2006/relationships/image" Target="../media/image84.jpg"/><Relationship Id="rId1" Type="http://schemas.openxmlformats.org/officeDocument/2006/relationships/slideMaster" Target="../slideMasters/slideMaster19.xml"/></Relationships>
</file>

<file path=ppt/slideLayouts/_rels/slideLayout541.xml.rels><?xml version="1.0" encoding="UTF-8" standalone="yes"?>
<Relationships xmlns="http://schemas.openxmlformats.org/package/2006/relationships"><Relationship Id="rId2" Type="http://schemas.openxmlformats.org/officeDocument/2006/relationships/image" Target="../media/image84.jpg"/><Relationship Id="rId1" Type="http://schemas.openxmlformats.org/officeDocument/2006/relationships/slideMaster" Target="../slideMasters/slideMaster19.xml"/></Relationships>
</file>

<file path=ppt/slideLayouts/_rels/slideLayout542.xml.rels><?xml version="1.0" encoding="UTF-8" standalone="yes"?>
<Relationships xmlns="http://schemas.openxmlformats.org/package/2006/relationships"><Relationship Id="rId2" Type="http://schemas.openxmlformats.org/officeDocument/2006/relationships/image" Target="../media/image85.jpg"/><Relationship Id="rId1" Type="http://schemas.openxmlformats.org/officeDocument/2006/relationships/slideMaster" Target="../slideMasters/slideMaster19.xml"/></Relationships>
</file>

<file path=ppt/slideLayouts/_rels/slideLayout543.xml.rels><?xml version="1.0" encoding="UTF-8" standalone="yes"?>
<Relationships xmlns="http://schemas.openxmlformats.org/package/2006/relationships"><Relationship Id="rId2" Type="http://schemas.openxmlformats.org/officeDocument/2006/relationships/image" Target="../media/image86.jpg"/><Relationship Id="rId1" Type="http://schemas.openxmlformats.org/officeDocument/2006/relationships/slideMaster" Target="../slideMasters/slideMaster19.xml"/></Relationships>
</file>

<file path=ppt/slideLayouts/_rels/slideLayout544.xml.rels><?xml version="1.0" encoding="UTF-8" standalone="yes"?>
<Relationships xmlns="http://schemas.openxmlformats.org/package/2006/relationships"><Relationship Id="rId2" Type="http://schemas.openxmlformats.org/officeDocument/2006/relationships/image" Target="../media/image86.jpg"/><Relationship Id="rId1" Type="http://schemas.openxmlformats.org/officeDocument/2006/relationships/slideMaster" Target="../slideMasters/slideMaster19.xml"/></Relationships>
</file>

<file path=ppt/slideLayouts/_rels/slideLayout545.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Master" Target="../slideMasters/slideMaster19.xml"/></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0.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Master" Target="../slideMasters/slideMaster19.xml"/></Relationships>
</file>

<file path=ppt/slideLayouts/_rels/slideLayout55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Master" Target="../slideMasters/slideMaster19.xml"/></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19.xml"/></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Commercial Sales Solution Tours">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3" y="1709112"/>
            <a:ext cx="5662948" cy="1793090"/>
          </a:xfrm>
          <a:noFill/>
        </p:spPr>
        <p:txBody>
          <a:bodyPr lIns="146304" tIns="91440" rIns="146304" bIns="91440" anchor="t" anchorCtr="0"/>
          <a:lstStyle>
            <a:lvl1pPr>
              <a:defRPr sz="4800"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503499"/>
            <a:ext cx="5662950" cy="1792326"/>
          </a:xfrm>
          <a:noFill/>
        </p:spPr>
        <p:txBody>
          <a:bodyPr lIns="164592" tIns="109728" rIns="164592" bIns="109728" anchor="b" anchorCtr="0">
            <a:noAutofit/>
          </a:bodyPr>
          <a:lstStyle>
            <a:lvl1pPr marL="0" indent="0">
              <a:spcBef>
                <a:spcPts val="0"/>
              </a:spcBef>
              <a:buNone/>
              <a:defRPr sz="24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3"/>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7" name="Picture 36">
            <a:extLst>
              <a:ext uri="{FF2B5EF4-FFF2-40B4-BE49-F238E27FC236}">
                <a16:creationId xmlns:a16="http://schemas.microsoft.com/office/drawing/2014/main" id="{5F557F69-8913-447D-9AE6-ED17933C30E8}"/>
              </a:ext>
            </a:extLst>
          </p:cNvPr>
          <p:cNvPicPr>
            <a:picLocks noChangeAspect="1"/>
          </p:cNvPicPr>
          <p:nvPr userDrawn="1"/>
        </p:nvPicPr>
        <p:blipFill>
          <a:blip r:embed="rId4"/>
          <a:stretch>
            <a:fillRect/>
          </a:stretch>
        </p:blipFill>
        <p:spPr>
          <a:xfrm>
            <a:off x="6259750" y="1709112"/>
            <a:ext cx="5932250" cy="3439777"/>
          </a:xfrm>
          <a:prstGeom prst="rect">
            <a:avLst/>
          </a:prstGeom>
        </p:spPr>
      </p:pic>
    </p:spTree>
    <p:custDataLst>
      <p:tags r:id="rId1"/>
    </p:custDataLst>
    <p:extLst>
      <p:ext uri="{BB962C8B-B14F-4D97-AF65-F5344CB8AC3E}">
        <p14:creationId xmlns:p14="http://schemas.microsoft.com/office/powerpoint/2010/main" val="3600628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Break No Internal">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45059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custDataLst>
      <p:tags r:id="rId1"/>
    </p:custDataLst>
    <p:extLst>
      <p:ext uri="{BB962C8B-B14F-4D97-AF65-F5344CB8AC3E}">
        <p14:creationId xmlns:p14="http://schemas.microsoft.com/office/powerpoint/2010/main" val="13666233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0742757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 Square Photo">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200F7B6E-608C-4712-A939-BEBE059E295A}"/>
              </a:ext>
            </a:extLst>
          </p:cNvPr>
          <p:cNvGrpSpPr/>
          <p:nvPr userDrawn="1"/>
        </p:nvGrpSpPr>
        <p:grpSpPr bwMode="ltGray">
          <a:xfrm>
            <a:off x="6256117" y="-21839"/>
            <a:ext cx="5932086" cy="6890047"/>
            <a:chOff x="6256117" y="-21839"/>
            <a:chExt cx="5932086" cy="6890047"/>
          </a:xfrm>
        </p:grpSpPr>
        <p:grpSp>
          <p:nvGrpSpPr>
            <p:cNvPr id="56" name="Group 55">
              <a:extLst>
                <a:ext uri="{FF2B5EF4-FFF2-40B4-BE49-F238E27FC236}">
                  <a16:creationId xmlns:a16="http://schemas.microsoft.com/office/drawing/2014/main" id="{6DC5E8A2-8275-4F90-BA55-9B66D81C4A9F}"/>
                </a:ext>
              </a:extLst>
            </p:cNvPr>
            <p:cNvGrpSpPr/>
            <p:nvPr userDrawn="1"/>
          </p:nvGrpSpPr>
          <p:grpSpPr bwMode="ltGray">
            <a:xfrm>
              <a:off x="8507413" y="1457714"/>
              <a:ext cx="3680790" cy="5392441"/>
              <a:chOff x="8507413" y="1457714"/>
              <a:chExt cx="3680790" cy="5392441"/>
            </a:xfrm>
          </p:grpSpPr>
          <p:sp>
            <p:nvSpPr>
              <p:cNvPr id="65" name="Freeform: Shape 64">
                <a:extLst>
                  <a:ext uri="{FF2B5EF4-FFF2-40B4-BE49-F238E27FC236}">
                    <a16:creationId xmlns:a16="http://schemas.microsoft.com/office/drawing/2014/main" id="{6C563208-4732-48A3-81E6-533A2E2DD538}"/>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DD0ADC22-C4D5-4BE8-99A8-91566ADDBF5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91C4D457-0F93-4853-AB02-01C200DE6658}"/>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E8D605B0-4DEE-4101-AC83-CD1D15D14DB9}"/>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2EF14ED5-2275-4C01-96DD-1D24FE9FD6EE}"/>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F31E8C76-6A67-4E1C-BCC4-8D2ABCC0212A}"/>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9ABDD9FA-82C7-4E69-9895-354AD0BDD19E}"/>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2A7CD18E-2839-44B2-9BA7-6356529D686A}"/>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0B7E64CE-434E-410A-823C-4872E71DD278}"/>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0D92AA81-D52A-4877-AE2C-AB5B4D374D19}"/>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5" name="Freeform: Shape 74">
                <a:extLst>
                  <a:ext uri="{FF2B5EF4-FFF2-40B4-BE49-F238E27FC236}">
                    <a16:creationId xmlns:a16="http://schemas.microsoft.com/office/drawing/2014/main" id="{BE84D11A-0DE4-40A8-BB80-889FF30CCE03}"/>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6" name="Freeform: Shape 75">
                <a:extLst>
                  <a:ext uri="{FF2B5EF4-FFF2-40B4-BE49-F238E27FC236}">
                    <a16:creationId xmlns:a16="http://schemas.microsoft.com/office/drawing/2014/main" id="{A80E0B5D-2F12-4C6E-92C5-3765C579ADE8}"/>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7" name="Freeform: Shape 76">
                <a:extLst>
                  <a:ext uri="{FF2B5EF4-FFF2-40B4-BE49-F238E27FC236}">
                    <a16:creationId xmlns:a16="http://schemas.microsoft.com/office/drawing/2014/main" id="{765DAB00-242D-4D78-B6BF-F678C14B519F}"/>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8" name="Freeform: Shape 77">
                <a:extLst>
                  <a:ext uri="{FF2B5EF4-FFF2-40B4-BE49-F238E27FC236}">
                    <a16:creationId xmlns:a16="http://schemas.microsoft.com/office/drawing/2014/main" id="{D824698C-3D67-4D42-9DE6-531F5A0C7EA3}"/>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9" name="Freeform: Shape 78">
                <a:extLst>
                  <a:ext uri="{FF2B5EF4-FFF2-40B4-BE49-F238E27FC236}">
                    <a16:creationId xmlns:a16="http://schemas.microsoft.com/office/drawing/2014/main" id="{699246CD-F05A-4044-B7A4-384A7B272509}"/>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80" name="Freeform: Shape 79">
                <a:extLst>
                  <a:ext uri="{FF2B5EF4-FFF2-40B4-BE49-F238E27FC236}">
                    <a16:creationId xmlns:a16="http://schemas.microsoft.com/office/drawing/2014/main" id="{06930CAB-4305-4191-AD01-9D22AAD264D9}"/>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81" name="Straight Connector 80">
                <a:extLst>
                  <a:ext uri="{FF2B5EF4-FFF2-40B4-BE49-F238E27FC236}">
                    <a16:creationId xmlns:a16="http://schemas.microsoft.com/office/drawing/2014/main" id="{7FBC50E9-9F0E-4D62-9AA6-DC145681D1EA}"/>
                  </a:ext>
                </a:extLst>
              </p:cNvPr>
              <p:cNvCxnSpPr/>
              <p:nvPr/>
            </p:nvCxnSpPr>
            <p:spPr bwMode="ltGray">
              <a:xfrm>
                <a:off x="9981203" y="5098858"/>
                <a:ext cx="733213" cy="400531"/>
              </a:xfrm>
              <a:prstGeom prst="line">
                <a:avLst/>
              </a:pr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57" name="Group 56">
              <a:extLst>
                <a:ext uri="{FF2B5EF4-FFF2-40B4-BE49-F238E27FC236}">
                  <a16:creationId xmlns:a16="http://schemas.microsoft.com/office/drawing/2014/main" id="{09610B7D-2856-472A-B98F-5684402C6C99}"/>
                </a:ext>
              </a:extLst>
            </p:cNvPr>
            <p:cNvGrpSpPr/>
            <p:nvPr userDrawn="1"/>
          </p:nvGrpSpPr>
          <p:grpSpPr bwMode="ltGray">
            <a:xfrm>
              <a:off x="7545167" y="-21839"/>
              <a:ext cx="1192433" cy="1098538"/>
              <a:chOff x="7545167" y="-9139"/>
              <a:chExt cx="1192433" cy="1098538"/>
            </a:xfrm>
          </p:grpSpPr>
          <p:sp>
            <p:nvSpPr>
              <p:cNvPr id="62" name="Freeform: Shape 61">
                <a:extLst>
                  <a:ext uri="{FF2B5EF4-FFF2-40B4-BE49-F238E27FC236}">
                    <a16:creationId xmlns:a16="http://schemas.microsoft.com/office/drawing/2014/main" id="{5173E078-D753-4C8F-98BB-75D0CBE314FE}"/>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63" name="Freeform: Shape 62">
                <a:extLst>
                  <a:ext uri="{FF2B5EF4-FFF2-40B4-BE49-F238E27FC236}">
                    <a16:creationId xmlns:a16="http://schemas.microsoft.com/office/drawing/2014/main" id="{EAA82456-62CD-4C42-91A4-3FFD8F19BCBD}"/>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64" name="Freeform: Shape 63">
                <a:extLst>
                  <a:ext uri="{FF2B5EF4-FFF2-40B4-BE49-F238E27FC236}">
                    <a16:creationId xmlns:a16="http://schemas.microsoft.com/office/drawing/2014/main" id="{41ABB687-FC0A-4A48-8466-BF8A1129E230}"/>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58" name="Group 57">
              <a:extLst>
                <a:ext uri="{FF2B5EF4-FFF2-40B4-BE49-F238E27FC236}">
                  <a16:creationId xmlns:a16="http://schemas.microsoft.com/office/drawing/2014/main" id="{8EEA91BF-1A44-4FB0-92F0-23098E7BBFCD}"/>
                </a:ext>
              </a:extLst>
            </p:cNvPr>
            <p:cNvGrpSpPr/>
            <p:nvPr userDrawn="1"/>
          </p:nvGrpSpPr>
          <p:grpSpPr bwMode="ltGray">
            <a:xfrm>
              <a:off x="6256117" y="5896894"/>
              <a:ext cx="1057910" cy="971314"/>
              <a:chOff x="6256117" y="5896894"/>
              <a:chExt cx="1057910" cy="971314"/>
            </a:xfrm>
          </p:grpSpPr>
          <p:sp>
            <p:nvSpPr>
              <p:cNvPr id="59" name="Freeform: Shape 58">
                <a:extLst>
                  <a:ext uri="{FF2B5EF4-FFF2-40B4-BE49-F238E27FC236}">
                    <a16:creationId xmlns:a16="http://schemas.microsoft.com/office/drawing/2014/main" id="{511C6A8E-CEC6-4129-9FB2-A426C6CE84EB}"/>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205B8F1F-9F8A-42BF-8770-AEABCEC35D18}"/>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36EE7F2A-0858-47D2-B1D0-D33BCD933ABE}"/>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
        <p:nvSpPr>
          <p:cNvPr id="5" name="Picture Placeholder 4">
            <a:extLst>
              <a:ext uri="{FF2B5EF4-FFF2-40B4-BE49-F238E27FC236}">
                <a16:creationId xmlns:a16="http://schemas.microsoft.com/office/drawing/2014/main" id="{6DF5D6DE-2629-4577-9B98-7A1666013D0A}"/>
              </a:ext>
            </a:extLst>
          </p:cNvPr>
          <p:cNvSpPr>
            <a:spLocks noGrp="1"/>
          </p:cNvSpPr>
          <p:nvPr>
            <p:ph type="pic" sz="quarter" idx="11" hasCustomPrompt="1"/>
          </p:nvPr>
        </p:nvSpPr>
        <p:spPr bwMode="gray">
          <a:xfrm>
            <a:off x="5016500" y="292100"/>
            <a:ext cx="6881813" cy="6272213"/>
          </a:xfrm>
          <a:blipFill>
            <a:blip r:embed="rId2"/>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Title 1"/>
          <p:cNvSpPr>
            <a:spLocks noGrp="1"/>
          </p:cNvSpPr>
          <p:nvPr>
            <p:ph type="title" hasCustomPrompt="1"/>
          </p:nvPr>
        </p:nvSpPr>
        <p:spPr>
          <a:xfrm>
            <a:off x="584201" y="2579648"/>
            <a:ext cx="3768898" cy="553998"/>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Enter title text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1"/>
            <a:ext cx="3769300"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Tree>
    <p:extLst>
      <p:ext uri="{BB962C8B-B14F-4D97-AF65-F5344CB8AC3E}">
        <p14:creationId xmlns:p14="http://schemas.microsoft.com/office/powerpoint/2010/main" val="754860491"/>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6" orient="horz" pos="904">
          <p15:clr>
            <a:srgbClr val="5ACBF0"/>
          </p15:clr>
        </p15:guide>
        <p15:guide id="7" orient="horz" pos="1276">
          <p15:clr>
            <a:srgbClr val="5ACBF0"/>
          </p15:clr>
        </p15:guide>
        <p15:guide id="8" orient="horz" pos="2226">
          <p15:clr>
            <a:srgbClr val="5ACBF0"/>
          </p15:clr>
        </p15:guide>
        <p15:guide id="9" pos="2993">
          <p15:clr>
            <a:srgbClr val="C35EA4"/>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Square Photo body text">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39AAC9F-C8B8-422E-93FC-08A064104000}"/>
              </a:ext>
            </a:extLst>
          </p:cNvPr>
          <p:cNvGrpSpPr/>
          <p:nvPr userDrawn="1"/>
        </p:nvGrpSpPr>
        <p:grpSpPr bwMode="ltGray">
          <a:xfrm>
            <a:off x="6256117" y="-21839"/>
            <a:ext cx="5932086" cy="6890047"/>
            <a:chOff x="6256117" y="-21839"/>
            <a:chExt cx="5932086" cy="6890047"/>
          </a:xfrm>
        </p:grpSpPr>
        <p:grpSp>
          <p:nvGrpSpPr>
            <p:cNvPr id="31" name="Group 30">
              <a:extLst>
                <a:ext uri="{FF2B5EF4-FFF2-40B4-BE49-F238E27FC236}">
                  <a16:creationId xmlns:a16="http://schemas.microsoft.com/office/drawing/2014/main" id="{A09379AA-B540-4886-8794-46BA10F3D91B}"/>
                </a:ext>
              </a:extLst>
            </p:cNvPr>
            <p:cNvGrpSpPr/>
            <p:nvPr userDrawn="1"/>
          </p:nvGrpSpPr>
          <p:grpSpPr bwMode="ltGray">
            <a:xfrm>
              <a:off x="8507413" y="1457714"/>
              <a:ext cx="3680790" cy="5392441"/>
              <a:chOff x="8507413" y="1457714"/>
              <a:chExt cx="3680790" cy="5392441"/>
            </a:xfrm>
          </p:grpSpPr>
          <p:sp>
            <p:nvSpPr>
              <p:cNvPr id="64" name="Freeform: Shape 63">
                <a:extLst>
                  <a:ext uri="{FF2B5EF4-FFF2-40B4-BE49-F238E27FC236}">
                    <a16:creationId xmlns:a16="http://schemas.microsoft.com/office/drawing/2014/main" id="{9E5BC201-014B-48F5-BAC0-4FBBACCBF586}"/>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F72CD027-1ABE-4E4A-BE9E-EF73250F929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52C85D91-63CC-4FF7-A826-BE886CDB017C}"/>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E55C67E6-D930-403F-9550-70EC2A102AB5}"/>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BDB9C074-A5A6-4082-9FCD-D487FD8013E5}"/>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4E3D79EB-E5E0-4CA3-A7CE-50069CC73F19}"/>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42F892FB-2465-40CF-A81F-AC989DC09CE4}"/>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E8BADF38-50C7-4E4B-AA00-660BF4161C96}"/>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A51B782C-38CF-4C16-8A55-9C1BEA5AF3F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61A234A0-3B09-4E85-880A-C885FBEE2401}"/>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B6516D46-39CD-420E-9263-03065B10F8F4}"/>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5" name="Freeform: Shape 74">
                <a:extLst>
                  <a:ext uri="{FF2B5EF4-FFF2-40B4-BE49-F238E27FC236}">
                    <a16:creationId xmlns:a16="http://schemas.microsoft.com/office/drawing/2014/main" id="{6B28F64C-F49A-4F09-A9C2-8502680A64D7}"/>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6" name="Freeform: Shape 75">
                <a:extLst>
                  <a:ext uri="{FF2B5EF4-FFF2-40B4-BE49-F238E27FC236}">
                    <a16:creationId xmlns:a16="http://schemas.microsoft.com/office/drawing/2014/main" id="{3AE00412-2C1C-4CAB-B1D4-B046A4B37C24}"/>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7" name="Freeform: Shape 76">
                <a:extLst>
                  <a:ext uri="{FF2B5EF4-FFF2-40B4-BE49-F238E27FC236}">
                    <a16:creationId xmlns:a16="http://schemas.microsoft.com/office/drawing/2014/main" id="{01030AB7-3DE7-407A-98DE-751351FCBFB5}"/>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8" name="Freeform: Shape 77">
                <a:extLst>
                  <a:ext uri="{FF2B5EF4-FFF2-40B4-BE49-F238E27FC236}">
                    <a16:creationId xmlns:a16="http://schemas.microsoft.com/office/drawing/2014/main" id="{0074BD83-98DD-4084-9D1E-CDACFD005AFF}"/>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9" name="Freeform: Shape 78">
                <a:extLst>
                  <a:ext uri="{FF2B5EF4-FFF2-40B4-BE49-F238E27FC236}">
                    <a16:creationId xmlns:a16="http://schemas.microsoft.com/office/drawing/2014/main" id="{47C85498-5D07-457D-BA73-99E2EB50130B}"/>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80" name="Straight Connector 79">
                <a:extLst>
                  <a:ext uri="{FF2B5EF4-FFF2-40B4-BE49-F238E27FC236}">
                    <a16:creationId xmlns:a16="http://schemas.microsoft.com/office/drawing/2014/main" id="{3DF2CE11-90A6-43A8-B2DC-45295F10CB64}"/>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32" name="Group 31">
              <a:extLst>
                <a:ext uri="{FF2B5EF4-FFF2-40B4-BE49-F238E27FC236}">
                  <a16:creationId xmlns:a16="http://schemas.microsoft.com/office/drawing/2014/main" id="{F65F154A-ABA1-4F9A-97F8-C50108DD1A97}"/>
                </a:ext>
              </a:extLst>
            </p:cNvPr>
            <p:cNvGrpSpPr/>
            <p:nvPr userDrawn="1"/>
          </p:nvGrpSpPr>
          <p:grpSpPr bwMode="ltGray">
            <a:xfrm>
              <a:off x="7545167" y="-21839"/>
              <a:ext cx="1192433" cy="1098538"/>
              <a:chOff x="7545167" y="-9139"/>
              <a:chExt cx="1192433" cy="1098538"/>
            </a:xfrm>
          </p:grpSpPr>
          <p:sp>
            <p:nvSpPr>
              <p:cNvPr id="61" name="Freeform: Shape 60">
                <a:extLst>
                  <a:ext uri="{FF2B5EF4-FFF2-40B4-BE49-F238E27FC236}">
                    <a16:creationId xmlns:a16="http://schemas.microsoft.com/office/drawing/2014/main" id="{54AC8DFE-7BB0-4D98-AA21-405DB4B06225}"/>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62" name="Freeform: Shape 61">
                <a:extLst>
                  <a:ext uri="{FF2B5EF4-FFF2-40B4-BE49-F238E27FC236}">
                    <a16:creationId xmlns:a16="http://schemas.microsoft.com/office/drawing/2014/main" id="{F39938CF-5CFF-4707-BBDD-DD19FA0A50F1}"/>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63" name="Freeform: Shape 62">
                <a:extLst>
                  <a:ext uri="{FF2B5EF4-FFF2-40B4-BE49-F238E27FC236}">
                    <a16:creationId xmlns:a16="http://schemas.microsoft.com/office/drawing/2014/main" id="{73332E5E-0308-4370-A841-A20570A69BDF}"/>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3" name="Group 32">
              <a:extLst>
                <a:ext uri="{FF2B5EF4-FFF2-40B4-BE49-F238E27FC236}">
                  <a16:creationId xmlns:a16="http://schemas.microsoft.com/office/drawing/2014/main" id="{9E46D602-7D42-411E-8BA6-6F74E13FE605}"/>
                </a:ext>
              </a:extLst>
            </p:cNvPr>
            <p:cNvGrpSpPr/>
            <p:nvPr userDrawn="1"/>
          </p:nvGrpSpPr>
          <p:grpSpPr bwMode="ltGray">
            <a:xfrm>
              <a:off x="6256117" y="5896894"/>
              <a:ext cx="1057910" cy="971314"/>
              <a:chOff x="6256117" y="5896894"/>
              <a:chExt cx="1057910" cy="971314"/>
            </a:xfrm>
          </p:grpSpPr>
          <p:sp>
            <p:nvSpPr>
              <p:cNvPr id="34" name="Freeform: Shape 33">
                <a:extLst>
                  <a:ext uri="{FF2B5EF4-FFF2-40B4-BE49-F238E27FC236}">
                    <a16:creationId xmlns:a16="http://schemas.microsoft.com/office/drawing/2014/main" id="{53F344C1-9929-4E86-BB1A-05E12D1570DF}"/>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5" name="Freeform: Shape 34">
                <a:extLst>
                  <a:ext uri="{FF2B5EF4-FFF2-40B4-BE49-F238E27FC236}">
                    <a16:creationId xmlns:a16="http://schemas.microsoft.com/office/drawing/2014/main" id="{B6933AFD-19AA-49B8-BCF7-2D0EAA89273D}"/>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6" name="Freeform: Shape 35">
                <a:extLst>
                  <a:ext uri="{FF2B5EF4-FFF2-40B4-BE49-F238E27FC236}">
                    <a16:creationId xmlns:a16="http://schemas.microsoft.com/office/drawing/2014/main" id="{9FB75AC2-D122-402F-B448-B0118576BB45}"/>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
        <p:nvSpPr>
          <p:cNvPr id="2" name="Title 1"/>
          <p:cNvSpPr>
            <a:spLocks noGrp="1"/>
          </p:cNvSpPr>
          <p:nvPr>
            <p:ph type="title" hasCustomPrompt="1"/>
          </p:nvPr>
        </p:nvSpPr>
        <p:spPr>
          <a:xfrm>
            <a:off x="584200" y="2981637"/>
            <a:ext cx="3769475"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r>
              <a:rPr lang="en-US"/>
              <a:t>Square photo layout with body text</a:t>
            </a:r>
          </a:p>
        </p:txBody>
      </p:sp>
      <p:sp>
        <p:nvSpPr>
          <p:cNvPr id="60" name="Picture Placeholder 4">
            <a:extLst>
              <a:ext uri="{FF2B5EF4-FFF2-40B4-BE49-F238E27FC236}">
                <a16:creationId xmlns:a16="http://schemas.microsoft.com/office/drawing/2014/main" id="{D9BE8EAA-F7ED-46CD-A31F-E4299C08F5AD}"/>
              </a:ext>
            </a:extLst>
          </p:cNvPr>
          <p:cNvSpPr>
            <a:spLocks noGrp="1"/>
          </p:cNvSpPr>
          <p:nvPr>
            <p:ph type="pic" sz="quarter" idx="11" hasCustomPrompt="1"/>
          </p:nvPr>
        </p:nvSpPr>
        <p:spPr bwMode="gray">
          <a:xfrm>
            <a:off x="5016500" y="292100"/>
            <a:ext cx="6881813" cy="6272213"/>
          </a:xfrm>
          <a:blipFill>
            <a:blip r:embed="rId2"/>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1568848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2160">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40080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40080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grpSp>
        <p:nvGrpSpPr>
          <p:cNvPr id="27" name="Group 26">
            <a:extLst>
              <a:ext uri="{FF2B5EF4-FFF2-40B4-BE49-F238E27FC236}">
                <a16:creationId xmlns:a16="http://schemas.microsoft.com/office/drawing/2014/main" id="{43B08910-F1C3-47B2-8C69-1B107282064A}"/>
              </a:ext>
            </a:extLst>
          </p:cNvPr>
          <p:cNvGrpSpPr/>
          <p:nvPr userDrawn="1"/>
        </p:nvGrpSpPr>
        <p:grpSpPr bwMode="ltGray">
          <a:xfrm>
            <a:off x="6256117" y="-21839"/>
            <a:ext cx="5932086" cy="6890047"/>
            <a:chOff x="6256117" y="-21839"/>
            <a:chExt cx="5932086" cy="6890047"/>
          </a:xfrm>
        </p:grpSpPr>
        <p:grpSp>
          <p:nvGrpSpPr>
            <p:cNvPr id="28" name="Group 27">
              <a:extLst>
                <a:ext uri="{FF2B5EF4-FFF2-40B4-BE49-F238E27FC236}">
                  <a16:creationId xmlns:a16="http://schemas.microsoft.com/office/drawing/2014/main" id="{9FE7A031-B4AB-4071-98FF-24E766F9BB5C}"/>
                </a:ext>
              </a:extLst>
            </p:cNvPr>
            <p:cNvGrpSpPr/>
            <p:nvPr userDrawn="1"/>
          </p:nvGrpSpPr>
          <p:grpSpPr bwMode="ltGray">
            <a:xfrm>
              <a:off x="8507413" y="1457714"/>
              <a:ext cx="3680790" cy="5392441"/>
              <a:chOff x="8507413" y="1457714"/>
              <a:chExt cx="3680790" cy="5392441"/>
            </a:xfrm>
          </p:grpSpPr>
          <p:sp>
            <p:nvSpPr>
              <p:cNvPr id="60" name="Freeform: Shape 59">
                <a:extLst>
                  <a:ext uri="{FF2B5EF4-FFF2-40B4-BE49-F238E27FC236}">
                    <a16:creationId xmlns:a16="http://schemas.microsoft.com/office/drawing/2014/main" id="{6DC7067D-3957-4163-9442-C167A0A62168}"/>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D9AE235F-4F6C-4565-AADC-752626D64B9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EAADF52-7CC0-4715-8BAC-4186C7CE9B0C}"/>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58AC140A-9DFB-45B7-82C2-CF25166A0D41}"/>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3436FDC7-3DF0-4E6A-B4A8-7EB4FF30AAF0}"/>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D72FB5AA-3C69-4BB6-9C10-682E95EF1AAE}"/>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20321A7F-C5FC-4514-A3AC-41CC16FA85FD}"/>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B3C4B3CE-95D2-45A5-917E-A5389B118222}"/>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A5270AF0-DA91-4FF8-9B1C-35937E49D88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1B4AB4EC-0302-4902-B797-9B84C91FDE1B}"/>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E941D13F-2DD6-4121-8220-CC08400DD382}"/>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B98F2381-17CE-4672-96D3-D3E4A8C1115A}"/>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E6A42BAE-DCEA-4A1A-8779-E499D67DA7B9}"/>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8D7995E7-6761-41BA-BE88-30DD0DF70D22}"/>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24D7B6AA-459B-44CF-9930-A05720C41315}"/>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5" name="Freeform: Shape 74">
                <a:extLst>
                  <a:ext uri="{FF2B5EF4-FFF2-40B4-BE49-F238E27FC236}">
                    <a16:creationId xmlns:a16="http://schemas.microsoft.com/office/drawing/2014/main" id="{0EBE7D0E-F0D6-4EA3-A151-C26BF3138977}"/>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6" name="Straight Connector 75">
                <a:extLst>
                  <a:ext uri="{FF2B5EF4-FFF2-40B4-BE49-F238E27FC236}">
                    <a16:creationId xmlns:a16="http://schemas.microsoft.com/office/drawing/2014/main" id="{0118A379-1639-4C1C-9E5B-A39F1CD0A9D9}"/>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9" name="Group 28">
              <a:extLst>
                <a:ext uri="{FF2B5EF4-FFF2-40B4-BE49-F238E27FC236}">
                  <a16:creationId xmlns:a16="http://schemas.microsoft.com/office/drawing/2014/main" id="{E8DE972F-9FF1-4743-BF7F-15CC5403A6CF}"/>
                </a:ext>
              </a:extLst>
            </p:cNvPr>
            <p:cNvGrpSpPr/>
            <p:nvPr userDrawn="1"/>
          </p:nvGrpSpPr>
          <p:grpSpPr bwMode="ltGray">
            <a:xfrm>
              <a:off x="7545167" y="-21839"/>
              <a:ext cx="1192433" cy="1098538"/>
              <a:chOff x="7545167" y="-9139"/>
              <a:chExt cx="1192433" cy="1098538"/>
            </a:xfrm>
          </p:grpSpPr>
          <p:sp>
            <p:nvSpPr>
              <p:cNvPr id="34" name="Freeform: Shape 33">
                <a:extLst>
                  <a:ext uri="{FF2B5EF4-FFF2-40B4-BE49-F238E27FC236}">
                    <a16:creationId xmlns:a16="http://schemas.microsoft.com/office/drawing/2014/main" id="{795596FA-D3B2-4953-81FC-9958337AF5DC}"/>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5" name="Freeform: Shape 34">
                <a:extLst>
                  <a:ext uri="{FF2B5EF4-FFF2-40B4-BE49-F238E27FC236}">
                    <a16:creationId xmlns:a16="http://schemas.microsoft.com/office/drawing/2014/main" id="{7D57090A-B887-4CA7-A022-90564F12A9A9}"/>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6" name="Freeform: Shape 35">
                <a:extLst>
                  <a:ext uri="{FF2B5EF4-FFF2-40B4-BE49-F238E27FC236}">
                    <a16:creationId xmlns:a16="http://schemas.microsoft.com/office/drawing/2014/main" id="{F9749B2E-C284-42A2-A061-B635FBBBD461}"/>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0" name="Group 29">
              <a:extLst>
                <a:ext uri="{FF2B5EF4-FFF2-40B4-BE49-F238E27FC236}">
                  <a16:creationId xmlns:a16="http://schemas.microsoft.com/office/drawing/2014/main" id="{0A74F4CD-889D-4E91-AB27-CCB11E8677AE}"/>
                </a:ext>
              </a:extLst>
            </p:cNvPr>
            <p:cNvGrpSpPr/>
            <p:nvPr userDrawn="1"/>
          </p:nvGrpSpPr>
          <p:grpSpPr bwMode="ltGray">
            <a:xfrm>
              <a:off x="6256117" y="5896894"/>
              <a:ext cx="1057910" cy="971314"/>
              <a:chOff x="6256117" y="5896894"/>
              <a:chExt cx="1057910" cy="971314"/>
            </a:xfrm>
          </p:grpSpPr>
          <p:sp>
            <p:nvSpPr>
              <p:cNvPr id="31" name="Freeform: Shape 30">
                <a:extLst>
                  <a:ext uri="{FF2B5EF4-FFF2-40B4-BE49-F238E27FC236}">
                    <a16:creationId xmlns:a16="http://schemas.microsoft.com/office/drawing/2014/main" id="{6CE97AB5-F3D1-4D1A-8F2F-166F6F85A189}"/>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2" name="Freeform: Shape 31">
                <a:extLst>
                  <a:ext uri="{FF2B5EF4-FFF2-40B4-BE49-F238E27FC236}">
                    <a16:creationId xmlns:a16="http://schemas.microsoft.com/office/drawing/2014/main" id="{55281A29-9018-48AF-8B81-EB9F71FE5ABA}"/>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3" name="Freeform: Shape 32">
                <a:extLst>
                  <a:ext uri="{FF2B5EF4-FFF2-40B4-BE49-F238E27FC236}">
                    <a16:creationId xmlns:a16="http://schemas.microsoft.com/office/drawing/2014/main" id="{2B1B3F07-773E-4FC0-9A04-73F52683190E}"/>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3040509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grpSp>
        <p:nvGrpSpPr>
          <p:cNvPr id="26" name="Group 25">
            <a:extLst>
              <a:ext uri="{FF2B5EF4-FFF2-40B4-BE49-F238E27FC236}">
                <a16:creationId xmlns:a16="http://schemas.microsoft.com/office/drawing/2014/main" id="{94867548-8B9A-436D-9AB6-D7EA0AC78267}"/>
              </a:ext>
            </a:extLst>
          </p:cNvPr>
          <p:cNvGrpSpPr/>
          <p:nvPr userDrawn="1"/>
        </p:nvGrpSpPr>
        <p:grpSpPr bwMode="ltGray">
          <a:xfrm>
            <a:off x="6256117" y="-21839"/>
            <a:ext cx="5932086" cy="6890047"/>
            <a:chOff x="6256117" y="-21839"/>
            <a:chExt cx="5932086" cy="6890047"/>
          </a:xfrm>
        </p:grpSpPr>
        <p:grpSp>
          <p:nvGrpSpPr>
            <p:cNvPr id="27" name="Group 26">
              <a:extLst>
                <a:ext uri="{FF2B5EF4-FFF2-40B4-BE49-F238E27FC236}">
                  <a16:creationId xmlns:a16="http://schemas.microsoft.com/office/drawing/2014/main" id="{E298AA2D-C933-41C0-B3A0-5E1B5429C617}"/>
                </a:ext>
              </a:extLst>
            </p:cNvPr>
            <p:cNvGrpSpPr/>
            <p:nvPr userDrawn="1"/>
          </p:nvGrpSpPr>
          <p:grpSpPr bwMode="ltGray">
            <a:xfrm>
              <a:off x="8507413" y="1457714"/>
              <a:ext cx="3680790" cy="5392441"/>
              <a:chOff x="8507413" y="1457714"/>
              <a:chExt cx="3680790" cy="5392441"/>
            </a:xfrm>
          </p:grpSpPr>
          <p:sp>
            <p:nvSpPr>
              <p:cNvPr id="59" name="Freeform: Shape 58">
                <a:extLst>
                  <a:ext uri="{FF2B5EF4-FFF2-40B4-BE49-F238E27FC236}">
                    <a16:creationId xmlns:a16="http://schemas.microsoft.com/office/drawing/2014/main" id="{DE45CCA4-1611-4A15-8D76-0CD4304233D4}"/>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BB20432D-F3B6-4212-B616-45AD62D0A8BA}"/>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5CB285A8-E7EF-4B70-8B71-2D09BE26853D}"/>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D552378-B8A4-40F9-8A64-367F9EC304F0}"/>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6DED4FF8-FEAE-4CC0-8F5B-9FC2B47E5700}"/>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54DD2AD2-299E-4049-881B-2BC838B6DB02}"/>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430A103C-9EC8-479D-9AEA-2FA30D0B6831}"/>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FF762A67-8800-4EDC-ACA0-235237807007}"/>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0C1E21E3-4EFA-46DB-B62D-888B912FEC3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5C90FB2C-AED4-45EF-B005-A6F9315E6638}"/>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69EFEACE-63D5-4DE9-AE7A-022D10CBBAD4}"/>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183FC86B-2504-437F-9155-736D3776FBC0}"/>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4BE281D9-0C46-4685-8A97-79D102C868ED}"/>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0B982782-C326-41A6-88DF-60D0069AAC1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C69C78E5-CDD7-45AD-9FAC-A193057F255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95E678CA-56AB-4822-8F79-1B384711F464}"/>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5" name="Straight Connector 74">
                <a:extLst>
                  <a:ext uri="{FF2B5EF4-FFF2-40B4-BE49-F238E27FC236}">
                    <a16:creationId xmlns:a16="http://schemas.microsoft.com/office/drawing/2014/main" id="{94D454C8-0C5D-4654-B977-447674D5459E}"/>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7FD26513-923A-4E4E-88AB-484CF7F390D1}"/>
                </a:ext>
              </a:extLst>
            </p:cNvPr>
            <p:cNvGrpSpPr/>
            <p:nvPr userDrawn="1"/>
          </p:nvGrpSpPr>
          <p:grpSpPr bwMode="ltGray">
            <a:xfrm>
              <a:off x="7545167" y="-21839"/>
              <a:ext cx="1192433" cy="1098538"/>
              <a:chOff x="7545167" y="-9139"/>
              <a:chExt cx="1192433" cy="1098538"/>
            </a:xfrm>
          </p:grpSpPr>
          <p:sp>
            <p:nvSpPr>
              <p:cNvPr id="33" name="Freeform: Shape 32">
                <a:extLst>
                  <a:ext uri="{FF2B5EF4-FFF2-40B4-BE49-F238E27FC236}">
                    <a16:creationId xmlns:a16="http://schemas.microsoft.com/office/drawing/2014/main" id="{75F3DAB6-E46E-498F-AC8D-245DB12E86FA}"/>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4" name="Freeform: Shape 33">
                <a:extLst>
                  <a:ext uri="{FF2B5EF4-FFF2-40B4-BE49-F238E27FC236}">
                    <a16:creationId xmlns:a16="http://schemas.microsoft.com/office/drawing/2014/main" id="{2FF22795-13BD-4A36-8B98-FAE4B2B95679}"/>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8" name="Freeform: Shape 57">
                <a:extLst>
                  <a:ext uri="{FF2B5EF4-FFF2-40B4-BE49-F238E27FC236}">
                    <a16:creationId xmlns:a16="http://schemas.microsoft.com/office/drawing/2014/main" id="{26E68192-BBC2-4E66-BC2E-A6F5E839A4EC}"/>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29" name="Group 28">
              <a:extLst>
                <a:ext uri="{FF2B5EF4-FFF2-40B4-BE49-F238E27FC236}">
                  <a16:creationId xmlns:a16="http://schemas.microsoft.com/office/drawing/2014/main" id="{874CE4AB-E3EC-4485-A9DB-D3875DE15509}"/>
                </a:ext>
              </a:extLst>
            </p:cNvPr>
            <p:cNvGrpSpPr/>
            <p:nvPr userDrawn="1"/>
          </p:nvGrpSpPr>
          <p:grpSpPr bwMode="ltGray">
            <a:xfrm>
              <a:off x="6256117" y="5896894"/>
              <a:ext cx="1057910" cy="971314"/>
              <a:chOff x="6256117" y="5896894"/>
              <a:chExt cx="1057910" cy="971314"/>
            </a:xfrm>
          </p:grpSpPr>
          <p:sp>
            <p:nvSpPr>
              <p:cNvPr id="30" name="Freeform: Shape 29">
                <a:extLst>
                  <a:ext uri="{FF2B5EF4-FFF2-40B4-BE49-F238E27FC236}">
                    <a16:creationId xmlns:a16="http://schemas.microsoft.com/office/drawing/2014/main" id="{18D9197E-BD70-40A3-872D-2F635C47602A}"/>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1" name="Freeform: Shape 30">
                <a:extLst>
                  <a:ext uri="{FF2B5EF4-FFF2-40B4-BE49-F238E27FC236}">
                    <a16:creationId xmlns:a16="http://schemas.microsoft.com/office/drawing/2014/main" id="{DA35C218-6C8E-4E07-9EA7-15A37B43AD66}"/>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2" name="Freeform: Shape 31">
                <a:extLst>
                  <a:ext uri="{FF2B5EF4-FFF2-40B4-BE49-F238E27FC236}">
                    <a16:creationId xmlns:a16="http://schemas.microsoft.com/office/drawing/2014/main" id="{647F6A62-B1EC-420D-A385-9A9A03966E95}"/>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2780618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grpSp>
        <p:nvGrpSpPr>
          <p:cNvPr id="26" name="Group 25">
            <a:extLst>
              <a:ext uri="{FF2B5EF4-FFF2-40B4-BE49-F238E27FC236}">
                <a16:creationId xmlns:a16="http://schemas.microsoft.com/office/drawing/2014/main" id="{2BBF7881-8D09-4F22-B10B-0916A242A2CD}"/>
              </a:ext>
            </a:extLst>
          </p:cNvPr>
          <p:cNvGrpSpPr/>
          <p:nvPr userDrawn="1"/>
        </p:nvGrpSpPr>
        <p:grpSpPr bwMode="ltGray">
          <a:xfrm>
            <a:off x="6256117" y="-21839"/>
            <a:ext cx="5932086" cy="6890047"/>
            <a:chOff x="6256117" y="-21839"/>
            <a:chExt cx="5932086" cy="6890047"/>
          </a:xfrm>
        </p:grpSpPr>
        <p:grpSp>
          <p:nvGrpSpPr>
            <p:cNvPr id="27" name="Group 26">
              <a:extLst>
                <a:ext uri="{FF2B5EF4-FFF2-40B4-BE49-F238E27FC236}">
                  <a16:creationId xmlns:a16="http://schemas.microsoft.com/office/drawing/2014/main" id="{F5B1D67C-D600-4009-9F96-DBD9F692B67A}"/>
                </a:ext>
              </a:extLst>
            </p:cNvPr>
            <p:cNvGrpSpPr/>
            <p:nvPr userDrawn="1"/>
          </p:nvGrpSpPr>
          <p:grpSpPr bwMode="ltGray">
            <a:xfrm>
              <a:off x="8507413" y="1457714"/>
              <a:ext cx="3680790" cy="5392441"/>
              <a:chOff x="8507413" y="1457714"/>
              <a:chExt cx="3680790" cy="5392441"/>
            </a:xfrm>
          </p:grpSpPr>
          <p:sp>
            <p:nvSpPr>
              <p:cNvPr id="59" name="Freeform: Shape 58">
                <a:extLst>
                  <a:ext uri="{FF2B5EF4-FFF2-40B4-BE49-F238E27FC236}">
                    <a16:creationId xmlns:a16="http://schemas.microsoft.com/office/drawing/2014/main" id="{589ED409-83AE-42D1-A29E-F5ACE1D5379C}"/>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A47E83EE-C7AB-4851-AC1F-A2E965DE8A4F}"/>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117874BE-F982-46B6-83B3-569DB8A26C11}"/>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72B84FE-1FBD-4DB0-A1BB-1D393BABFD96}"/>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F0612185-AF46-47F9-B984-65C416463817}"/>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1F4FE628-8992-4D3C-9177-54650A419B37}"/>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9EB1F0C1-51BC-433D-B643-499296AD9EB3}"/>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1F95DA3E-A7A9-4898-8537-3057A04A80B1}"/>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A0885F40-F98C-4749-AF50-8D882201C7B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5DF4BDA5-0196-465B-9592-AD537FCE4B9C}"/>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2C953882-CF21-4072-808A-AFC6C6427081}"/>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24ACD3F6-35BF-4463-9A90-5F5B9025D6D9}"/>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36E0228F-415B-4662-977D-90C5D263A103}"/>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BBA85FE8-C6CE-42AD-9924-C426CEBA2C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50FBB4D3-1D1C-41F7-856E-89287C5609D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2F5EE762-48D4-46D8-8ECD-7595053F7D6E}"/>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5" name="Straight Connector 74">
                <a:extLst>
                  <a:ext uri="{FF2B5EF4-FFF2-40B4-BE49-F238E27FC236}">
                    <a16:creationId xmlns:a16="http://schemas.microsoft.com/office/drawing/2014/main" id="{5602528A-0204-4F83-A3CC-B19E5ED41C75}"/>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570E694A-2FDE-4ED0-B17A-283BAEEEBC3F}"/>
                </a:ext>
              </a:extLst>
            </p:cNvPr>
            <p:cNvGrpSpPr/>
            <p:nvPr userDrawn="1"/>
          </p:nvGrpSpPr>
          <p:grpSpPr bwMode="ltGray">
            <a:xfrm>
              <a:off x="7545167" y="-21839"/>
              <a:ext cx="1192433" cy="1098538"/>
              <a:chOff x="7545167" y="-9139"/>
              <a:chExt cx="1192433" cy="1098538"/>
            </a:xfrm>
          </p:grpSpPr>
          <p:sp>
            <p:nvSpPr>
              <p:cNvPr id="33" name="Freeform: Shape 32">
                <a:extLst>
                  <a:ext uri="{FF2B5EF4-FFF2-40B4-BE49-F238E27FC236}">
                    <a16:creationId xmlns:a16="http://schemas.microsoft.com/office/drawing/2014/main" id="{3014F876-92BB-450A-A3A6-EB7B6C2CB558}"/>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4" name="Freeform: Shape 33">
                <a:extLst>
                  <a:ext uri="{FF2B5EF4-FFF2-40B4-BE49-F238E27FC236}">
                    <a16:creationId xmlns:a16="http://schemas.microsoft.com/office/drawing/2014/main" id="{1AFE4E51-6693-4C7C-9EE7-633EA9AAA2AC}"/>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8" name="Freeform: Shape 57">
                <a:extLst>
                  <a:ext uri="{FF2B5EF4-FFF2-40B4-BE49-F238E27FC236}">
                    <a16:creationId xmlns:a16="http://schemas.microsoft.com/office/drawing/2014/main" id="{522550D5-A578-4C33-B405-092D50801565}"/>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29" name="Group 28">
              <a:extLst>
                <a:ext uri="{FF2B5EF4-FFF2-40B4-BE49-F238E27FC236}">
                  <a16:creationId xmlns:a16="http://schemas.microsoft.com/office/drawing/2014/main" id="{6A5C88A0-A89F-42B9-B5E5-623E0E0D7555}"/>
                </a:ext>
              </a:extLst>
            </p:cNvPr>
            <p:cNvGrpSpPr/>
            <p:nvPr userDrawn="1"/>
          </p:nvGrpSpPr>
          <p:grpSpPr bwMode="ltGray">
            <a:xfrm>
              <a:off x="6256117" y="5896894"/>
              <a:ext cx="1057910" cy="971314"/>
              <a:chOff x="6256117" y="5896894"/>
              <a:chExt cx="1057910" cy="971314"/>
            </a:xfrm>
          </p:grpSpPr>
          <p:sp>
            <p:nvSpPr>
              <p:cNvPr id="30" name="Freeform: Shape 29">
                <a:extLst>
                  <a:ext uri="{FF2B5EF4-FFF2-40B4-BE49-F238E27FC236}">
                    <a16:creationId xmlns:a16="http://schemas.microsoft.com/office/drawing/2014/main" id="{C4AD7328-AEE6-43BE-8744-DE52D5F8CC2E}"/>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1" name="Freeform: Shape 30">
                <a:extLst>
                  <a:ext uri="{FF2B5EF4-FFF2-40B4-BE49-F238E27FC236}">
                    <a16:creationId xmlns:a16="http://schemas.microsoft.com/office/drawing/2014/main" id="{90DC1356-0D84-4394-B0FF-A91903B8585E}"/>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2" name="Freeform: Shape 31">
                <a:extLst>
                  <a:ext uri="{FF2B5EF4-FFF2-40B4-BE49-F238E27FC236}">
                    <a16:creationId xmlns:a16="http://schemas.microsoft.com/office/drawing/2014/main" id="{5CA4391C-EE34-4D39-AC03-6D3272F213DC}"/>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3826943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857442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50844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C2F26819-B90F-4C18-ACFE-2E5E212772D1}"/>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9647733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180117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Developer Code Layout">
    <p:spTree>
      <p:nvGrpSpPr>
        <p:cNvPr id="1" name=""/>
        <p:cNvGrpSpPr/>
        <p:nvPr/>
      </p:nvGrpSpPr>
      <p:grpSpPr>
        <a:xfrm>
          <a:off x="0" y="0"/>
          <a:ext cx="0" cy="0"/>
          <a:chOff x="0" y="0"/>
          <a:chExt cx="0" cy="0"/>
        </a:xfrm>
      </p:grpSpPr>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 name="Title 1">
            <a:extLst>
              <a:ext uri="{FF2B5EF4-FFF2-40B4-BE49-F238E27FC236}">
                <a16:creationId xmlns:a16="http://schemas.microsoft.com/office/drawing/2014/main" id="{48EF7B11-E310-4857-A890-86CC666B595D}"/>
              </a:ext>
            </a:extLst>
          </p:cNvPr>
          <p:cNvSpPr>
            <a:spLocks noGrp="1"/>
          </p:cNvSpPr>
          <p:nvPr>
            <p:ph type="title"/>
          </p:nvPr>
        </p:nvSpPr>
        <p:spPr>
          <a:xfrm>
            <a:off x="269240" y="289511"/>
            <a:ext cx="11655840" cy="899665"/>
          </a:xfrm>
        </p:spPr>
        <p:txBody>
          <a:bodyPr/>
          <a:lstStyle>
            <a:lvl1pPr>
              <a:defRPr spc="0"/>
            </a:lvl1pPr>
          </a:lstStyle>
          <a:p>
            <a:r>
              <a:rPr lang="en-US" dirty="0"/>
              <a:t>Click to edit Master title style</a:t>
            </a:r>
          </a:p>
        </p:txBody>
      </p:sp>
      <p:sp>
        <p:nvSpPr>
          <p:cNvPr id="7" name="Text Placeholder 5">
            <a:extLst>
              <a:ext uri="{FF2B5EF4-FFF2-40B4-BE49-F238E27FC236}">
                <a16:creationId xmlns:a16="http://schemas.microsoft.com/office/drawing/2014/main" id="{DB2781CC-9DA4-482D-B34D-82E47060CAAC}"/>
              </a:ext>
            </a:extLst>
          </p:cNvPr>
          <p:cNvSpPr>
            <a:spLocks noGrp="1"/>
          </p:cNvSpPr>
          <p:nvPr>
            <p:ph type="body" sz="quarter" idx="10"/>
          </p:nvPr>
        </p:nvSpPr>
        <p:spPr>
          <a:xfrm>
            <a:off x="269239" y="1189177"/>
            <a:ext cx="11653523" cy="2032608"/>
          </a:xfrm>
        </p:spPr>
        <p:txBody>
          <a:bodyPr/>
          <a:lstStyle>
            <a:lvl1pPr marL="0" indent="0">
              <a:buNone/>
              <a:defRPr sz="3300">
                <a:solidFill>
                  <a:srgbClr val="505050"/>
                </a:solidFill>
              </a:defRPr>
            </a:lvl1pPr>
            <a:lvl2pPr marL="0" indent="0">
              <a:spcBef>
                <a:spcPts val="300"/>
              </a:spcBef>
              <a:spcAft>
                <a:spcPts val="600"/>
              </a:spcAft>
              <a:buFontTx/>
              <a:buNone/>
              <a:defRPr sz="2000">
                <a:solidFill>
                  <a:srgbClr val="505050"/>
                </a:solidFill>
              </a:defRPr>
            </a:lvl2pPr>
            <a:lvl3pPr marL="224097" indent="0">
              <a:spcBef>
                <a:spcPts val="300"/>
              </a:spcBef>
              <a:spcAft>
                <a:spcPts val="600"/>
              </a:spcAft>
              <a:buNone/>
              <a:defRPr sz="1800">
                <a:solidFill>
                  <a:srgbClr val="505050"/>
                </a:solidFill>
              </a:defRPr>
            </a:lvl3pPr>
            <a:lvl4pPr marL="448193" indent="0">
              <a:spcBef>
                <a:spcPts val="300"/>
              </a:spcBef>
              <a:spcAft>
                <a:spcPts val="600"/>
              </a:spcAft>
              <a:buNone/>
              <a:defRPr sz="1400">
                <a:solidFill>
                  <a:srgbClr val="505050"/>
                </a:solidFill>
                <a:latin typeface="Segoe UI" panose="020B0502040204020203" pitchFamily="34" charset="0"/>
                <a:cs typeface="Segoe UI" panose="020B0502040204020203" pitchFamily="34" charset="0"/>
              </a:defRPr>
            </a:lvl4pPr>
            <a:lvl5pPr marL="672290" indent="0">
              <a:spcBef>
                <a:spcPts val="300"/>
              </a:spcBef>
              <a:spcAft>
                <a:spcPts val="600"/>
              </a:spcAft>
              <a:buNone/>
              <a:defRPr>
                <a:solidFill>
                  <a:srgbClr val="50505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2877203861"/>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68110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3546254"/>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577468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176EB-2B34-435E-A886-84839664A0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5BF533-70A7-486D-BCFD-7FE65F1AE53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E36B69-FA6A-4039-826B-D935E9B1D6FD}"/>
              </a:ext>
            </a:extLst>
          </p:cNvPr>
          <p:cNvSpPr>
            <a:spLocks noGrp="1"/>
          </p:cNvSpPr>
          <p:nvPr>
            <p:ph type="dt" sz="half" idx="10"/>
          </p:nvPr>
        </p:nvSpPr>
        <p:spPr/>
        <p:txBody>
          <a:bodyPr/>
          <a:lstStyle/>
          <a:p>
            <a:fld id="{FDFAD4BB-C36D-4F1A-9D1A-40A495FC35F0}" type="datetimeFigureOut">
              <a:rPr lang="en-US" smtClean="0"/>
              <a:t>3/10/2020</a:t>
            </a:fld>
            <a:endParaRPr lang="en-US"/>
          </a:p>
        </p:txBody>
      </p:sp>
      <p:sp>
        <p:nvSpPr>
          <p:cNvPr id="5" name="Footer Placeholder 4">
            <a:extLst>
              <a:ext uri="{FF2B5EF4-FFF2-40B4-BE49-F238E27FC236}">
                <a16:creationId xmlns:a16="http://schemas.microsoft.com/office/drawing/2014/main" id="{C0A89E8F-C166-4F88-A871-ABA795BE95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CB9E2B-B485-40FA-9EB7-607F222A736A}"/>
              </a:ext>
            </a:extLst>
          </p:cNvPr>
          <p:cNvSpPr>
            <a:spLocks noGrp="1"/>
          </p:cNvSpPr>
          <p:nvPr>
            <p:ph type="sldNum" sz="quarter" idx="12"/>
          </p:nvPr>
        </p:nvSpPr>
        <p:spPr/>
        <p:txBody>
          <a:bodyPr/>
          <a:lstStyle/>
          <a:p>
            <a:fld id="{2B1C7B05-91B2-4755-B1D6-35212F4ADB31}" type="slidenum">
              <a:rPr lang="en-US" smtClean="0"/>
              <a:t>‹#›</a:t>
            </a:fld>
            <a:endParaRPr lang="en-US"/>
          </a:p>
        </p:txBody>
      </p:sp>
    </p:spTree>
    <p:extLst>
      <p:ext uri="{BB962C8B-B14F-4D97-AF65-F5344CB8AC3E}">
        <p14:creationId xmlns:p14="http://schemas.microsoft.com/office/powerpoint/2010/main" val="976204131"/>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123041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Gray st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7D72CE8-10DB-4671-B91E-BDEA20A8C590}"/>
              </a:ext>
            </a:extLst>
          </p:cNvPr>
          <p:cNvSpPr/>
          <p:nvPr userDrawn="1"/>
        </p:nvSpPr>
        <p:spPr bwMode="auto">
          <a:xfrm>
            <a:off x="1" y="1340503"/>
            <a:ext cx="12191999" cy="5517497"/>
          </a:xfrm>
          <a:prstGeom prst="rect">
            <a:avLst/>
          </a:prstGeom>
          <a:solidFill>
            <a:schemeClr val="bg1">
              <a:lumMod val="9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6" name="Text Placeholder 5">
            <a:extLst>
              <a:ext uri="{FF2B5EF4-FFF2-40B4-BE49-F238E27FC236}">
                <a16:creationId xmlns:a16="http://schemas.microsoft.com/office/drawing/2014/main" id="{851E385E-C968-46B1-B908-12BCE9711189}"/>
              </a:ext>
            </a:extLst>
          </p:cNvPr>
          <p:cNvSpPr>
            <a:spLocks noGrp="1"/>
          </p:cNvSpPr>
          <p:nvPr>
            <p:ph type="body" sz="quarter" idx="10"/>
          </p:nvPr>
        </p:nvSpPr>
        <p:spPr>
          <a:xfrm>
            <a:off x="269241" y="1633677"/>
            <a:ext cx="5566293" cy="4723580"/>
          </a:xfrm>
        </p:spPr>
        <p:txBody>
          <a:bodyPr/>
          <a:lstStyle>
            <a:lvl1pPr marL="0" indent="0">
              <a:lnSpc>
                <a:spcPct val="100000"/>
              </a:lnSpc>
              <a:spcBef>
                <a:spcPts val="1200"/>
              </a:spcBef>
              <a:buFont typeface="Arial" panose="020B0604020202020204" pitchFamily="34" charset="0"/>
              <a:buNone/>
              <a:defRPr lang="en-US" sz="2000" kern="1200" spc="0" baseline="0" dirty="0">
                <a:solidFill>
                  <a:schemeClr val="tx2"/>
                </a:solidFill>
                <a:latin typeface="Segoe UI Semilight" panose="020B0402040204020203" pitchFamily="34" charset="0"/>
                <a:ea typeface="+mn-ea"/>
                <a:cs typeface="Segoe UI Semilight" panose="020B0402040204020203" pitchFamily="34" charset="0"/>
              </a:defRPr>
            </a:lvl1pPr>
            <a:lvl2pPr marL="0" marR="0" indent="0" algn="l" defTabSz="914367" rtl="0" eaLnBrk="1" fontAlgn="auto" latinLnBrk="0" hangingPunct="1">
              <a:lnSpc>
                <a:spcPct val="100000"/>
              </a:lnSpc>
              <a:spcBef>
                <a:spcPts val="600"/>
              </a:spcBef>
              <a:spcAft>
                <a:spcPts val="200"/>
              </a:spcAft>
              <a:buClr>
                <a:srgbClr val="0078D7"/>
              </a:buClr>
              <a:buSzPct val="90000"/>
              <a:buFont typeface="Arial" pitchFamily="34" charset="0"/>
              <a:buNone/>
              <a:tabLst/>
              <a:defRPr lang="en-US" sz="1600" kern="1200" spc="0" baseline="0" dirty="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2pPr>
            <a:lvl3pPr marL="230188" indent="0">
              <a:buFont typeface="Arial" panose="020B0604020202020204" pitchFamily="34" charset="0"/>
              <a:buNone/>
              <a:defRPr sz="1200">
                <a:solidFill>
                  <a:schemeClr val="tx1"/>
                </a:solidFill>
              </a:defRPr>
            </a:lvl3pPr>
            <a:lvl4pPr marL="784338" indent="0">
              <a:buFont typeface="Arial" panose="020B0604020202020204" pitchFamily="34" charset="0"/>
              <a:buNone/>
              <a:defRPr sz="1100">
                <a:solidFill>
                  <a:schemeClr val="tx1"/>
                </a:solidFill>
              </a:defRPr>
            </a:lvl4pPr>
            <a:lvl5pPr marL="1008434" indent="0">
              <a:buFont typeface="Arial" panose="020B0604020202020204" pitchFamily="34" charset="0"/>
              <a:buNone/>
              <a:defRPr sz="11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166227DD-8E9D-4541-8CA8-529C70069ADE}"/>
              </a:ext>
            </a:extLst>
          </p:cNvPr>
          <p:cNvSpPr>
            <a:spLocks noGrp="1"/>
          </p:cNvSpPr>
          <p:nvPr>
            <p:ph type="title"/>
          </p:nvPr>
        </p:nvSpPr>
        <p:spPr/>
        <p:txBody>
          <a:bodyPr anchor="ctr"/>
          <a:lstStyle/>
          <a:p>
            <a:r>
              <a:rPr lang="en-US"/>
              <a:t>Click to edit Master title style</a:t>
            </a:r>
          </a:p>
        </p:txBody>
      </p:sp>
    </p:spTree>
    <p:extLst>
      <p:ext uri="{BB962C8B-B14F-4D97-AF65-F5344CB8AC3E}">
        <p14:creationId xmlns:p14="http://schemas.microsoft.com/office/powerpoint/2010/main" val="1423949922"/>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sz="3400">
                <a:solidFill>
                  <a:schemeClr val="tx2"/>
                </a:solidFill>
              </a:defRPr>
            </a:lvl1pPr>
          </a:lstStyle>
          <a:p>
            <a:r>
              <a:rPr lang="en-US"/>
              <a:t>Title</a:t>
            </a:r>
          </a:p>
        </p:txBody>
      </p:sp>
    </p:spTree>
    <p:extLst>
      <p:ext uri="{BB962C8B-B14F-4D97-AF65-F5344CB8AC3E}">
        <p14:creationId xmlns:p14="http://schemas.microsoft.com/office/powerpoint/2010/main" val="252232297"/>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3"/>
            <a:ext cx="11339774" cy="947824"/>
          </a:xfrm>
        </p:spPr>
        <p:txBody>
          <a:bodyPr wrap="square" lIns="0" tIns="0" rIns="0" bIns="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indent="0">
              <a:lnSpc>
                <a:spcPct val="110000"/>
              </a:lnSpc>
              <a:spcBef>
                <a:spcPts val="0"/>
              </a:spcBef>
              <a:spcAft>
                <a:spcPts val="600"/>
              </a:spcAft>
              <a:buNone/>
              <a:defRPr sz="1600">
                <a:solidFill>
                  <a:srgbClr val="000000"/>
                </a:solidFill>
              </a:defRPr>
            </a:lvl2pPr>
            <a:lvl3pPr marL="0" indent="0">
              <a:lnSpc>
                <a:spcPct val="110000"/>
              </a:lnSpc>
              <a:spcBef>
                <a:spcPts val="0"/>
              </a:spcBef>
              <a:spcAft>
                <a:spcPts val="600"/>
              </a:spcAft>
              <a:buNone/>
              <a:defRPr sz="1400">
                <a:solidFill>
                  <a:srgbClr val="000000"/>
                </a:solidFill>
                <a:latin typeface="+mn-lt"/>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16pt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34pt</a:t>
            </a:r>
          </a:p>
        </p:txBody>
      </p:sp>
    </p:spTree>
    <p:extLst>
      <p:ext uri="{BB962C8B-B14F-4D97-AF65-F5344CB8AC3E}">
        <p14:creationId xmlns:p14="http://schemas.microsoft.com/office/powerpoint/2010/main" val="4122156288"/>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1"/>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2982008"/>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sp>
        <p:nvSpPr>
          <p:cNvPr id="7" name="Rectangle 6"/>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a:stretch>
            <a:fillRect/>
          </a:stretch>
        </p:blipFill>
        <p:spPr>
          <a:xfrm>
            <a:off x="453192" y="6087890"/>
            <a:ext cx="1427788" cy="304828"/>
          </a:xfrm>
          <a:prstGeom prst="rect">
            <a:avLst/>
          </a:prstGeom>
        </p:spPr>
      </p:pic>
    </p:spTree>
    <p:extLst>
      <p:ext uri="{BB962C8B-B14F-4D97-AF65-F5344CB8AC3E}">
        <p14:creationId xmlns:p14="http://schemas.microsoft.com/office/powerpoint/2010/main" val="5115294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6644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351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eveloper Code Layout">
    <p:spTree>
      <p:nvGrpSpPr>
        <p:cNvPr id="1" name=""/>
        <p:cNvGrpSpPr/>
        <p:nvPr/>
      </p:nvGrpSpPr>
      <p:grpSpPr>
        <a:xfrm>
          <a:off x="0" y="0"/>
          <a:ext cx="0" cy="0"/>
          <a:chOff x="0" y="0"/>
          <a:chExt cx="0" cy="0"/>
        </a:xfrm>
      </p:grpSpPr>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 name="Title 1">
            <a:extLst>
              <a:ext uri="{FF2B5EF4-FFF2-40B4-BE49-F238E27FC236}">
                <a16:creationId xmlns:a16="http://schemas.microsoft.com/office/drawing/2014/main" id="{48EF7B11-E310-4857-A890-86CC666B595D}"/>
              </a:ext>
            </a:extLst>
          </p:cNvPr>
          <p:cNvSpPr>
            <a:spLocks noGrp="1"/>
          </p:cNvSpPr>
          <p:nvPr>
            <p:ph type="title"/>
          </p:nvPr>
        </p:nvSpPr>
        <p:spPr>
          <a:xfrm>
            <a:off x="269240" y="289511"/>
            <a:ext cx="11655840" cy="899665"/>
          </a:xfrm>
        </p:spPr>
        <p:txBody>
          <a:bodyPr/>
          <a:lstStyle>
            <a:lvl1pPr>
              <a:defRPr spc="0"/>
            </a:lvl1pPr>
          </a:lstStyle>
          <a:p>
            <a:r>
              <a:rPr lang="en-US" dirty="0"/>
              <a:t>Click to edit Master title style</a:t>
            </a:r>
          </a:p>
        </p:txBody>
      </p:sp>
    </p:spTree>
    <p:custDataLst>
      <p:tags r:id="rId1"/>
    </p:custDataLst>
    <p:extLst>
      <p:ext uri="{BB962C8B-B14F-4D97-AF65-F5344CB8AC3E}">
        <p14:creationId xmlns:p14="http://schemas.microsoft.com/office/powerpoint/2010/main" val="491284800"/>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2330992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968612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0902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1922993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3307194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0893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04494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50951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5377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14810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_Developer Code Layout">
    <p:spTree>
      <p:nvGrpSpPr>
        <p:cNvPr id="1" name=""/>
        <p:cNvGrpSpPr/>
        <p:nvPr/>
      </p:nvGrpSpPr>
      <p:grpSpPr>
        <a:xfrm>
          <a:off x="0" y="0"/>
          <a:ext cx="0" cy="0"/>
          <a:chOff x="0" y="0"/>
          <a:chExt cx="0" cy="0"/>
        </a:xfrm>
      </p:grpSpPr>
      <p:sp>
        <p:nvSpPr>
          <p:cNvPr id="3" name="Rectangle 2"/>
          <p:cNvSpPr/>
          <p:nvPr userDrawn="1"/>
        </p:nvSpPr>
        <p:spPr bwMode="hidden">
          <a:xfrm>
            <a:off x="1" y="1804473"/>
            <a:ext cx="12192000" cy="5053527"/>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 name="Title 1">
            <a:extLst>
              <a:ext uri="{FF2B5EF4-FFF2-40B4-BE49-F238E27FC236}">
                <a16:creationId xmlns:a16="http://schemas.microsoft.com/office/drawing/2014/main" id="{48EF7B11-E310-4857-A890-86CC666B595D}"/>
              </a:ext>
            </a:extLst>
          </p:cNvPr>
          <p:cNvSpPr>
            <a:spLocks noGrp="1"/>
          </p:cNvSpPr>
          <p:nvPr>
            <p:ph type="title" hasCustomPrompt="1"/>
          </p:nvPr>
        </p:nvSpPr>
        <p:spPr>
          <a:xfrm>
            <a:off x="269240" y="289511"/>
            <a:ext cx="11655840" cy="899665"/>
          </a:xfrm>
        </p:spPr>
        <p:txBody>
          <a:bodyPr/>
          <a:lstStyle>
            <a:lvl1pPr>
              <a:defRPr spc="0"/>
            </a:lvl1pPr>
          </a:lstStyle>
          <a:p>
            <a:r>
              <a:rPr lang="en-US" dirty="0"/>
              <a:t>Click to edit Master title style Click to edit Master title style</a:t>
            </a:r>
          </a:p>
        </p:txBody>
      </p:sp>
      <p:sp>
        <p:nvSpPr>
          <p:cNvPr id="7" name="Text Placeholder 5">
            <a:extLst>
              <a:ext uri="{FF2B5EF4-FFF2-40B4-BE49-F238E27FC236}">
                <a16:creationId xmlns:a16="http://schemas.microsoft.com/office/drawing/2014/main" id="{DB2781CC-9DA4-482D-B34D-82E47060CAAC}"/>
              </a:ext>
            </a:extLst>
          </p:cNvPr>
          <p:cNvSpPr>
            <a:spLocks noGrp="1"/>
          </p:cNvSpPr>
          <p:nvPr>
            <p:ph type="body" sz="quarter" idx="10"/>
          </p:nvPr>
        </p:nvSpPr>
        <p:spPr>
          <a:xfrm>
            <a:off x="269239" y="1804474"/>
            <a:ext cx="11653523" cy="2032608"/>
          </a:xfrm>
        </p:spPr>
        <p:txBody>
          <a:bodyPr/>
          <a:lstStyle>
            <a:lvl1pPr marL="0" indent="0">
              <a:buNone/>
              <a:defRPr sz="3300">
                <a:solidFill>
                  <a:srgbClr val="505050"/>
                </a:solidFill>
              </a:defRPr>
            </a:lvl1pPr>
            <a:lvl2pPr marL="0" indent="0">
              <a:spcBef>
                <a:spcPts val="300"/>
              </a:spcBef>
              <a:spcAft>
                <a:spcPts val="600"/>
              </a:spcAft>
              <a:buFontTx/>
              <a:buNone/>
              <a:defRPr sz="2000">
                <a:solidFill>
                  <a:srgbClr val="505050"/>
                </a:solidFill>
              </a:defRPr>
            </a:lvl2pPr>
            <a:lvl3pPr marL="224097" indent="0">
              <a:spcBef>
                <a:spcPts val="300"/>
              </a:spcBef>
              <a:spcAft>
                <a:spcPts val="600"/>
              </a:spcAft>
              <a:buNone/>
              <a:defRPr sz="1800">
                <a:solidFill>
                  <a:srgbClr val="505050"/>
                </a:solidFill>
              </a:defRPr>
            </a:lvl3pPr>
            <a:lvl4pPr marL="448193" indent="0">
              <a:spcBef>
                <a:spcPts val="300"/>
              </a:spcBef>
              <a:spcAft>
                <a:spcPts val="600"/>
              </a:spcAft>
              <a:buNone/>
              <a:defRPr sz="1400">
                <a:solidFill>
                  <a:srgbClr val="505050"/>
                </a:solidFill>
                <a:latin typeface="Segoe UI" panose="020B0502040204020203" pitchFamily="34" charset="0"/>
                <a:cs typeface="Segoe UI" panose="020B0502040204020203" pitchFamily="34" charset="0"/>
              </a:defRPr>
            </a:lvl4pPr>
            <a:lvl5pPr marL="672290" indent="0">
              <a:spcBef>
                <a:spcPts val="300"/>
              </a:spcBef>
              <a:spcAft>
                <a:spcPts val="600"/>
              </a:spcAft>
              <a:buNone/>
              <a:defRPr>
                <a:solidFill>
                  <a:srgbClr val="50505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2725704137"/>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020302" y="289511"/>
            <a:ext cx="6904778" cy="899665"/>
          </a:xfrm>
        </p:spPr>
        <p:txBody>
          <a:bodyPr/>
          <a:lstStyle>
            <a:lvl1pPr>
              <a:defRPr sz="3921"/>
            </a:lvl1pPr>
          </a:lstStyle>
          <a:p>
            <a:r>
              <a:rPr lang="en-US"/>
              <a:t>Click to edit Master title style</a:t>
            </a:r>
          </a:p>
        </p:txBody>
      </p:sp>
      <p:sp>
        <p:nvSpPr>
          <p:cNvPr id="4" name="Text Placeholder 3"/>
          <p:cNvSpPr>
            <a:spLocks noGrp="1"/>
          </p:cNvSpPr>
          <p:nvPr>
            <p:ph type="body" sz="quarter" idx="10"/>
          </p:nvPr>
        </p:nvSpPr>
        <p:spPr>
          <a:xfrm>
            <a:off x="5020303" y="4773828"/>
            <a:ext cx="6904016" cy="1793104"/>
          </a:xfrm>
        </p:spPr>
        <p:txBody>
          <a:bodyPr wrap="square">
            <a:noAutofit/>
          </a:bodyPr>
          <a:lstStyle>
            <a:lvl1pPr marL="0" indent="0">
              <a:spcBef>
                <a:spcPts val="1765"/>
              </a:spcBef>
              <a:buNone/>
              <a:defRPr sz="1961">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a:srcRect l="17119" r="5881"/>
          <a:stretch/>
        </p:blipFill>
        <p:spPr>
          <a:xfrm>
            <a:off x="0" y="-1"/>
            <a:ext cx="4828867" cy="6858623"/>
          </a:xfrm>
          <a:prstGeom prst="rect">
            <a:avLst/>
          </a:prstGeom>
        </p:spPr>
      </p:pic>
    </p:spTree>
    <p:extLst>
      <p:ext uri="{BB962C8B-B14F-4D97-AF65-F5344CB8AC3E}">
        <p14:creationId xmlns:p14="http://schemas.microsoft.com/office/powerpoint/2010/main" val="145640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87438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013217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351512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Section Slide">
    <p:bg>
      <p:bgPr>
        <a:solidFill>
          <a:srgbClr val="D2D2D2"/>
        </a:solidFill>
        <a:effectLst/>
      </p:bgPr>
    </p:bg>
    <p:spTree>
      <p:nvGrpSpPr>
        <p:cNvPr id="1" name=""/>
        <p:cNvGrpSpPr/>
        <p:nvPr/>
      </p:nvGrpSpPr>
      <p:grpSpPr>
        <a:xfrm>
          <a:off x="0" y="0"/>
          <a:ext cx="0" cy="0"/>
          <a:chOff x="0" y="0"/>
          <a:chExt cx="0" cy="0"/>
        </a:xfrm>
      </p:grpSpPr>
      <p:sp>
        <p:nvSpPr>
          <p:cNvPr id="12" name="Rectangle 11"/>
          <p:cNvSpPr>
            <a:spLocks/>
          </p:cNvSpPr>
          <p:nvPr userDrawn="1"/>
        </p:nvSpPr>
        <p:spPr>
          <a:xfrm>
            <a:off x="0" y="0"/>
            <a:ext cx="12192000" cy="6858000"/>
          </a:xfrm>
          <a:prstGeom prst="rect">
            <a:avLst/>
          </a:prstGeom>
          <a:solidFill>
            <a:srgbClr val="00205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400"/>
          </a:p>
        </p:txBody>
      </p:sp>
      <p:sp>
        <p:nvSpPr>
          <p:cNvPr id="13" name="Title 1"/>
          <p:cNvSpPr>
            <a:spLocks noGrp="1" noChangeAspect="1"/>
          </p:cNvSpPr>
          <p:nvPr>
            <p:ph type="title"/>
          </p:nvPr>
        </p:nvSpPr>
        <p:spPr>
          <a:xfrm>
            <a:off x="213422" y="2746094"/>
            <a:ext cx="11765156" cy="2315435"/>
          </a:xfrm>
          <a:prstGeom prst="rect">
            <a:avLst/>
          </a:prstGeom>
        </p:spPr>
        <p:txBody>
          <a:bodyPr lIns="91440" tIns="91440" bIns="91440" anchor="t"/>
          <a:lstStyle>
            <a:lvl1pPr algn="l">
              <a:defRPr sz="5998">
                <a:solidFill>
                  <a:srgbClr val="FFFFFF"/>
                </a:solidFill>
                <a:latin typeface="Segoe UI Light"/>
                <a:cs typeface="Segoe UI Light"/>
              </a:defRPr>
            </a:lvl1pPr>
          </a:lstStyle>
          <a:p>
            <a:r>
              <a:rPr lang="en-US"/>
              <a:t>Click to edit Master title style</a:t>
            </a:r>
          </a:p>
        </p:txBody>
      </p:sp>
    </p:spTree>
    <p:extLst>
      <p:ext uri="{BB962C8B-B14F-4D97-AF65-F5344CB8AC3E}">
        <p14:creationId xmlns:p14="http://schemas.microsoft.com/office/powerpoint/2010/main" val="3311220597"/>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grpSp>
        <p:nvGrpSpPr>
          <p:cNvPr id="26" name="Group 25">
            <a:extLst>
              <a:ext uri="{FF2B5EF4-FFF2-40B4-BE49-F238E27FC236}">
                <a16:creationId xmlns:a16="http://schemas.microsoft.com/office/drawing/2014/main" id="{2BBF7881-8D09-4F22-B10B-0916A242A2CD}"/>
              </a:ext>
            </a:extLst>
          </p:cNvPr>
          <p:cNvGrpSpPr/>
          <p:nvPr userDrawn="1"/>
        </p:nvGrpSpPr>
        <p:grpSpPr bwMode="ltGray">
          <a:xfrm>
            <a:off x="6256117" y="-21839"/>
            <a:ext cx="5932086" cy="6890047"/>
            <a:chOff x="6256117" y="-21839"/>
            <a:chExt cx="5932086" cy="6890047"/>
          </a:xfrm>
        </p:grpSpPr>
        <p:grpSp>
          <p:nvGrpSpPr>
            <p:cNvPr id="27" name="Group 26">
              <a:extLst>
                <a:ext uri="{FF2B5EF4-FFF2-40B4-BE49-F238E27FC236}">
                  <a16:creationId xmlns:a16="http://schemas.microsoft.com/office/drawing/2014/main" id="{F5B1D67C-D600-4009-9F96-DBD9F692B67A}"/>
                </a:ext>
              </a:extLst>
            </p:cNvPr>
            <p:cNvGrpSpPr/>
            <p:nvPr userDrawn="1"/>
          </p:nvGrpSpPr>
          <p:grpSpPr bwMode="ltGray">
            <a:xfrm>
              <a:off x="8507413" y="1457714"/>
              <a:ext cx="3680790" cy="5392441"/>
              <a:chOff x="8507413" y="1457714"/>
              <a:chExt cx="3680790" cy="5392441"/>
            </a:xfrm>
          </p:grpSpPr>
          <p:sp>
            <p:nvSpPr>
              <p:cNvPr id="59" name="Freeform: Shape 58">
                <a:extLst>
                  <a:ext uri="{FF2B5EF4-FFF2-40B4-BE49-F238E27FC236}">
                    <a16:creationId xmlns:a16="http://schemas.microsoft.com/office/drawing/2014/main" id="{589ED409-83AE-42D1-A29E-F5ACE1D5379C}"/>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A47E83EE-C7AB-4851-AC1F-A2E965DE8A4F}"/>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117874BE-F982-46B6-83B3-569DB8A26C11}"/>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72B84FE-1FBD-4DB0-A1BB-1D393BABFD96}"/>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F0612185-AF46-47F9-B984-65C416463817}"/>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1F4FE628-8992-4D3C-9177-54650A419B37}"/>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9EB1F0C1-51BC-433D-B643-499296AD9EB3}"/>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1F95DA3E-A7A9-4898-8537-3057A04A80B1}"/>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A0885F40-F98C-4749-AF50-8D882201C7B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5DF4BDA5-0196-465B-9592-AD537FCE4B9C}"/>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2C953882-CF21-4072-808A-AFC6C6427081}"/>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24ACD3F6-35BF-4463-9A90-5F5B9025D6D9}"/>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36E0228F-415B-4662-977D-90C5D263A103}"/>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BBA85FE8-C6CE-42AD-9924-C426CEBA2C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50FBB4D3-1D1C-41F7-856E-89287C5609D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2F5EE762-48D4-46D8-8ECD-7595053F7D6E}"/>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5" name="Straight Connector 74">
                <a:extLst>
                  <a:ext uri="{FF2B5EF4-FFF2-40B4-BE49-F238E27FC236}">
                    <a16:creationId xmlns:a16="http://schemas.microsoft.com/office/drawing/2014/main" id="{5602528A-0204-4F83-A3CC-B19E5ED41C75}"/>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570E694A-2FDE-4ED0-B17A-283BAEEEBC3F}"/>
                </a:ext>
              </a:extLst>
            </p:cNvPr>
            <p:cNvGrpSpPr/>
            <p:nvPr userDrawn="1"/>
          </p:nvGrpSpPr>
          <p:grpSpPr bwMode="ltGray">
            <a:xfrm>
              <a:off x="7545167" y="-21839"/>
              <a:ext cx="1192433" cy="1098538"/>
              <a:chOff x="7545167" y="-9139"/>
              <a:chExt cx="1192433" cy="1098538"/>
            </a:xfrm>
          </p:grpSpPr>
          <p:sp>
            <p:nvSpPr>
              <p:cNvPr id="33" name="Freeform: Shape 32">
                <a:extLst>
                  <a:ext uri="{FF2B5EF4-FFF2-40B4-BE49-F238E27FC236}">
                    <a16:creationId xmlns:a16="http://schemas.microsoft.com/office/drawing/2014/main" id="{3014F876-92BB-450A-A3A6-EB7B6C2CB558}"/>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4" name="Freeform: Shape 33">
                <a:extLst>
                  <a:ext uri="{FF2B5EF4-FFF2-40B4-BE49-F238E27FC236}">
                    <a16:creationId xmlns:a16="http://schemas.microsoft.com/office/drawing/2014/main" id="{1AFE4E51-6693-4C7C-9EE7-633EA9AAA2AC}"/>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8" name="Freeform: Shape 57">
                <a:extLst>
                  <a:ext uri="{FF2B5EF4-FFF2-40B4-BE49-F238E27FC236}">
                    <a16:creationId xmlns:a16="http://schemas.microsoft.com/office/drawing/2014/main" id="{522550D5-A578-4C33-B405-092D50801565}"/>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29" name="Group 28">
              <a:extLst>
                <a:ext uri="{FF2B5EF4-FFF2-40B4-BE49-F238E27FC236}">
                  <a16:creationId xmlns:a16="http://schemas.microsoft.com/office/drawing/2014/main" id="{6A5C88A0-A89F-42B9-B5E5-623E0E0D7555}"/>
                </a:ext>
              </a:extLst>
            </p:cNvPr>
            <p:cNvGrpSpPr/>
            <p:nvPr userDrawn="1"/>
          </p:nvGrpSpPr>
          <p:grpSpPr bwMode="ltGray">
            <a:xfrm>
              <a:off x="6256117" y="5896894"/>
              <a:ext cx="1057910" cy="971314"/>
              <a:chOff x="6256117" y="5896894"/>
              <a:chExt cx="1057910" cy="971314"/>
            </a:xfrm>
          </p:grpSpPr>
          <p:sp>
            <p:nvSpPr>
              <p:cNvPr id="30" name="Freeform: Shape 29">
                <a:extLst>
                  <a:ext uri="{FF2B5EF4-FFF2-40B4-BE49-F238E27FC236}">
                    <a16:creationId xmlns:a16="http://schemas.microsoft.com/office/drawing/2014/main" id="{C4AD7328-AEE6-43BE-8744-DE52D5F8CC2E}"/>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1" name="Freeform: Shape 30">
                <a:extLst>
                  <a:ext uri="{FF2B5EF4-FFF2-40B4-BE49-F238E27FC236}">
                    <a16:creationId xmlns:a16="http://schemas.microsoft.com/office/drawing/2014/main" id="{90DC1356-0D84-4394-B0FF-A91903B8585E}"/>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2" name="Freeform: Shape 31">
                <a:extLst>
                  <a:ext uri="{FF2B5EF4-FFF2-40B4-BE49-F238E27FC236}">
                    <a16:creationId xmlns:a16="http://schemas.microsoft.com/office/drawing/2014/main" id="{5CA4391C-EE34-4D39-AC03-6D3272F213DC}"/>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705094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Custom Walk-I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12192000" cy="6858002"/>
          </a:xfrm>
          <a:prstGeom prst="rect">
            <a:avLst/>
          </a:prstGeom>
        </p:spPr>
      </p:pic>
      <p:sp>
        <p:nvSpPr>
          <p:cNvPr id="4" name="Rectangle 3"/>
          <p:cNvSpPr/>
          <p:nvPr userDrawn="1"/>
        </p:nvSpPr>
        <p:spPr bwMode="auto">
          <a:xfrm>
            <a:off x="1" y="0"/>
            <a:ext cx="11735015" cy="6858000"/>
          </a:xfrm>
          <a:prstGeom prst="rect">
            <a:avLst/>
          </a:prstGeom>
          <a:gradFill flip="none" rotWithShape="1">
            <a:gsLst>
              <a:gs pos="84066">
                <a:schemeClr val="bg1">
                  <a:alpha val="0"/>
                </a:schemeClr>
              </a:gs>
              <a:gs pos="31000">
                <a:schemeClr val="bg1">
                  <a:alpha val="6000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 name="Title 1"/>
          <p:cNvSpPr>
            <a:spLocks noGrp="1"/>
          </p:cNvSpPr>
          <p:nvPr>
            <p:ph type="title" hasCustomPrompt="1"/>
          </p:nvPr>
        </p:nvSpPr>
        <p:spPr bwMode="auto">
          <a:xfrm>
            <a:off x="258762" y="2047309"/>
            <a:ext cx="11674476" cy="1772525"/>
          </a:xfrm>
          <a:noFill/>
        </p:spPr>
        <p:txBody>
          <a:bodyPr vert="horz" wrap="square" lIns="146304" tIns="91440" rIns="146304" bIns="0" rtlCol="0" anchor="b" anchorCtr="0">
            <a:noAutofit/>
          </a:bodyPr>
          <a:lstStyle>
            <a:lvl1pPr>
              <a:defRPr lang="en-US" sz="6470" spc="-98" dirty="0">
                <a:gradFill>
                  <a:gsLst>
                    <a:gs pos="84066">
                      <a:schemeClr val="tx1"/>
                    </a:gs>
                    <a:gs pos="57576">
                      <a:schemeClr val="tx1"/>
                    </a:gs>
                  </a:gsLst>
                  <a:lin ang="5400000" scaled="0"/>
                </a:gradFill>
                <a:latin typeface="+mj-lt"/>
                <a:cs typeface="Segoe UI Semilight" panose="020B0402040204020203" pitchFamily="34" charset="0"/>
              </a:defRPr>
            </a:lvl1pPr>
          </a:lstStyle>
          <a:p>
            <a:pPr lvl="0"/>
            <a:r>
              <a:rPr lang="en-US"/>
              <a:t>Presentation title</a:t>
            </a:r>
          </a:p>
        </p:txBody>
      </p:sp>
      <p:sp>
        <p:nvSpPr>
          <p:cNvPr id="64" name="Text Placeholder 2"/>
          <p:cNvSpPr>
            <a:spLocks noGrp="1"/>
          </p:cNvSpPr>
          <p:nvPr>
            <p:ph type="body" sz="quarter" idx="14" hasCustomPrompt="1"/>
          </p:nvPr>
        </p:nvSpPr>
        <p:spPr bwMode="auto">
          <a:xfrm>
            <a:off x="258762" y="3829174"/>
            <a:ext cx="11674476" cy="625555"/>
          </a:xfrm>
        </p:spPr>
        <p:txBody>
          <a:bodyPr lIns="182880" tIns="109728" bIns="109728">
            <a:noAutofit/>
          </a:bodyPr>
          <a:lstStyle>
            <a:lvl1pPr marL="0" indent="0">
              <a:spcBef>
                <a:spcPts val="0"/>
              </a:spcBef>
              <a:buNone/>
              <a:defRPr sz="2745" b="0" baseline="0">
                <a:gradFill>
                  <a:gsLst>
                    <a:gs pos="84066">
                      <a:schemeClr val="tx1"/>
                    </a:gs>
                    <a:gs pos="57576">
                      <a:schemeClr val="tx1"/>
                    </a:gs>
                  </a:gsLst>
                  <a:lin ang="5400000" scaled="0"/>
                </a:gradFill>
                <a:latin typeface="Segoe UI" panose="020B0502040204020203" pitchFamily="34" charset="0"/>
                <a:cs typeface="Segoe UI" panose="020B0502040204020203" pitchFamily="34" charset="0"/>
              </a:defRPr>
            </a:lvl1pPr>
          </a:lstStyle>
          <a:p>
            <a:pPr lvl="0"/>
            <a:r>
              <a:rPr lang="en-US"/>
              <a:t>Presenter | Date</a:t>
            </a:r>
          </a:p>
        </p:txBody>
      </p:sp>
      <p:pic>
        <p:nvPicPr>
          <p:cNvPr id="17" name="Picture 16"/>
          <p:cNvPicPr>
            <a:picLocks noChangeAspect="1"/>
          </p:cNvPicPr>
          <p:nvPr userDrawn="1"/>
        </p:nvPicPr>
        <p:blipFill>
          <a:blip r:embed="rId3"/>
          <a:stretch>
            <a:fillRect/>
          </a:stretch>
        </p:blipFill>
        <p:spPr>
          <a:xfrm>
            <a:off x="448213" y="470067"/>
            <a:ext cx="1424426" cy="304828"/>
          </a:xfrm>
          <a:prstGeom prst="rect">
            <a:avLst/>
          </a:prstGeom>
        </p:spPr>
      </p:pic>
    </p:spTree>
    <p:extLst>
      <p:ext uri="{BB962C8B-B14F-4D97-AF65-F5344CB8AC3E}">
        <p14:creationId xmlns:p14="http://schemas.microsoft.com/office/powerpoint/2010/main" val="884194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1_Walk-in_Slid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5" y="-30046"/>
            <a:ext cx="12192005" cy="6888048"/>
          </a:xfrm>
          <a:prstGeom prst="rect">
            <a:avLst/>
          </a:prstGeom>
        </p:spPr>
      </p:pic>
      <p:grpSp>
        <p:nvGrpSpPr>
          <p:cNvPr id="7" name="Group 6"/>
          <p:cNvGrpSpPr/>
          <p:nvPr userDrawn="1"/>
        </p:nvGrpSpPr>
        <p:grpSpPr>
          <a:xfrm>
            <a:off x="-5" y="0"/>
            <a:ext cx="12192005" cy="6858000"/>
            <a:chOff x="0" y="-50610"/>
            <a:chExt cx="10972695" cy="6806327"/>
          </a:xfrm>
        </p:grpSpPr>
        <p:sp>
          <p:nvSpPr>
            <p:cNvPr id="30" name="Rectangle 29"/>
            <p:cNvSpPr/>
            <p:nvPr userDrawn="1"/>
          </p:nvSpPr>
          <p:spPr bwMode="auto">
            <a:xfrm flipH="1">
              <a:off x="0" y="296014"/>
              <a:ext cx="10972695" cy="6459702"/>
            </a:xfrm>
            <a:prstGeom prst="rect">
              <a:avLst/>
            </a:prstGeom>
            <a:gradFill flip="none" rotWithShape="1">
              <a:gsLst>
                <a:gs pos="44000">
                  <a:srgbClr val="000000">
                    <a:alpha val="0"/>
                  </a:srgbClr>
                </a:gs>
                <a:gs pos="9000">
                  <a:srgbClr val="000000">
                    <a:alpha val="81000"/>
                  </a:srgbClr>
                </a:gs>
                <a:gs pos="40000">
                  <a:srgbClr val="000000">
                    <a:alpha val="36000"/>
                  </a:srgbClr>
                </a:gs>
              </a:gsLst>
              <a:lin ang="159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06469" rtl="0" eaLnBrk="1" fontAlgn="base" latinLnBrk="0" hangingPunct="1">
                <a:lnSpc>
                  <a:spcPct val="90000"/>
                </a:lnSpc>
                <a:spcBef>
                  <a:spcPct val="0"/>
                </a:spcBef>
                <a:spcAft>
                  <a:spcPct val="0"/>
                </a:spcAft>
                <a:buClrTx/>
                <a:buSzTx/>
                <a:buFontTx/>
                <a:buNone/>
                <a:tabLst/>
                <a:defRPr/>
              </a:pPr>
              <a:endParaRPr kumimoji="0" lang="en-US" sz="2076"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 name="Rectangle 32"/>
            <p:cNvSpPr/>
            <p:nvPr userDrawn="1"/>
          </p:nvSpPr>
          <p:spPr bwMode="auto">
            <a:xfrm rot="5400000" flipV="1">
              <a:off x="-1572791" y="1522181"/>
              <a:ext cx="6806327" cy="3660746"/>
            </a:xfrm>
            <a:prstGeom prst="rect">
              <a:avLst/>
            </a:prstGeom>
            <a:gradFill flip="none" rotWithShape="1">
              <a:gsLst>
                <a:gs pos="44000">
                  <a:srgbClr val="000000">
                    <a:alpha val="0"/>
                  </a:srgbClr>
                </a:gs>
                <a:gs pos="3000">
                  <a:srgbClr val="000000">
                    <a:alpha val="46000"/>
                  </a:srgbClr>
                </a:gs>
                <a:gs pos="19000">
                  <a:srgbClr val="000000">
                    <a:alpha val="3600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06469" rtl="0" eaLnBrk="1" fontAlgn="base" latinLnBrk="0" hangingPunct="1">
                <a:lnSpc>
                  <a:spcPct val="90000"/>
                </a:lnSpc>
                <a:spcBef>
                  <a:spcPct val="0"/>
                </a:spcBef>
                <a:spcAft>
                  <a:spcPct val="0"/>
                </a:spcAft>
                <a:buClrTx/>
                <a:buSzTx/>
                <a:buFontTx/>
                <a:buNone/>
                <a:tabLst/>
                <a:defRPr/>
              </a:pPr>
              <a:endParaRPr kumimoji="0" lang="en-US" sz="2076"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 name="Rectangle 61"/>
            <p:cNvSpPr/>
            <p:nvPr userDrawn="1"/>
          </p:nvSpPr>
          <p:spPr bwMode="auto">
            <a:xfrm>
              <a:off x="3179866" y="3727979"/>
              <a:ext cx="6976556"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961"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 name="Group 1"/>
          <p:cNvGrpSpPr/>
          <p:nvPr userDrawn="1"/>
        </p:nvGrpSpPr>
        <p:grpSpPr>
          <a:xfrm>
            <a:off x="458932" y="385643"/>
            <a:ext cx="1597373" cy="342985"/>
            <a:chOff x="468133" y="404930"/>
            <a:chExt cx="1670574" cy="358652"/>
          </a:xfrm>
        </p:grpSpPr>
        <p:pic>
          <p:nvPicPr>
            <p:cNvPr id="65" name="Picture 64"/>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bwMode="black">
            <a:xfrm>
              <a:off x="468133" y="404930"/>
              <a:ext cx="358652" cy="358652"/>
            </a:xfrm>
            <a:prstGeom prst="rect">
              <a:avLst/>
            </a:prstGeom>
          </p:spPr>
        </p:pic>
        <p:sp>
          <p:nvSpPr>
            <p:cNvPr id="66" name="Freeform 12"/>
            <p:cNvSpPr>
              <a:spLocks noEditPoints="1"/>
            </p:cNvSpPr>
            <p:nvPr userDrawn="1"/>
          </p:nvSpPr>
          <p:spPr bwMode="black">
            <a:xfrm>
              <a:off x="931559" y="460452"/>
              <a:ext cx="1207148" cy="23623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3F3F3F"/>
                </a:solidFill>
                <a:effectLst/>
                <a:uLnTx/>
                <a:uFillTx/>
                <a:latin typeface="Segoe UI"/>
                <a:ea typeface="+mn-ea"/>
                <a:cs typeface="+mn-cs"/>
              </a:endParaRPr>
            </a:p>
          </p:txBody>
        </p:sp>
      </p:grpSp>
      <p:sp>
        <p:nvSpPr>
          <p:cNvPr id="63" name="Title 1"/>
          <p:cNvSpPr>
            <a:spLocks noGrp="1"/>
          </p:cNvSpPr>
          <p:nvPr>
            <p:ph type="title" hasCustomPrompt="1"/>
          </p:nvPr>
        </p:nvSpPr>
        <p:spPr bwMode="auto">
          <a:xfrm>
            <a:off x="258762" y="3847152"/>
            <a:ext cx="11674476"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latin typeface="+mj-lt"/>
                <a:cs typeface="Segoe UI Semilight" panose="020B0402040204020203" pitchFamily="34" charset="0"/>
              </a:defRPr>
            </a:lvl1pPr>
          </a:lstStyle>
          <a:p>
            <a:pPr lvl="0"/>
            <a:r>
              <a:rPr lang="en-US"/>
              <a:t>Presentation title</a:t>
            </a:r>
          </a:p>
        </p:txBody>
      </p:sp>
      <p:sp>
        <p:nvSpPr>
          <p:cNvPr id="64" name="Text Placeholder 2"/>
          <p:cNvSpPr>
            <a:spLocks noGrp="1"/>
          </p:cNvSpPr>
          <p:nvPr>
            <p:ph type="body" sz="quarter" idx="14" hasCustomPrompt="1"/>
          </p:nvPr>
        </p:nvSpPr>
        <p:spPr bwMode="auto">
          <a:xfrm>
            <a:off x="258762" y="5629018"/>
            <a:ext cx="11674476" cy="625555"/>
          </a:xfrm>
        </p:spPr>
        <p:txBody>
          <a:bodyPr lIns="182880" tIns="109728" bIns="109728">
            <a:noAutofit/>
          </a:bodyPr>
          <a:lstStyle>
            <a:lvl1pPr marL="0" indent="0">
              <a:spcBef>
                <a:spcPts val="0"/>
              </a:spcBef>
              <a:buNone/>
              <a:defRPr sz="2745" b="0" baseline="0">
                <a:gradFill>
                  <a:gsLst>
                    <a:gs pos="84066">
                      <a:srgbClr val="FFFFFF"/>
                    </a:gs>
                    <a:gs pos="57576">
                      <a:srgbClr val="FFFFFF"/>
                    </a:gs>
                  </a:gsLst>
                  <a:lin ang="5400000" scaled="0"/>
                </a:gradFill>
                <a:latin typeface="Segoe UI" panose="020B0502040204020203" pitchFamily="34" charset="0"/>
                <a:cs typeface="Segoe UI" panose="020B0502040204020203" pitchFamily="34" charset="0"/>
              </a:defRPr>
            </a:lvl1pPr>
          </a:lstStyle>
          <a:p>
            <a:pPr lvl="0"/>
            <a:r>
              <a:rPr lang="en-US"/>
              <a:t>Presenter | Date</a:t>
            </a:r>
          </a:p>
        </p:txBody>
      </p:sp>
    </p:spTree>
    <p:extLst>
      <p:ext uri="{BB962C8B-B14F-4D97-AF65-F5344CB8AC3E}">
        <p14:creationId xmlns:p14="http://schemas.microsoft.com/office/powerpoint/2010/main" val="4057539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2_Section Title_Photo_1">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9885" y="1"/>
            <a:ext cx="12201885" cy="6857998"/>
            <a:chOff x="-4" y="1"/>
            <a:chExt cx="12446558" cy="6994523"/>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1" y="1"/>
              <a:ext cx="12446555" cy="6994523"/>
            </a:xfrm>
            <a:prstGeom prst="rect">
              <a:avLst/>
            </a:prstGeom>
          </p:spPr>
        </p:pic>
        <p:sp>
          <p:nvSpPr>
            <p:cNvPr id="8" name="Rectangle 7"/>
            <p:cNvSpPr/>
            <p:nvPr userDrawn="1"/>
          </p:nvSpPr>
          <p:spPr bwMode="auto">
            <a:xfrm flipH="1">
              <a:off x="-4" y="1"/>
              <a:ext cx="12446555" cy="6994523"/>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06469" rtl="0" eaLnBrk="1" fontAlgn="base" latinLnBrk="0" hangingPunct="1">
                <a:lnSpc>
                  <a:spcPct val="90000"/>
                </a:lnSpc>
                <a:spcBef>
                  <a:spcPct val="0"/>
                </a:spcBef>
                <a:spcAft>
                  <a:spcPct val="0"/>
                </a:spcAft>
                <a:buClrTx/>
                <a:buSzTx/>
                <a:buFontTx/>
                <a:buNone/>
                <a:tabLst/>
                <a:defRPr/>
              </a:pPr>
              <a:endParaRPr kumimoji="0" lang="en-US" sz="2076"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 name="Title 1"/>
          <p:cNvSpPr>
            <a:spLocks noGrp="1"/>
          </p:cNvSpPr>
          <p:nvPr>
            <p:ph type="title" hasCustomPrompt="1"/>
          </p:nvPr>
        </p:nvSpPr>
        <p:spPr>
          <a:xfrm>
            <a:off x="261570" y="3847152"/>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2504750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3_Section Title_Photo_2">
    <p:bg>
      <p:bgPr>
        <a:solidFill>
          <a:schemeClr val="accent2"/>
        </a:solidFill>
        <a:effectLst/>
      </p:bgPr>
    </p:bg>
    <p:spTree>
      <p:nvGrpSpPr>
        <p:cNvPr id="1" name=""/>
        <p:cNvGrpSpPr/>
        <p:nvPr/>
      </p:nvGrpSpPr>
      <p:grpSpPr>
        <a:xfrm>
          <a:off x="0" y="0"/>
          <a:ext cx="0" cy="0"/>
          <a:chOff x="0" y="0"/>
          <a:chExt cx="0" cy="0"/>
        </a:xfrm>
      </p:grpSpPr>
      <p:grpSp>
        <p:nvGrpSpPr>
          <p:cNvPr id="5" name="Group 4"/>
          <p:cNvGrpSpPr/>
          <p:nvPr userDrawn="1"/>
        </p:nvGrpSpPr>
        <p:grpSpPr>
          <a:xfrm>
            <a:off x="-9882" y="1"/>
            <a:ext cx="12201884" cy="6857999"/>
            <a:chOff x="-10082" y="0"/>
            <a:chExt cx="12446557" cy="6994524"/>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1" y="0"/>
              <a:ext cx="12436476" cy="6994524"/>
            </a:xfrm>
            <a:prstGeom prst="rect">
              <a:avLst/>
            </a:prstGeom>
          </p:spPr>
        </p:pic>
        <p:sp>
          <p:nvSpPr>
            <p:cNvPr id="11" name="Rectangle 10"/>
            <p:cNvSpPr/>
            <p:nvPr userDrawn="1"/>
          </p:nvSpPr>
          <p:spPr bwMode="auto">
            <a:xfrm flipH="1">
              <a:off x="-10082" y="464456"/>
              <a:ext cx="12446555" cy="6530067"/>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06469" rtl="0" eaLnBrk="1" fontAlgn="base" latinLnBrk="0" hangingPunct="1">
                <a:lnSpc>
                  <a:spcPct val="90000"/>
                </a:lnSpc>
                <a:spcBef>
                  <a:spcPct val="0"/>
                </a:spcBef>
                <a:spcAft>
                  <a:spcPct val="0"/>
                </a:spcAft>
                <a:buClrTx/>
                <a:buSzTx/>
                <a:buFontTx/>
                <a:buNone/>
                <a:tabLst/>
                <a:defRPr/>
              </a:pPr>
              <a:endParaRPr kumimoji="0" lang="en-US" sz="2076"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5" name="Title 1"/>
          <p:cNvSpPr>
            <a:spLocks noGrp="1"/>
          </p:cNvSpPr>
          <p:nvPr>
            <p:ph type="title" hasCustomPrompt="1"/>
          </p:nvPr>
        </p:nvSpPr>
        <p:spPr>
          <a:xfrm>
            <a:off x="261570" y="3847152"/>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
        <p:nvSpPr>
          <p:cNvPr id="7" name="TextBox 6"/>
          <p:cNvSpPr txBox="1"/>
          <p:nvPr userDrawn="1"/>
        </p:nvSpPr>
        <p:spPr>
          <a:xfrm>
            <a:off x="258764" y="6149978"/>
            <a:ext cx="2569766" cy="561290"/>
          </a:xfrm>
          <a:prstGeom prst="rect">
            <a:avLst/>
          </a:prstGeom>
          <a:noFill/>
        </p:spPr>
        <p:txBody>
          <a:bodyPr wrap="none" lIns="179285" tIns="143428" rIns="89642" bIns="143428" rtlCol="0">
            <a:spAutoFit/>
          </a:bodyPr>
          <a:lstStyle/>
          <a:p>
            <a:pPr marL="0" marR="0" lvl="0" indent="0" algn="l" defTabSz="914314" rtl="0" eaLnBrk="1" fontAlgn="auto" latinLnBrk="0" hangingPunct="1">
              <a:lnSpc>
                <a:spcPct val="90000"/>
              </a:lnSpc>
              <a:spcBef>
                <a:spcPts val="0"/>
              </a:spcBef>
              <a:spcAft>
                <a:spcPts val="588"/>
              </a:spcAft>
              <a:buClrTx/>
              <a:buSzTx/>
              <a:buFontTx/>
              <a:buNone/>
              <a:tabLst/>
              <a:defRPr/>
            </a:pPr>
            <a:r>
              <a:rPr kumimoji="0" lang="en-US" sz="1961" b="0" i="0" u="none" strike="noStrike" kern="1200" cap="none" spc="0" normalizeH="0" baseline="0" noProof="0">
                <a:ln>
                  <a:noFill/>
                </a:ln>
                <a:gradFill>
                  <a:gsLst>
                    <a:gs pos="2917">
                      <a:srgbClr val="D7D7D7"/>
                    </a:gs>
                    <a:gs pos="100000">
                      <a:srgbClr val="D7D7D7"/>
                    </a:gs>
                  </a:gsLst>
                  <a:lin ang="5400000" scaled="0"/>
                </a:gradFill>
                <a:effectLst/>
                <a:uLnTx/>
                <a:uFillTx/>
                <a:latin typeface="Segoe UI Light"/>
                <a:ea typeface="+mn-ea"/>
                <a:cs typeface="Segoe UI Semibold" panose="020B0702040204020203" pitchFamily="34" charset="0"/>
              </a:rPr>
              <a:t>Digital transformation</a:t>
            </a:r>
            <a:endParaRPr kumimoji="0" lang="en-US" sz="1961" b="0" i="0" u="none" strike="noStrike" kern="1200" cap="none" spc="0" normalizeH="0" baseline="0" noProof="0">
              <a:ln>
                <a:noFill/>
              </a:ln>
              <a:gradFill>
                <a:gsLst>
                  <a:gs pos="2917">
                    <a:srgbClr val="D7D7D7"/>
                  </a:gs>
                  <a:gs pos="100000">
                    <a:srgbClr val="D7D7D7"/>
                  </a:gs>
                </a:gsLst>
                <a:lin ang="5400000" scaled="0"/>
              </a:gradFill>
              <a:effectLst/>
              <a:uLnTx/>
              <a:uFillTx/>
              <a:latin typeface="Segoe UI Light"/>
              <a:ea typeface="+mn-ea"/>
              <a:cs typeface="+mn-cs"/>
            </a:endParaRPr>
          </a:p>
        </p:txBody>
      </p:sp>
    </p:spTree>
    <p:extLst>
      <p:ext uri="{BB962C8B-B14F-4D97-AF65-F5344CB8AC3E}">
        <p14:creationId xmlns:p14="http://schemas.microsoft.com/office/powerpoint/2010/main" val="352892110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a:solidFill>
                  <a:schemeClr val="tx2"/>
                </a:solidFill>
              </a:defRPr>
            </a:lvl1pPr>
          </a:lstStyle>
          <a:p>
            <a:r>
              <a:rPr lang="en-US" dirty="0"/>
              <a:t>Title</a:t>
            </a:r>
          </a:p>
        </p:txBody>
      </p:sp>
      <p:sp>
        <p:nvSpPr>
          <p:cNvPr id="8" name="TextBox 7">
            <a:extLst>
              <a:ext uri="{FF2B5EF4-FFF2-40B4-BE49-F238E27FC236}">
                <a16:creationId xmlns:a16="http://schemas.microsoft.com/office/drawing/2014/main" id="{AE9C5276-7B68-429C-9DA6-E4F27E0CA047}"/>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3683323835"/>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4_Section Title_Photo_3">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9893" y="-1"/>
            <a:ext cx="12201889" cy="6858001"/>
            <a:chOff x="-10091" y="-1"/>
            <a:chExt cx="12446562" cy="6994526"/>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val="0"/>
                </a:ext>
              </a:extLst>
            </a:blip>
            <a:srcRect t="-1"/>
            <a:stretch/>
          </p:blipFill>
          <p:spPr>
            <a:xfrm flipH="1">
              <a:off x="-4" y="-1"/>
              <a:ext cx="12436475" cy="6994525"/>
            </a:xfrm>
            <a:prstGeom prst="rect">
              <a:avLst/>
            </a:prstGeom>
          </p:spPr>
        </p:pic>
        <p:sp>
          <p:nvSpPr>
            <p:cNvPr id="11" name="Rectangle 10"/>
            <p:cNvSpPr/>
            <p:nvPr userDrawn="1"/>
          </p:nvSpPr>
          <p:spPr bwMode="auto">
            <a:xfrm flipH="1">
              <a:off x="-10091" y="169817"/>
              <a:ext cx="12446559" cy="6824708"/>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06469" rtl="0" eaLnBrk="1" fontAlgn="base" latinLnBrk="0" hangingPunct="1">
                <a:lnSpc>
                  <a:spcPct val="90000"/>
                </a:lnSpc>
                <a:spcBef>
                  <a:spcPct val="0"/>
                </a:spcBef>
                <a:spcAft>
                  <a:spcPct val="0"/>
                </a:spcAft>
                <a:buClrTx/>
                <a:buSzTx/>
                <a:buFontTx/>
                <a:buNone/>
                <a:tabLst/>
                <a:defRPr/>
              </a:pPr>
              <a:endParaRPr kumimoji="0" lang="en-US" sz="2076"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2" name="Title 1"/>
          <p:cNvSpPr>
            <a:spLocks noGrp="1"/>
          </p:cNvSpPr>
          <p:nvPr>
            <p:ph type="title" hasCustomPrompt="1"/>
          </p:nvPr>
        </p:nvSpPr>
        <p:spPr>
          <a:xfrm>
            <a:off x="261570" y="3847152"/>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363936831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5_Section Title_Photo_4">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9890" y="-12808"/>
            <a:ext cx="12227124" cy="6870809"/>
            <a:chOff x="-10090" y="-13064"/>
            <a:chExt cx="12472303" cy="7007589"/>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0" y="-13064"/>
              <a:ext cx="12462213" cy="7007589"/>
            </a:xfrm>
            <a:prstGeom prst="rect">
              <a:avLst/>
            </a:prstGeom>
          </p:spPr>
        </p:pic>
        <p:sp>
          <p:nvSpPr>
            <p:cNvPr id="11" name="Rectangle 10"/>
            <p:cNvSpPr/>
            <p:nvPr userDrawn="1"/>
          </p:nvSpPr>
          <p:spPr bwMode="auto">
            <a:xfrm flipH="1">
              <a:off x="-10090" y="261257"/>
              <a:ext cx="12472302" cy="6733268"/>
            </a:xfrm>
            <a:prstGeom prst="rect">
              <a:avLst/>
            </a:prstGeom>
            <a:gradFill flip="none" rotWithShape="1">
              <a:gsLst>
                <a:gs pos="52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06469" rtl="0" eaLnBrk="1" fontAlgn="base" latinLnBrk="0" hangingPunct="1">
                <a:lnSpc>
                  <a:spcPct val="90000"/>
                </a:lnSpc>
                <a:spcBef>
                  <a:spcPct val="0"/>
                </a:spcBef>
                <a:spcAft>
                  <a:spcPct val="0"/>
                </a:spcAft>
                <a:buClrTx/>
                <a:buSzTx/>
                <a:buFontTx/>
                <a:buNone/>
                <a:tabLst/>
                <a:defRPr/>
              </a:pPr>
              <a:endParaRPr kumimoji="0" lang="en-US" sz="2076"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2" name="Title 1"/>
          <p:cNvSpPr>
            <a:spLocks noGrp="1"/>
          </p:cNvSpPr>
          <p:nvPr>
            <p:ph type="title" hasCustomPrompt="1"/>
          </p:nvPr>
        </p:nvSpPr>
        <p:spPr>
          <a:xfrm>
            <a:off x="261570" y="3847152"/>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2624935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6_Section Title_Accent Color_1">
    <p:bg>
      <p:bgPr>
        <a:solidFill>
          <a:schemeClr val="accent1"/>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1570" y="2070100"/>
            <a:ext cx="11668863" cy="1828800"/>
          </a:xfrm>
          <a:noFill/>
        </p:spPr>
        <p:txBody>
          <a:bodyPr vert="horz" wrap="square" lIns="146304" tIns="91440" rIns="146304" bIns="0" rtlCol="0" anchor="ctr" anchorCtr="0">
            <a:noAutofit/>
          </a:bodyPr>
          <a:lstStyle>
            <a:lvl1pPr>
              <a:defRPr lang="en-US" sz="600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33486511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7_Section Title_Accent Color_2">
    <p:bg>
      <p:bgPr>
        <a:solidFill>
          <a:schemeClr val="accent2"/>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1570" y="2070100"/>
            <a:ext cx="11668863" cy="1828800"/>
          </a:xfrm>
          <a:noFill/>
        </p:spPr>
        <p:txBody>
          <a:bodyPr vert="horz" wrap="square" lIns="146304" tIns="91440" rIns="146304" bIns="0" rtlCol="0" anchor="ctr" anchorCtr="0">
            <a:noAutofit/>
          </a:bodyPr>
          <a:lstStyle>
            <a:lvl1pPr>
              <a:defRPr lang="en-US" sz="6000" spc="-98">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23473215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8_Section Title_Accent Color_3">
    <p:bg>
      <p:bgPr>
        <a:solidFill>
          <a:schemeClr val="accent3"/>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1570" y="2072836"/>
            <a:ext cx="11668863" cy="1828800"/>
          </a:xfrm>
          <a:noFill/>
        </p:spPr>
        <p:txBody>
          <a:bodyPr vert="horz" wrap="square" lIns="146304" tIns="91440" rIns="146304" bIns="0" rtlCol="0" anchor="ctr" anchorCtr="0">
            <a:noAutofit/>
          </a:bodyPr>
          <a:lstStyle>
            <a:lvl1pPr>
              <a:defRPr lang="en-US" sz="6000" spc="-98">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35725183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9_Title_and_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lIns="182880"/>
          <a:lstStyle>
            <a:lvl1pPr marL="0" indent="0">
              <a:buNone/>
              <a:defRPr sz="3921">
                <a:gradFill>
                  <a:gsLst>
                    <a:gs pos="1250">
                      <a:schemeClr val="tx2"/>
                    </a:gs>
                    <a:gs pos="99000">
                      <a:schemeClr val="tx2"/>
                    </a:gs>
                  </a:gsLst>
                  <a:lin ang="5400000" scaled="0"/>
                </a:gradFill>
                <a:latin typeface="Segoe UI Light" panose="020B0502040204020203" pitchFamily="34" charset="0"/>
                <a:cs typeface="Segoe UI Light" panose="020B0502040204020203" pitchFamily="34" charset="0"/>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9578715"/>
      </p:ext>
    </p:extLst>
  </p:cSld>
  <p:clrMapOvr>
    <a:masterClrMapping/>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10_Title_and_Text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lIns="182880"/>
          <a:lstStyle>
            <a:lvl1pPr marL="0" indent="0">
              <a:buNone/>
              <a:defRPr lang="en-US" sz="3921" kern="1200" spc="0" baseline="0" dirty="0" smtClean="0">
                <a:gradFill>
                  <a:gsLst>
                    <a:gs pos="1250">
                      <a:schemeClr val="tx2"/>
                    </a:gs>
                    <a:gs pos="99000">
                      <a:schemeClr val="tx2"/>
                    </a:gs>
                  </a:gsLst>
                  <a:lin ang="5400000" scaled="0"/>
                </a:gradFill>
                <a:latin typeface="Segoe UI Light" panose="020B0502040204020203" pitchFamily="34" charset="0"/>
                <a:ea typeface="+mn-ea"/>
                <a:cs typeface="Segoe UI Light" panose="020B0502040204020203" pitchFamily="34" charset="0"/>
              </a:defRPr>
            </a:lvl1pPr>
            <a:lvl2pPr marL="0" indent="0">
              <a:buFontTx/>
              <a:buNone/>
              <a:defRPr sz="1961"/>
            </a:lvl2pPr>
            <a:lvl3pPr marL="224097" indent="0">
              <a:buNone/>
              <a:defRPr/>
            </a:lvl3pPr>
            <a:lvl4pPr marL="448193" indent="0">
              <a:buNone/>
              <a:defRPr/>
            </a:lvl4pPr>
            <a:lvl5pPr marL="672290" indent="0">
              <a:buNone/>
              <a:defRPr/>
            </a:lvl5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2697348235"/>
      </p:ext>
    </p:extLst>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242520711"/>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1_Title_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6700" y="289512"/>
            <a:ext cx="11658380" cy="899665"/>
          </a:xfrm>
          <a:noFill/>
        </p:spPr>
        <p:txBody>
          <a:bodyPr/>
          <a:lstStyle>
            <a:lvl1pPr>
              <a:defRPr sz="4800">
                <a:gradFill>
                  <a:gsLst>
                    <a:gs pos="1250">
                      <a:srgbClr val="FFFFFF"/>
                    </a:gs>
                    <a:gs pos="100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4195049889"/>
      </p:ext>
    </p:extLst>
  </p:cSld>
  <p:clrMapOvr>
    <a:masterClrMapping/>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itle_Only_Lt gray_centered">
    <p:bg>
      <p:bgPr>
        <a:solidFill>
          <a:srgbClr val="EAEAE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252370491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8575844"/>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p:txBody>
          <a:bodyPr/>
          <a:lstStyle>
            <a:lvl1pPr>
              <a:defRPr sz="4800">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28270055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1_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p:txBody>
          <a:bodyPr/>
          <a:lstStyle>
            <a:lvl1pPr algn="ctr">
              <a:defRPr sz="4800">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27114525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2_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69240" y="3891410"/>
            <a:ext cx="11676698" cy="1814065"/>
          </a:xfrm>
        </p:spPr>
        <p:txBody>
          <a:bodyPr/>
          <a:lstStyle>
            <a:lvl1pPr algn="l">
              <a:defRPr sz="5400">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30182802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3_Custom Layout_Blu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69240" y="3895725"/>
            <a:ext cx="11655840" cy="1828800"/>
          </a:xfrm>
        </p:spPr>
        <p:txBody>
          <a:bodyPr vert="horz" wrap="square" lIns="146304" tIns="91440" rIns="146304" bIns="91440" rtlCol="0" anchor="t">
            <a:noAutofit/>
          </a:bodyPr>
          <a:lstStyle>
            <a:lvl1pPr>
              <a:defRPr lang="en-US" sz="5400">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12932060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4_Custom Layout_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69240" y="3895726"/>
            <a:ext cx="11655840" cy="1828800"/>
          </a:xfrm>
        </p:spPr>
        <p:txBody>
          <a:bodyPr vert="horz" wrap="square" lIns="146304" tIns="91440" rIns="146304" bIns="91440" rtlCol="0" anchor="t">
            <a:noAutofit/>
          </a:bodyPr>
          <a:lstStyle>
            <a:lvl1pPr>
              <a:defRPr lang="en-US" sz="5400">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14689269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5_Custom Layout_Blue">
    <p:bg>
      <p:bgPr>
        <a:solidFill>
          <a:schemeClr val="accent3">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69240" y="3895726"/>
            <a:ext cx="11655840" cy="1828800"/>
          </a:xfrm>
        </p:spPr>
        <p:txBody>
          <a:bodyPr vert="horz" wrap="square" lIns="146304" tIns="91440" rIns="146304" bIns="91440" rtlCol="0" anchor="t">
            <a:noAutofit/>
          </a:bodyPr>
          <a:lstStyle>
            <a:lvl1pPr>
              <a:defRPr lang="en-US" sz="5400">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6755147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6_Custom Layout_Blu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69240" y="3895726"/>
            <a:ext cx="11655840" cy="1828800"/>
          </a:xfrm>
        </p:spPr>
        <p:txBody>
          <a:bodyPr vert="horz" wrap="square" lIns="146304" tIns="91440" rIns="146304" bIns="91440" rtlCol="0" anchor="t">
            <a:noAutofit/>
          </a:bodyPr>
          <a:lstStyle>
            <a:lvl1pPr>
              <a:defRPr lang="en-US" sz="5400">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15309547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6854382"/>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7005113"/>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496278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resentation title slide blue">
    <p:bg>
      <p:bgPr>
        <a:solidFill>
          <a:srgbClr val="0278D7"/>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34805" y="2540313"/>
            <a:ext cx="9401560" cy="1793104"/>
          </a:xfrm>
          <a:noFill/>
        </p:spPr>
        <p:txBody>
          <a:bodyPr lIns="0" tIns="0" rIns="0" bIns="182880" anchor="b" anchorCtr="0"/>
          <a:lstStyle>
            <a:lvl1pPr>
              <a:defRPr sz="5293" strike="noStrike" spc="-147" baseline="0">
                <a:solidFill>
                  <a:schemeClr val="bg2"/>
                </a:solidFill>
                <a:latin typeface="+mj-lt"/>
              </a:defRPr>
            </a:lvl1pPr>
          </a:lstStyle>
          <a:p>
            <a:r>
              <a:rPr lang="en-US" dirty="0"/>
              <a:t>Azure presentation</a:t>
            </a:r>
            <a:br>
              <a:rPr lang="en-US" dirty="0"/>
            </a:br>
            <a:r>
              <a:rPr lang="en-US" dirty="0"/>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34805" y="4342825"/>
            <a:ext cx="9401560"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dirty="0"/>
              <a:t>Author name</a:t>
            </a:r>
          </a:p>
          <a:p>
            <a:pPr lvl="0"/>
            <a:r>
              <a:rPr lang="en-US" dirty="0"/>
              <a:t>Date</a:t>
            </a:r>
          </a:p>
        </p:txBody>
      </p:sp>
      <p:pic>
        <p:nvPicPr>
          <p:cNvPr id="7" name="Picture 6">
            <a:extLst>
              <a:ext uri="{FF2B5EF4-FFF2-40B4-BE49-F238E27FC236}">
                <a16:creationId xmlns:a16="http://schemas.microsoft.com/office/drawing/2014/main" id="{91B34878-4E2A-4A5D-B3D3-F6CCF3BD21F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45540" y="244283"/>
            <a:ext cx="1744034" cy="576853"/>
          </a:xfrm>
          <a:prstGeom prst="rect">
            <a:avLst/>
          </a:prstGeom>
        </p:spPr>
      </p:pic>
    </p:spTree>
    <p:extLst>
      <p:ext uri="{BB962C8B-B14F-4D97-AF65-F5344CB8AC3E}">
        <p14:creationId xmlns:p14="http://schemas.microsoft.com/office/powerpoint/2010/main" val="2791707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a:ln>
                  <a:noFill/>
                </a:ln>
                <a:gradFill>
                  <a:gsLst>
                    <a:gs pos="0">
                      <a:prstClr val="white"/>
                    </a:gs>
                    <a:gs pos="100000">
                      <a:prstClr val="white"/>
                    </a:gs>
                  </a:gsLst>
                  <a:lin ang="5400000" scaled="0"/>
                </a:gradFill>
                <a:effectLst/>
                <a:uLnTx/>
                <a:uFillTx/>
                <a:latin typeface="Segoe UI"/>
                <a:ea typeface="+mn-ea"/>
                <a:cs typeface="Segoe UI" pitchFamily="34" charset="0"/>
              </a:rPr>
              <a:t>© Copyright 2017 Microsoft Corporation. All rights reserved. </a:t>
            </a:r>
          </a:p>
        </p:txBody>
      </p:sp>
      <p:pic>
        <p:nvPicPr>
          <p:cNvPr id="8" name="Picture 7"/>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24866303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16_Hidden_Notes_Slide">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4463657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024813"/>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269240" y="2514600"/>
            <a:ext cx="5378548" cy="1045977"/>
          </a:xfrm>
        </p:spPr>
        <p:txBody>
          <a:bodyPr lIns="182880" anchor="ctr">
            <a:noAutofit/>
          </a:bodyPr>
          <a:lstStyle>
            <a:lvl1pPr marL="0" indent="0">
              <a:buNone/>
              <a:defRPr sz="4800">
                <a:solidFill>
                  <a:schemeClr val="bg1"/>
                </a:solidFill>
                <a:latin typeface="+mj-lt"/>
              </a:defRPr>
            </a:lvl1pPr>
          </a:lstStyle>
          <a:p>
            <a:pPr lvl="0"/>
            <a:r>
              <a:rPr lang="en-US"/>
              <a:t>Title</a:t>
            </a:r>
          </a:p>
        </p:txBody>
      </p:sp>
    </p:spTree>
    <p:extLst>
      <p:ext uri="{BB962C8B-B14F-4D97-AF65-F5344CB8AC3E}">
        <p14:creationId xmlns:p14="http://schemas.microsoft.com/office/powerpoint/2010/main" val="2507787037"/>
      </p:ext>
    </p:extLst>
  </p:cSld>
  <p:clrMapOvr>
    <a:masterClrMapping/>
  </p:clrMapOvr>
  <p:extLst>
    <p:ext uri="{DCECCB84-F9BA-43D5-87BE-67443E8EF086}">
      <p15:sldGuideLst xmlns:p15="http://schemas.microsoft.com/office/powerpoint/2012/main">
        <p15:guide id="1" orient="horz" pos="1584">
          <p15:clr>
            <a:srgbClr val="FBAE40"/>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2270" y="0"/>
            <a:ext cx="12204269" cy="6858000"/>
          </a:xfrm>
          <a:prstGeom prst="rect">
            <a:avLst/>
          </a:prstGeom>
        </p:spPr>
      </p:pic>
      <p:sp>
        <p:nvSpPr>
          <p:cNvPr id="4" name="Rectangle 3"/>
          <p:cNvSpPr/>
          <p:nvPr userDrawn="1"/>
        </p:nvSpPr>
        <p:spPr bwMode="auto">
          <a:xfrm>
            <a:off x="-12271" y="0"/>
            <a:ext cx="12204269" cy="6858000"/>
          </a:xfrm>
          <a:prstGeom prst="rect">
            <a:avLst/>
          </a:prstGeom>
          <a:solidFill>
            <a:srgbClr val="00000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79424815"/>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C5FF14-3152-4848-8568-D5119BD3615E}"/>
              </a:ext>
            </a:extLst>
          </p:cNvPr>
          <p:cNvPicPr>
            <a:picLocks noChangeAspect="1"/>
          </p:cNvPicPr>
          <p:nvPr userDrawn="1"/>
        </p:nvPicPr>
        <p:blipFill rotWithShape="1">
          <a:blip r:embed="rId2"/>
          <a:srcRect l="19509" r="5340" b="1209"/>
          <a:stretch/>
        </p:blipFill>
        <p:spPr>
          <a:xfrm>
            <a:off x="-7200" y="0"/>
            <a:ext cx="12199200" cy="6858000"/>
          </a:xfrm>
          <a:prstGeom prst="rect">
            <a:avLst/>
          </a:prstGeom>
        </p:spPr>
      </p:pic>
      <p:sp>
        <p:nvSpPr>
          <p:cNvPr id="4" name="Rectangle 3"/>
          <p:cNvSpPr/>
          <p:nvPr userDrawn="1"/>
        </p:nvSpPr>
        <p:spPr bwMode="auto">
          <a:xfrm>
            <a:off x="-12269" y="0"/>
            <a:ext cx="12204269" cy="6858000"/>
          </a:xfrm>
          <a:prstGeom prst="rect">
            <a:avLst/>
          </a:prstGeom>
          <a:solidFill>
            <a:srgbClr val="000000">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86547611"/>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093637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190" spc="-96" baseline="0">
                <a:gradFill>
                  <a:gsLst>
                    <a:gs pos="62564">
                      <a:schemeClr val="tx1"/>
                    </a:gs>
                    <a:gs pos="55000">
                      <a:schemeClr val="tx1"/>
                    </a:gs>
                  </a:gsLst>
                  <a:lin ang="5400000" scaled="0"/>
                </a:gradFill>
              </a:defRPr>
            </a:lvl1pPr>
          </a:lstStyle>
          <a:p>
            <a:r>
              <a:rPr lang="en-US" dirty="0"/>
              <a:t>Event name</a:t>
            </a:r>
          </a:p>
        </p:txBody>
      </p:sp>
      <p:sp>
        <p:nvSpPr>
          <p:cNvPr id="5" name="Text Placeholder 4"/>
          <p:cNvSpPr>
            <a:spLocks noGrp="1"/>
          </p:cNvSpPr>
          <p:nvPr>
            <p:ph type="body" sz="quarter" idx="12" hasCustomPrompt="1"/>
          </p:nvPr>
        </p:nvSpPr>
        <p:spPr>
          <a:xfrm>
            <a:off x="269303" y="2980726"/>
            <a:ext cx="8964186" cy="715931"/>
          </a:xfrm>
          <a:noFill/>
        </p:spPr>
        <p:txBody>
          <a:bodyPr lIns="164592" tIns="109728" rIns="164592" bIns="109728">
            <a:noAutofit/>
          </a:bodyPr>
          <a:lstStyle>
            <a:lvl1pPr marL="0" indent="0">
              <a:spcBef>
                <a:spcPts val="0"/>
              </a:spcBef>
              <a:buNone/>
              <a:defRPr sz="3075" spc="0" baseline="0">
                <a:gradFill>
                  <a:gsLst>
                    <a:gs pos="91000">
                      <a:schemeClr val="tx1"/>
                    </a:gs>
                    <a:gs pos="0">
                      <a:schemeClr val="tx1"/>
                    </a:gs>
                  </a:gsLst>
                  <a:lin ang="5400000" scaled="0"/>
                </a:gradFill>
                <a:latin typeface="+mj-lt"/>
              </a:defRPr>
            </a:lvl1pPr>
          </a:lstStyle>
          <a:p>
            <a:pPr lvl="0"/>
            <a:r>
              <a:rPr lang="en-US" dirty="0"/>
              <a:t>Date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Semilight"/>
                <a:ea typeface="+mn-ea"/>
                <a:cs typeface="+mn-cs"/>
              </a:endParaRPr>
            </a:p>
          </p:txBody>
        </p:sp>
      </p:grpSp>
      <p:sp>
        <p:nvSpPr>
          <p:cNvPr id="3" name="Text Placeholder 2"/>
          <p:cNvSpPr>
            <a:spLocks noGrp="1"/>
          </p:cNvSpPr>
          <p:nvPr>
            <p:ph type="body" sz="quarter" idx="13" hasCustomPrompt="1"/>
          </p:nvPr>
        </p:nvSpPr>
        <p:spPr>
          <a:xfrm>
            <a:off x="269240" y="3696657"/>
            <a:ext cx="8964248" cy="452654"/>
          </a:xfrm>
        </p:spPr>
        <p:txBody>
          <a:bodyPr/>
          <a:lstStyle>
            <a:lvl1pPr marL="0" indent="0">
              <a:buNone/>
              <a:defRPr lang="en-US" sz="1922" kern="1200" spc="0" baseline="0" dirty="0" smtClean="0">
                <a:gradFill>
                  <a:gsLst>
                    <a:gs pos="91000">
                      <a:schemeClr val="tx1"/>
                    </a:gs>
                    <a:gs pos="0">
                      <a:schemeClr val="tx1"/>
                    </a:gs>
                  </a:gsLst>
                  <a:lin ang="5400000" scaled="0"/>
                </a:gradFill>
                <a:latin typeface="+mn-lt"/>
                <a:ea typeface="+mn-ea"/>
                <a:cs typeface="+mn-cs"/>
              </a:defRPr>
            </a:lvl1pPr>
          </a:lstStyle>
          <a:p>
            <a:r>
              <a:rPr lang="en-US" dirty="0"/>
              <a:t>Optional (City, State or venue)</a:t>
            </a:r>
          </a:p>
        </p:txBody>
      </p:sp>
    </p:spTree>
    <p:extLst>
      <p:ext uri="{BB962C8B-B14F-4D97-AF65-F5344CB8AC3E}">
        <p14:creationId xmlns:p14="http://schemas.microsoft.com/office/powerpoint/2010/main" val="9283960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full photo">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 name="Title 1"/>
          <p:cNvSpPr>
            <a:spLocks noGrp="1"/>
          </p:cNvSpPr>
          <p:nvPr>
            <p:ph type="title" hasCustomPrompt="1"/>
          </p:nvPr>
        </p:nvSpPr>
        <p:spPr bwMode="auto">
          <a:xfrm>
            <a:off x="269239" y="2108565"/>
            <a:ext cx="6276530" cy="875413"/>
          </a:xfrm>
          <a:noFill/>
        </p:spPr>
        <p:txBody>
          <a:bodyPr lIns="146304" tIns="91440" rIns="146304" bIns="91440" anchor="t" anchorCtr="0"/>
          <a:lstStyle>
            <a:lvl1pPr>
              <a:defRPr sz="5190" spc="-96" baseline="0">
                <a:gradFill>
                  <a:gsLst>
                    <a:gs pos="8718">
                      <a:srgbClr val="353535"/>
                    </a:gs>
                    <a:gs pos="34000">
                      <a:srgbClr val="353535"/>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9239" y="3874399"/>
            <a:ext cx="4482124" cy="1677043"/>
          </a:xfrm>
        </p:spPr>
        <p:txBody>
          <a:bodyPr lIns="164592" tIns="109728" rIns="164592" bIns="109728">
            <a:noAutofit/>
          </a:bodyPr>
          <a:lstStyle>
            <a:lvl1pPr marL="0" indent="0">
              <a:spcBef>
                <a:spcPts val="0"/>
              </a:spcBef>
              <a:buNone/>
              <a:defRPr sz="3075" baseline="0">
                <a:gradFill>
                  <a:gsLst>
                    <a:gs pos="8718">
                      <a:srgbClr val="353535"/>
                    </a:gs>
                    <a:gs pos="34000">
                      <a:srgbClr val="353535"/>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10" name="Picture 9"/>
            <p:cNvPicPr>
              <a:picLocks noChangeAspect="1"/>
            </p:cNvPicPr>
            <p:nvPr/>
          </p:nvPicPr>
          <p:blipFill>
            <a:blip r:embed="rId3"/>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353535"/>
                </a:solidFill>
                <a:effectLst/>
                <a:uLnTx/>
                <a:uFillTx/>
                <a:latin typeface="Segoe UI Semilight"/>
                <a:ea typeface="+mn-ea"/>
                <a:cs typeface="+mn-cs"/>
              </a:endParaRPr>
            </a:p>
          </p:txBody>
        </p:sp>
      </p:grpSp>
    </p:spTree>
    <p:extLst>
      <p:ext uri="{BB962C8B-B14F-4D97-AF65-F5344CB8AC3E}">
        <p14:creationId xmlns:p14="http://schemas.microsoft.com/office/powerpoint/2010/main" val="2228404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190" spc="-96"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64592" tIns="109728" rIns="164592" bIns="109728">
            <a:noAutofit/>
          </a:bodyPr>
          <a:lstStyle>
            <a:lvl1pPr marL="0" indent="0">
              <a:spcBef>
                <a:spcPts val="0"/>
              </a:spcBef>
              <a:buNone/>
              <a:defRPr sz="3075"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Semilight"/>
                <a:ea typeface="+mn-ea"/>
                <a:cs typeface="+mn-cs"/>
              </a:endParaRPr>
            </a:p>
          </p:txBody>
        </p:sp>
      </p:grpSp>
    </p:spTree>
    <p:extLst>
      <p:ext uri="{BB962C8B-B14F-4D97-AF65-F5344CB8AC3E}">
        <p14:creationId xmlns:p14="http://schemas.microsoft.com/office/powerpoint/2010/main" val="18753155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resentation title slide whit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BC1E75-E2E7-40DF-9B34-E7ECA97A3F1B}"/>
              </a:ext>
            </a:extLst>
          </p:cNvPr>
          <p:cNvSpPr>
            <a:spLocks noGrp="1"/>
          </p:cNvSpPr>
          <p:nvPr>
            <p:ph type="title" hasCustomPrompt="1"/>
          </p:nvPr>
        </p:nvSpPr>
        <p:spPr>
          <a:xfrm>
            <a:off x="434805" y="2540313"/>
            <a:ext cx="9401560" cy="1793104"/>
          </a:xfrm>
          <a:noFill/>
        </p:spPr>
        <p:txBody>
          <a:bodyPr lIns="0" tIns="0" rIns="0" bIns="182880" anchor="b" anchorCtr="0"/>
          <a:lstStyle>
            <a:lvl1pPr>
              <a:defRPr sz="5293" strike="noStrike" spc="-147" baseline="0">
                <a:solidFill>
                  <a:schemeClr val="tx2"/>
                </a:solidFill>
                <a:latin typeface="+mj-lt"/>
              </a:defRPr>
            </a:lvl1pPr>
          </a:lstStyle>
          <a:p>
            <a:r>
              <a:rPr lang="en-US" dirty="0"/>
              <a:t>Azure presentation</a:t>
            </a:r>
            <a:br>
              <a:rPr lang="en-US" dirty="0"/>
            </a:br>
            <a:r>
              <a:rPr lang="en-US" dirty="0"/>
              <a:t>title or event name</a:t>
            </a:r>
          </a:p>
        </p:txBody>
      </p:sp>
      <p:sp>
        <p:nvSpPr>
          <p:cNvPr id="7" name="Text Placeholder 4">
            <a:extLst>
              <a:ext uri="{FF2B5EF4-FFF2-40B4-BE49-F238E27FC236}">
                <a16:creationId xmlns:a16="http://schemas.microsoft.com/office/drawing/2014/main" id="{71BFA596-B43C-4DAC-A798-0D495345CD98}"/>
              </a:ext>
            </a:extLst>
          </p:cNvPr>
          <p:cNvSpPr>
            <a:spLocks noGrp="1"/>
          </p:cNvSpPr>
          <p:nvPr>
            <p:ph type="body" sz="quarter" idx="12" hasCustomPrompt="1"/>
          </p:nvPr>
        </p:nvSpPr>
        <p:spPr>
          <a:xfrm>
            <a:off x="434805" y="4342825"/>
            <a:ext cx="9401560" cy="945435"/>
          </a:xfrm>
          <a:noFill/>
        </p:spPr>
        <p:txBody>
          <a:bodyPr lIns="0" tIns="0" rIns="0" bIns="0">
            <a:noAutofit/>
          </a:bodyPr>
          <a:lstStyle>
            <a:lvl1pPr marL="0" indent="0">
              <a:lnSpc>
                <a:spcPct val="100000"/>
              </a:lnSpc>
              <a:spcBef>
                <a:spcPts val="0"/>
              </a:spcBef>
              <a:spcAft>
                <a:spcPts val="0"/>
              </a:spcAft>
              <a:buNone/>
              <a:defRPr sz="1765" spc="0" baseline="0">
                <a:solidFill>
                  <a:schemeClr val="tx1"/>
                </a:solidFill>
                <a:latin typeface="+mn-lt"/>
              </a:defRPr>
            </a:lvl1pPr>
          </a:lstStyle>
          <a:p>
            <a:pPr lvl="0"/>
            <a:r>
              <a:rPr lang="en-US" dirty="0"/>
              <a:t>Author name</a:t>
            </a:r>
          </a:p>
          <a:p>
            <a:pPr lvl="0"/>
            <a:r>
              <a:rPr lang="en-US" dirty="0"/>
              <a:t>Date</a:t>
            </a:r>
          </a:p>
        </p:txBody>
      </p:sp>
      <p:pic>
        <p:nvPicPr>
          <p:cNvPr id="5" name="Picture 4">
            <a:extLst>
              <a:ext uri="{FF2B5EF4-FFF2-40B4-BE49-F238E27FC236}">
                <a16:creationId xmlns:a16="http://schemas.microsoft.com/office/drawing/2014/main" id="{588C950A-4A3C-4BAC-B975-217A5615843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47901" y="246985"/>
            <a:ext cx="1741673" cy="576072"/>
          </a:xfrm>
          <a:prstGeom prst="rect">
            <a:avLst/>
          </a:prstGeom>
        </p:spPr>
      </p:pic>
    </p:spTree>
    <p:extLst>
      <p:ext uri="{BB962C8B-B14F-4D97-AF65-F5344CB8AC3E}">
        <p14:creationId xmlns:p14="http://schemas.microsoft.com/office/powerpoint/2010/main" val="22303846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6"/>
            <a:ext cx="4840694" cy="1799462"/>
          </a:xfrm>
          <a:noFill/>
        </p:spPr>
        <p:txBody>
          <a:bodyPr lIns="146304" tIns="91440" rIns="146304" bIns="91440" anchor="t" anchorCtr="0"/>
          <a:lstStyle>
            <a:lvl1pPr>
              <a:defRPr sz="4612" spc="-96"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2" y="3877278"/>
            <a:ext cx="4840694" cy="717249"/>
          </a:xfrm>
        </p:spPr>
        <p:txBody>
          <a:bodyPr lIns="164592" tIns="109728" rIns="164592" bIns="109728">
            <a:noAutofit/>
          </a:bodyPr>
          <a:lstStyle>
            <a:lvl1pPr marL="0" indent="0">
              <a:spcBef>
                <a:spcPts val="0"/>
              </a:spcBef>
              <a:buNone/>
              <a:defRPr lang="en-US" sz="3075" kern="1200" spc="0" baseline="0" dirty="0">
                <a:gradFill>
                  <a:gsLst>
                    <a:gs pos="91000">
                      <a:schemeClr val="tx1"/>
                    </a:gs>
                    <a:gs pos="0">
                      <a:schemeClr val="tx1"/>
                    </a:gs>
                  </a:gsLst>
                  <a:lin ang="5400000" scaled="0"/>
                </a:gradFill>
                <a:latin typeface="+mj-lt"/>
                <a:ea typeface="+mn-ea"/>
                <a:cs typeface="+mn-cs"/>
              </a:defRPr>
            </a:lvl1pPr>
          </a:lstStyle>
          <a:p>
            <a:pPr marL="0" marR="0" lvl="0" indent="0" algn="l" defTabSz="896354"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10" name="Picture 9"/>
            <p:cNvPicPr>
              <a:picLocks noChangeAspect="1"/>
            </p:cNvPicPr>
            <p:nvPr/>
          </p:nvPicPr>
          <p:blipFill>
            <a:blip r:embed="rId2"/>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Semilight"/>
                <a:ea typeface="+mn-ea"/>
                <a:cs typeface="+mn-cs"/>
              </a:endParaRPr>
            </a:p>
          </p:txBody>
        </p:sp>
      </p:grpSp>
      <p:pic>
        <p:nvPicPr>
          <p:cNvPr id="12" name="Picture 11"/>
          <p:cNvPicPr>
            <a:picLocks noChangeAspect="1"/>
          </p:cNvPicPr>
          <p:nvPr userDrawn="1"/>
        </p:nvPicPr>
        <p:blipFill rotWithShape="1">
          <a:blip r:embed="rId3"/>
          <a:srcRect l="36724" r="7032"/>
          <a:stretch/>
        </p:blipFill>
        <p:spPr>
          <a:xfrm>
            <a:off x="5334351" y="1669"/>
            <a:ext cx="6856633" cy="6855234"/>
          </a:xfrm>
          <a:prstGeom prst="rect">
            <a:avLst/>
          </a:prstGeom>
        </p:spPr>
      </p:pic>
    </p:spTree>
    <p:extLst>
      <p:ext uri="{BB962C8B-B14F-4D97-AF65-F5344CB8AC3E}">
        <p14:creationId xmlns:p14="http://schemas.microsoft.com/office/powerpoint/2010/main" val="21630279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96">
          <p15:clr>
            <a:srgbClr val="FBAE4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190264" cy="6857996"/>
          </a:xfrm>
          <a:prstGeom prst="rect">
            <a:avLst/>
          </a:prstGeom>
        </p:spPr>
      </p:pic>
      <p:sp>
        <p:nvSpPr>
          <p:cNvPr id="2" name="Rectangle 1"/>
          <p:cNvSpPr/>
          <p:nvPr userDrawn="1"/>
        </p:nvSpPr>
        <p:spPr bwMode="auto">
          <a:xfrm>
            <a:off x="269239" y="2077801"/>
            <a:ext cx="5378549" cy="359258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5378486" cy="1793104"/>
          </a:xfrm>
          <a:noFill/>
        </p:spPr>
        <p:txBody>
          <a:bodyPr lIns="146304" tIns="91440" rIns="146304" bIns="91440" anchor="t" anchorCtr="0"/>
          <a:lstStyle>
            <a:lvl1pPr>
              <a:defRPr sz="4612" spc="-96"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2" y="3877276"/>
            <a:ext cx="5380106" cy="1793104"/>
          </a:xfrm>
        </p:spPr>
        <p:txBody>
          <a:bodyPr lIns="164592" tIns="109728" rIns="164592" bIns="109728">
            <a:noAutofit/>
          </a:bodyPr>
          <a:lstStyle>
            <a:lvl1pPr marL="0" indent="0">
              <a:spcBef>
                <a:spcPts val="0"/>
              </a:spcBef>
              <a:buNone/>
              <a:defRPr sz="3075">
                <a:gradFill>
                  <a:gsLst>
                    <a:gs pos="57576">
                      <a:srgbClr val="FFFFFF"/>
                    </a:gs>
                    <a:gs pos="35000">
                      <a:srgbClr val="FFFFFF"/>
                    </a:gs>
                  </a:gsLst>
                  <a:lin ang="5400000" scaled="0"/>
                </a:gradFill>
              </a:defRPr>
            </a:lvl1pPr>
          </a:lstStyle>
          <a:p>
            <a:pPr lvl="0"/>
            <a:r>
              <a:rPr lang="en-US" dirty="0"/>
              <a:t>Speaker name</a:t>
            </a:r>
          </a:p>
        </p:txBody>
      </p:sp>
      <p:grpSp>
        <p:nvGrpSpPr>
          <p:cNvPr id="8" name="Group 7"/>
          <p:cNvGrpSpPr>
            <a:grpSpLocks noChangeAspect="1"/>
          </p:cNvGrpSpPr>
          <p:nvPr userDrawn="1"/>
        </p:nvGrpSpPr>
        <p:grpSpPr bwMode="black">
          <a:xfrm>
            <a:off x="459102" y="470067"/>
            <a:ext cx="1419662" cy="304828"/>
            <a:chOff x="457200" y="1643393"/>
            <a:chExt cx="4492753" cy="964540"/>
          </a:xfrm>
        </p:grpSpPr>
        <p:pic>
          <p:nvPicPr>
            <p:cNvPr id="10" name="Picture 9"/>
            <p:cNvPicPr>
              <a:picLocks noChangeAspect="1"/>
            </p:cNvPicPr>
            <p:nvPr/>
          </p:nvPicPr>
          <p:blipFill>
            <a:blip r:embed="rId3"/>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353535"/>
                </a:solidFill>
                <a:effectLst/>
                <a:uLnTx/>
                <a:uFillTx/>
                <a:latin typeface="Segoe UI Semilight"/>
                <a:ea typeface="+mn-ea"/>
                <a:cs typeface="+mn-cs"/>
              </a:endParaRPr>
            </a:p>
          </p:txBody>
        </p:sp>
      </p:grpSp>
    </p:spTree>
    <p:extLst>
      <p:ext uri="{BB962C8B-B14F-4D97-AF65-F5344CB8AC3E}">
        <p14:creationId xmlns:p14="http://schemas.microsoft.com/office/powerpoint/2010/main" val="609260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22"/>
            </a:lvl2pPr>
            <a:lvl3pPr marL="219682" indent="0">
              <a:buNone/>
              <a:defRPr/>
            </a:lvl3pPr>
            <a:lvl4pPr marL="439364" indent="0">
              <a:buNone/>
              <a:defRPr/>
            </a:lvl4pPr>
            <a:lvl5pPr marL="65904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568248"/>
      </p:ext>
    </p:extLst>
  </p:cSld>
  <p:clrMapOvr>
    <a:masterClrMapping/>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844"/>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86422464"/>
      </p:ext>
    </p:extLst>
  </p:cSld>
  <p:clrMapOvr>
    <a:masterClrMapping/>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176"/>
              </a:spcBef>
              <a:buClr>
                <a:schemeClr val="tx1"/>
              </a:buClr>
              <a:buFont typeface="Wingdings" pitchFamily="2" charset="2"/>
              <a:buNone/>
              <a:defRPr sz="3075"/>
            </a:lvl1pPr>
            <a:lvl2pPr marL="0" indent="0">
              <a:buNone/>
              <a:defRPr sz="1922"/>
            </a:lvl2pPr>
            <a:lvl3pPr marL="222733" indent="0">
              <a:buNone/>
              <a:tabLst/>
              <a:defRPr sz="1922"/>
            </a:lvl3pPr>
            <a:lvl4pPr marL="442415" indent="0">
              <a:buNone/>
              <a:defRPr/>
            </a:lvl4pPr>
            <a:lvl5pPr marL="659046"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176"/>
              </a:spcBef>
              <a:buClr>
                <a:schemeClr val="tx1"/>
              </a:buClr>
              <a:buFont typeface="Wingdings" pitchFamily="2" charset="2"/>
              <a:buNone/>
              <a:defRPr sz="3075"/>
            </a:lvl1pPr>
            <a:lvl2pPr marL="0" indent="0">
              <a:buNone/>
              <a:defRPr sz="1922"/>
            </a:lvl2pPr>
            <a:lvl3pPr marL="222733" indent="0">
              <a:buNone/>
              <a:tabLst/>
              <a:defRPr sz="1922"/>
            </a:lvl3pPr>
            <a:lvl4pPr marL="442415" indent="0">
              <a:buNone/>
              <a:defRPr/>
            </a:lvl4pPr>
            <a:lvl5pPr marL="659046"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9276627"/>
      </p:ext>
    </p:extLst>
  </p:cSld>
  <p:clrMapOvr>
    <a:masterClrMapping/>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76128" indent="-276128">
              <a:spcBef>
                <a:spcPts val="1176"/>
              </a:spcBef>
              <a:buClr>
                <a:schemeClr val="tx1"/>
              </a:buClr>
              <a:buFont typeface="Arial" pitchFamily="34" charset="0"/>
              <a:buChar char="•"/>
              <a:defRPr sz="3075"/>
            </a:lvl1pPr>
            <a:lvl2pPr marL="510444" indent="-224098">
              <a:defRPr sz="2307"/>
            </a:lvl2pPr>
            <a:lvl3pPr marL="672293" indent="-161849">
              <a:tabLst/>
              <a:defRPr sz="1922"/>
            </a:lvl3pPr>
            <a:lvl4pPr marL="846590" indent="-174298">
              <a:defRPr/>
            </a:lvl4pPr>
            <a:lvl5pPr marL="1008439" indent="-16184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76128" indent="-276128">
              <a:spcBef>
                <a:spcPts val="1176"/>
              </a:spcBef>
              <a:buClr>
                <a:schemeClr val="tx1"/>
              </a:buClr>
              <a:buFont typeface="Arial" pitchFamily="34" charset="0"/>
              <a:buChar char="•"/>
              <a:defRPr sz="3075"/>
            </a:lvl1pPr>
            <a:lvl2pPr marL="510444" indent="-224098">
              <a:defRPr sz="2307"/>
            </a:lvl2pPr>
            <a:lvl3pPr marL="672293" indent="-161849">
              <a:tabLst/>
              <a:defRPr sz="1922"/>
            </a:lvl3pPr>
            <a:lvl4pPr marL="846590" indent="-174298">
              <a:defRPr/>
            </a:lvl4pPr>
            <a:lvl5pPr marL="1008439" indent="-16184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5552170"/>
      </p:ext>
    </p:extLst>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97248088"/>
      </p:ext>
    </p:extLst>
  </p:cSld>
  <p:clrMapOvr>
    <a:masterClrMapping/>
  </p:clrMapOvr>
  <p:transition>
    <p:fade/>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6919" spc="-96"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075"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163165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6919" b="0" kern="1200" cap="none" spc="-96"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1542000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6919" spc="-96"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94772491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Section title phot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40F2F5-3765-493D-B3AE-18E37F967F5A}"/>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15436" r="18018" b="15436"/>
          <a:stretch/>
        </p:blipFill>
        <p:spPr>
          <a:xfrm>
            <a:off x="0" y="0"/>
            <a:ext cx="12192000" cy="6858000"/>
          </a:xfrm>
          <a:prstGeom prst="rect">
            <a:avLst/>
          </a:prstGeom>
        </p:spPr>
      </p:pic>
      <p:sp>
        <p:nvSpPr>
          <p:cNvPr id="14" name="Rectangle 13">
            <a:extLst>
              <a:ext uri="{FF2B5EF4-FFF2-40B4-BE49-F238E27FC236}">
                <a16:creationId xmlns:a16="http://schemas.microsoft.com/office/drawing/2014/main" id="{55FF95E8-9533-49BC-B701-E6EBF5B64B5A}"/>
              </a:ext>
            </a:extLst>
          </p:cNvPr>
          <p:cNvSpPr/>
          <p:nvPr userDrawn="1"/>
        </p:nvSpPr>
        <p:spPr bwMode="auto">
          <a:xfrm>
            <a:off x="0" y="0"/>
            <a:ext cx="9068831" cy="6858000"/>
          </a:xfrm>
          <a:prstGeom prst="rect">
            <a:avLst/>
          </a:prstGeom>
          <a:gradFill flip="none" rotWithShape="1">
            <a:gsLst>
              <a:gs pos="0">
                <a:schemeClr val="accent1">
                  <a:lumMod val="5000"/>
                  <a:lumOff val="95000"/>
                  <a:alpha val="94000"/>
                </a:schemeClr>
              </a:gs>
              <a:gs pos="55800">
                <a:srgbClr val="FFFFFF">
                  <a:alpha val="60000"/>
                </a:srgb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72AEB49B-91DB-49CD-9812-DE40D464738E}"/>
              </a:ext>
            </a:extLst>
          </p:cNvPr>
          <p:cNvSpPr/>
          <p:nvPr userDrawn="1"/>
        </p:nvSpPr>
        <p:spPr bwMode="auto">
          <a:xfrm>
            <a:off x="426424" y="2128263"/>
            <a:ext cx="7477989"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Title 1">
            <a:extLst>
              <a:ext uri="{FF2B5EF4-FFF2-40B4-BE49-F238E27FC236}">
                <a16:creationId xmlns:a16="http://schemas.microsoft.com/office/drawing/2014/main" id="{B7E5A94F-1B0E-438C-BEB0-08319283D993}"/>
              </a:ext>
            </a:extLst>
          </p:cNvPr>
          <p:cNvSpPr>
            <a:spLocks noGrp="1"/>
          </p:cNvSpPr>
          <p:nvPr>
            <p:ph type="title" hasCustomPrompt="1"/>
          </p:nvPr>
        </p:nvSpPr>
        <p:spPr>
          <a:xfrm>
            <a:off x="648974" y="2540313"/>
            <a:ext cx="7028471" cy="1793104"/>
          </a:xfrm>
          <a:noFill/>
        </p:spPr>
        <p:txBody>
          <a:bodyPr lIns="0" tIns="0" rIns="0" bIns="182880" anchor="b" anchorCtr="0"/>
          <a:lstStyle>
            <a:lvl1pPr>
              <a:defRPr sz="5293" strike="noStrike" spc="-147" baseline="0">
                <a:solidFill>
                  <a:schemeClr val="bg2"/>
                </a:solidFill>
                <a:latin typeface="+mj-lt"/>
              </a:defRPr>
            </a:lvl1pPr>
          </a:lstStyle>
          <a:p>
            <a:r>
              <a:rPr lang="en-US" dirty="0"/>
              <a:t>Azure presentation</a:t>
            </a:r>
            <a:br>
              <a:rPr lang="en-US" dirty="0"/>
            </a:br>
            <a:r>
              <a:rPr lang="en-US" dirty="0"/>
              <a:t>title or event name</a:t>
            </a:r>
          </a:p>
        </p:txBody>
      </p:sp>
      <p:sp>
        <p:nvSpPr>
          <p:cNvPr id="13" name="Text Placeholder 4">
            <a:extLst>
              <a:ext uri="{FF2B5EF4-FFF2-40B4-BE49-F238E27FC236}">
                <a16:creationId xmlns:a16="http://schemas.microsoft.com/office/drawing/2014/main" id="{4AF19190-07D8-48EC-8023-0C17CCD354E3}"/>
              </a:ext>
            </a:extLst>
          </p:cNvPr>
          <p:cNvSpPr>
            <a:spLocks noGrp="1"/>
          </p:cNvSpPr>
          <p:nvPr>
            <p:ph type="body" sz="quarter" idx="12" hasCustomPrompt="1"/>
          </p:nvPr>
        </p:nvSpPr>
        <p:spPr>
          <a:xfrm>
            <a:off x="648976" y="4342825"/>
            <a:ext cx="6107853"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dirty="0"/>
              <a:t>Author name</a:t>
            </a:r>
          </a:p>
          <a:p>
            <a:pPr lvl="0"/>
            <a:r>
              <a:rPr lang="en-US" dirty="0"/>
              <a:t>Date</a:t>
            </a:r>
          </a:p>
        </p:txBody>
      </p:sp>
      <p:pic>
        <p:nvPicPr>
          <p:cNvPr id="7" name="Picture 6">
            <a:extLst>
              <a:ext uri="{FF2B5EF4-FFF2-40B4-BE49-F238E27FC236}">
                <a16:creationId xmlns:a16="http://schemas.microsoft.com/office/drawing/2014/main" id="{BB94A8BD-C373-4DF1-B831-20BEEA1C57B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7901" y="246985"/>
            <a:ext cx="1741673" cy="576072"/>
          </a:xfrm>
          <a:prstGeom prst="rect">
            <a:avLst/>
          </a:prstGeom>
        </p:spPr>
      </p:pic>
    </p:spTree>
    <p:extLst>
      <p:ext uri="{BB962C8B-B14F-4D97-AF65-F5344CB8AC3E}">
        <p14:creationId xmlns:p14="http://schemas.microsoft.com/office/powerpoint/2010/main" val="42261350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6919" spc="-96"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094258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3012559"/>
            <a:ext cx="5378548" cy="832882"/>
          </a:xfrm>
        </p:spPr>
        <p:txBody>
          <a:bodyPr anchor="ctr">
            <a:spAutoFit/>
          </a:bodyPr>
          <a:lstStyle>
            <a:lvl1pPr>
              <a:defRPr sz="4612"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3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923359313"/>
      </p:ext>
    </p:extLst>
  </p:cSld>
  <p:clrMapOvr>
    <a:masterClrMapping/>
  </p:clrMapOvr>
  <p:transition>
    <p:fade/>
  </p:transition>
  <p:extLst>
    <p:ext uri="{DCECCB84-F9BA-43D5-87BE-67443E8EF086}">
      <p15:sldGuideLst xmlns:p15="http://schemas.microsoft.com/office/powerpoint/2012/main">
        <p15:guide id="1" pos="3996">
          <p15:clr>
            <a:srgbClr val="FBAE4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612"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3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125060803"/>
      </p:ext>
    </p:extLst>
  </p:cSld>
  <p:clrMapOvr>
    <a:masterClrMapping/>
  </p:clrMapOvr>
  <p:transition>
    <p:fade/>
  </p:transition>
  <p:extLst>
    <p:ext uri="{DCECCB84-F9BA-43D5-87BE-67443E8EF086}">
      <p15:sldGuideLst xmlns:p15="http://schemas.microsoft.com/office/powerpoint/2012/main">
        <p15:guide id="1" pos="3496">
          <p15:clr>
            <a:srgbClr val="FBAE40"/>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4767939"/>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01286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3" tIns="44823" rIns="44823" bIns="44823"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100000"/>
              </a:lnSpc>
              <a:spcBef>
                <a:spcPct val="0"/>
              </a:spcBef>
              <a:spcAft>
                <a:spcPct val="0"/>
              </a:spcAft>
              <a:buClrTx/>
              <a:buSzTx/>
              <a:buFontTx/>
              <a:buNone/>
              <a:tabLst/>
              <a:defRPr/>
            </a:pPr>
            <a:endParaRPr kumimoji="0" lang="en-US" sz="173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171">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303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6180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8278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099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53236106"/>
      </p:ext>
    </p:extLst>
  </p:cSld>
  <p:clrMapOvr>
    <a:masterClrMapping/>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5761" tIns="175761" rIns="175761" bIns="175761" numCol="1" anchor="t" anchorCtr="0" compatLnSpc="1">
            <a:prstTxWarp prst="textNoShape">
              <a:avLst/>
            </a:prstTxWarp>
            <a:spAutoFit/>
          </a:bodyPr>
          <a:lstStyle/>
          <a:p>
            <a:pPr marL="0" marR="0" lvl="0" indent="0" algn="l" defTabSz="895920" rtl="0" eaLnBrk="0" fontAlgn="auto" latinLnBrk="0" hangingPunct="0">
              <a:lnSpc>
                <a:spcPct val="100000"/>
              </a:lnSpc>
              <a:spcBef>
                <a:spcPts val="0"/>
              </a:spcBef>
              <a:spcAft>
                <a:spcPts val="0"/>
              </a:spcAft>
              <a:buClrTx/>
              <a:buSzTx/>
              <a:buFontTx/>
              <a:buNone/>
              <a:tabLst/>
              <a:defRPr/>
            </a:pPr>
            <a:r>
              <a:rPr kumimoji="0" lang="en-US" sz="672"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Segoe UI" pitchFamily="34" charset="0"/>
              </a:rPr>
              <a:t>© Copyright Microsoft Corporation. All rights reserved. </a:t>
            </a:r>
          </a:p>
        </p:txBody>
      </p:sp>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Semilight"/>
                <a:ea typeface="+mn-ea"/>
                <a:cs typeface="+mn-cs"/>
              </a:endParaRPr>
            </a:p>
          </p:txBody>
        </p:sp>
      </p:grpSp>
    </p:spTree>
    <p:extLst>
      <p:ext uri="{BB962C8B-B14F-4D97-AF65-F5344CB8AC3E}">
        <p14:creationId xmlns:p14="http://schemas.microsoft.com/office/powerpoint/2010/main" val="5270000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79180" indent="-279180">
              <a:buClr>
                <a:schemeClr val="tx1"/>
              </a:buClr>
              <a:buSzPct val="90000"/>
              <a:buFont typeface="Arial" pitchFamily="34" charset="0"/>
              <a:buChar char="•"/>
              <a:defRPr sz="345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49204" indent="-270027">
              <a:buClr>
                <a:schemeClr val="tx1"/>
              </a:buClr>
              <a:buSzPct val="90000"/>
              <a:buFont typeface="Arial" pitchFamily="34" charset="0"/>
              <a:buChar char="•"/>
              <a:defRPr sz="3075">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28384" indent="-279180">
              <a:buClr>
                <a:schemeClr val="tx1"/>
              </a:buClr>
              <a:buSzPct val="90000"/>
              <a:buFont typeface="Arial" pitchFamily="34" charset="0"/>
              <a:buChar char="•"/>
              <a:defRPr sz="269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48066" indent="-219682">
              <a:buClr>
                <a:schemeClr val="tx1"/>
              </a:buClr>
              <a:buSzPct val="90000"/>
              <a:buFont typeface="Arial" pitchFamily="34" charset="0"/>
              <a:buChar char="•"/>
              <a:defRPr sz="2307">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67748" indent="-219682">
              <a:buClr>
                <a:schemeClr val="tx1"/>
              </a:buClr>
              <a:buSzPct val="90000"/>
              <a:buFont typeface="Arial" pitchFamily="34" charset="0"/>
              <a:buChar char="•"/>
              <a:defRPr sz="1922">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556" spc="-49"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288945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2" y="1189177"/>
            <a:ext cx="11653523" cy="2184808"/>
          </a:xfrm>
        </p:spPr>
        <p:txBody>
          <a:bodyPr>
            <a:spAutoFit/>
          </a:bodyPr>
          <a:lstStyle>
            <a:lvl1pPr>
              <a:buClr>
                <a:schemeClr val="tx2"/>
              </a:buClr>
              <a:defRPr>
                <a:gradFill>
                  <a:gsLst>
                    <a:gs pos="13869">
                      <a:schemeClr val="tx2"/>
                    </a:gs>
                    <a:gs pos="42000">
                      <a:schemeClr val="tx2"/>
                    </a:gs>
                  </a:gsLst>
                  <a:lin ang="5400000" scaled="0"/>
                </a:gradFill>
              </a:defRPr>
            </a:lvl1pPr>
            <a:lvl3pPr>
              <a:defRPr sz="2307"/>
            </a:lvl3pPr>
            <a:lvl4pPr>
              <a:defRPr sz="1922"/>
            </a:lvl4pPr>
            <a:lvl5pPr>
              <a:defRPr sz="192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7409940"/>
      </p:ext>
    </p:extLst>
  </p:cSld>
  <p:clrMapOvr>
    <a:masterClrMapping/>
  </p:clrMapOvr>
  <p:transition>
    <p:fade/>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22"/>
            </a:lvl2pPr>
            <a:lvl3pPr marL="219640" indent="0">
              <a:buNone/>
              <a:defRPr/>
            </a:lvl3pPr>
            <a:lvl4pPr marL="439279" indent="0">
              <a:buNone/>
              <a:defRPr/>
            </a:lvl4pPr>
            <a:lvl5pPr marL="65891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6484622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Section title photo">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F38E8F2-B2EB-F54D-94A6-1F1908F87DC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72AEB49B-91DB-49CD-9812-DE40D464738E}"/>
              </a:ext>
            </a:extLst>
          </p:cNvPr>
          <p:cNvSpPr/>
          <p:nvPr userDrawn="1"/>
        </p:nvSpPr>
        <p:spPr bwMode="auto">
          <a:xfrm>
            <a:off x="1" y="0"/>
            <a:ext cx="6378222" cy="6858000"/>
          </a:xfrm>
          <a:prstGeom prst="rect">
            <a:avLst/>
          </a:prstGeom>
          <a:solidFill>
            <a:srgbClr val="0078D4">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Title 1">
            <a:extLst>
              <a:ext uri="{FF2B5EF4-FFF2-40B4-BE49-F238E27FC236}">
                <a16:creationId xmlns:a16="http://schemas.microsoft.com/office/drawing/2014/main" id="{B7E5A94F-1B0E-438C-BEB0-08319283D993}"/>
              </a:ext>
            </a:extLst>
          </p:cNvPr>
          <p:cNvSpPr>
            <a:spLocks noGrp="1"/>
          </p:cNvSpPr>
          <p:nvPr>
            <p:ph type="title" hasCustomPrompt="1"/>
          </p:nvPr>
        </p:nvSpPr>
        <p:spPr>
          <a:xfrm>
            <a:off x="648974" y="2540313"/>
            <a:ext cx="7028471" cy="1793104"/>
          </a:xfrm>
          <a:noFill/>
        </p:spPr>
        <p:txBody>
          <a:bodyPr lIns="0" tIns="0" rIns="0" bIns="182880" anchor="b" anchorCtr="0"/>
          <a:lstStyle>
            <a:lvl1pPr>
              <a:defRPr sz="5293" strike="noStrike" spc="-147" baseline="0">
                <a:solidFill>
                  <a:schemeClr val="bg2"/>
                </a:solidFill>
                <a:latin typeface="+mj-lt"/>
              </a:defRPr>
            </a:lvl1pPr>
          </a:lstStyle>
          <a:p>
            <a:r>
              <a:rPr lang="en-US" dirty="0"/>
              <a:t>Azure presentation</a:t>
            </a:r>
            <a:br>
              <a:rPr lang="en-US" dirty="0"/>
            </a:br>
            <a:r>
              <a:rPr lang="en-US" dirty="0"/>
              <a:t>title or event name</a:t>
            </a:r>
          </a:p>
        </p:txBody>
      </p:sp>
      <p:sp>
        <p:nvSpPr>
          <p:cNvPr id="13" name="Text Placeholder 4">
            <a:extLst>
              <a:ext uri="{FF2B5EF4-FFF2-40B4-BE49-F238E27FC236}">
                <a16:creationId xmlns:a16="http://schemas.microsoft.com/office/drawing/2014/main" id="{4AF19190-07D8-48EC-8023-0C17CCD354E3}"/>
              </a:ext>
            </a:extLst>
          </p:cNvPr>
          <p:cNvSpPr>
            <a:spLocks noGrp="1"/>
          </p:cNvSpPr>
          <p:nvPr>
            <p:ph type="body" sz="quarter" idx="12" hasCustomPrompt="1"/>
          </p:nvPr>
        </p:nvSpPr>
        <p:spPr>
          <a:xfrm>
            <a:off x="648976" y="4342825"/>
            <a:ext cx="6107853"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dirty="0"/>
              <a:t>Author name</a:t>
            </a:r>
          </a:p>
          <a:p>
            <a:pPr lvl="0"/>
            <a:r>
              <a:rPr lang="en-US" dirty="0"/>
              <a:t>Date</a:t>
            </a:r>
          </a:p>
        </p:txBody>
      </p:sp>
      <p:pic>
        <p:nvPicPr>
          <p:cNvPr id="7" name="Picture 6">
            <a:extLst>
              <a:ext uri="{FF2B5EF4-FFF2-40B4-BE49-F238E27FC236}">
                <a16:creationId xmlns:a16="http://schemas.microsoft.com/office/drawing/2014/main" id="{BB94A8BD-C373-4DF1-B831-20BEEA1C57B3}"/>
              </a:ext>
            </a:extLst>
          </p:cNvPr>
          <p:cNvPicPr>
            <a:picLocks noChangeAspect="1"/>
          </p:cNvPicPr>
          <p:nvPr userDrawn="1"/>
        </p:nvPicPr>
        <p:blipFill>
          <a:blip r:embed="rId3" cstate="print">
            <a:biLevel thresh="25000"/>
            <a:extLst>
              <a:ext uri="{28A0092B-C50C-407E-A947-70E740481C1C}">
                <a14:useLocalDpi xmlns:a14="http://schemas.microsoft.com/office/drawing/2010/main" val="0"/>
              </a:ext>
            </a:extLst>
          </a:blip>
          <a:stretch>
            <a:fillRect/>
          </a:stretch>
        </p:blipFill>
        <p:spPr>
          <a:xfrm>
            <a:off x="247901" y="246985"/>
            <a:ext cx="1741673" cy="576072"/>
          </a:xfrm>
          <a:prstGeom prst="rect">
            <a:avLst/>
          </a:prstGeom>
        </p:spPr>
      </p:pic>
    </p:spTree>
    <p:extLst>
      <p:ext uri="{BB962C8B-B14F-4D97-AF65-F5344CB8AC3E}">
        <p14:creationId xmlns:p14="http://schemas.microsoft.com/office/powerpoint/2010/main" val="8069478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9"/>
            <a:ext cx="11653523" cy="1985641"/>
          </a:xfrm>
        </p:spPr>
        <p:txBody>
          <a:bodyPr>
            <a:spAutoFit/>
          </a:bodyPr>
          <a:lstStyle>
            <a:lvl1pPr>
              <a:defRPr sz="3458">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45053705"/>
      </p:ext>
    </p:extLst>
  </p:cSld>
  <p:clrMapOvr>
    <a:masterClrMapping/>
  </p:clrMapOvr>
  <p:transition>
    <p:fade/>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1_Title Slide">
    <p:bg bwMode="gray">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CB9D2F-F5F8-42D4-BF59-2CA4DB9E49E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76C5A0B1-2BDC-4805-909D-0A060D505BA1}"/>
              </a:ext>
            </a:extLst>
          </p:cNvPr>
          <p:cNvSpPr/>
          <p:nvPr userDrawn="1"/>
        </p:nvSpPr>
        <p:spPr bwMode="auto">
          <a:xfrm>
            <a:off x="-1" y="0"/>
            <a:ext cx="8065827" cy="6858000"/>
          </a:xfrm>
          <a:prstGeom prst="rect">
            <a:avLst/>
          </a:prstGeom>
          <a:gradFill>
            <a:gsLst>
              <a:gs pos="28000">
                <a:srgbClr val="000000">
                  <a:alpha val="56000"/>
                </a:srgbClr>
              </a:gs>
              <a:gs pos="100000">
                <a:srgbClr val="00000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MS logo white - EMF">
            <a:extLst>
              <a:ext uri="{FF2B5EF4-FFF2-40B4-BE49-F238E27FC236}">
                <a16:creationId xmlns:a16="http://schemas.microsoft.com/office/drawing/2014/main" id="{4B2448B7-4736-40F6-B6E5-8B83FDA251F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3" y="470067"/>
            <a:ext cx="1423303" cy="304828"/>
          </a:xfrm>
          <a:prstGeom prst="rect">
            <a:avLst/>
          </a:prstGeom>
        </p:spPr>
      </p:pic>
      <p:sp>
        <p:nvSpPr>
          <p:cNvPr id="11" name="Title 1">
            <a:extLst>
              <a:ext uri="{FF2B5EF4-FFF2-40B4-BE49-F238E27FC236}">
                <a16:creationId xmlns:a16="http://schemas.microsoft.com/office/drawing/2014/main" id="{381554F9-C402-420F-BE47-B4066E88E3B7}"/>
              </a:ext>
            </a:extLst>
          </p:cNvPr>
          <p:cNvSpPr>
            <a:spLocks noGrp="1"/>
          </p:cNvSpPr>
          <p:nvPr>
            <p:ph type="title" hasCustomPrompt="1"/>
          </p:nvPr>
        </p:nvSpPr>
        <p:spPr bwMode="gray">
          <a:xfrm>
            <a:off x="269302" y="1634613"/>
            <a:ext cx="6545155" cy="1793090"/>
          </a:xfrm>
          <a:noFill/>
        </p:spPr>
        <p:txBody>
          <a:bodyPr lIns="146304" tIns="91440" rIns="146304" bIns="91440" anchor="t" anchorCtr="0"/>
          <a:lstStyle>
            <a:lvl1pPr algn="l">
              <a:defRPr sz="5293" cap="none" spc="-98" baseline="0">
                <a:solidFill>
                  <a:schemeClr val="tx1"/>
                </a:solidFill>
                <a:latin typeface="+mj-lt"/>
              </a:defRPr>
            </a:lvl1pPr>
          </a:lstStyle>
          <a:p>
            <a:r>
              <a:rPr lang="en-US"/>
              <a:t>Presentation title</a:t>
            </a:r>
          </a:p>
        </p:txBody>
      </p:sp>
      <p:sp>
        <p:nvSpPr>
          <p:cNvPr id="12" name="Text Placeholder 4">
            <a:extLst>
              <a:ext uri="{FF2B5EF4-FFF2-40B4-BE49-F238E27FC236}">
                <a16:creationId xmlns:a16="http://schemas.microsoft.com/office/drawing/2014/main" id="{29BBA674-B9FC-4DBF-A40F-F694B1C5CE91}"/>
              </a:ext>
            </a:extLst>
          </p:cNvPr>
          <p:cNvSpPr>
            <a:spLocks noGrp="1"/>
          </p:cNvSpPr>
          <p:nvPr>
            <p:ph type="body" sz="quarter" idx="12" hasCustomPrompt="1"/>
          </p:nvPr>
        </p:nvSpPr>
        <p:spPr bwMode="gray">
          <a:xfrm>
            <a:off x="269302" y="3429000"/>
            <a:ext cx="6545155"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2021406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2_Title Slide">
    <p:bg bwMode="gray">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77" y="0"/>
            <a:ext cx="12187646" cy="6858000"/>
          </a:xfrm>
          <a:prstGeom prst="rect">
            <a:avLst/>
          </a:prstGeom>
        </p:spPr>
      </p:pic>
      <p:sp>
        <p:nvSpPr>
          <p:cNvPr id="6" name="Rectangle 5"/>
          <p:cNvSpPr/>
          <p:nvPr userDrawn="1"/>
        </p:nvSpPr>
        <p:spPr bwMode="auto">
          <a:xfrm>
            <a:off x="-1" y="0"/>
            <a:ext cx="8065827" cy="6858000"/>
          </a:xfrm>
          <a:prstGeom prst="rect">
            <a:avLst/>
          </a:prstGeom>
          <a:gradFill>
            <a:gsLst>
              <a:gs pos="28000">
                <a:srgbClr val="000000">
                  <a:alpha val="56000"/>
                </a:srgbClr>
              </a:gs>
              <a:gs pos="100000">
                <a:srgbClr val="00000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gray">
          <a:xfrm>
            <a:off x="269302" y="1634613"/>
            <a:ext cx="6545155" cy="1793090"/>
          </a:xfrm>
          <a:noFill/>
        </p:spPr>
        <p:txBody>
          <a:bodyPr lIns="146304" tIns="91440" rIns="146304" bIns="91440" anchor="t" anchorCtr="0"/>
          <a:lstStyle>
            <a:lvl1pPr algn="l">
              <a:defRPr sz="5293" cap="none" spc="-98" baseline="0">
                <a:solidFill>
                  <a:schemeClr val="tx1"/>
                </a:solidFill>
                <a:latin typeface="+mj-lt"/>
              </a:defRPr>
            </a:lvl1pPr>
          </a:lstStyle>
          <a:p>
            <a:r>
              <a:rPr lang="en-US"/>
              <a:t>Presentation title</a:t>
            </a:r>
          </a:p>
        </p:txBody>
      </p:sp>
      <p:sp>
        <p:nvSpPr>
          <p:cNvPr id="5" name="Text Placeholder 4"/>
          <p:cNvSpPr>
            <a:spLocks noGrp="1"/>
          </p:cNvSpPr>
          <p:nvPr>
            <p:ph type="body" sz="quarter" idx="12" hasCustomPrompt="1"/>
          </p:nvPr>
        </p:nvSpPr>
        <p:spPr bwMode="gray">
          <a:xfrm>
            <a:off x="269302" y="3429000"/>
            <a:ext cx="6545155"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MS logo white - EMF">
            <a:extLst>
              <a:ext uri="{FF2B5EF4-FFF2-40B4-BE49-F238E27FC236}">
                <a16:creationId xmlns:a16="http://schemas.microsoft.com/office/drawing/2014/main" id="{4B2448B7-4736-40F6-B6E5-8B83FDA251F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3" y="470067"/>
            <a:ext cx="1423303" cy="304828"/>
          </a:xfrm>
          <a:prstGeom prst="rect">
            <a:avLst/>
          </a:prstGeom>
        </p:spPr>
      </p:pic>
    </p:spTree>
    <p:extLst>
      <p:ext uri="{BB962C8B-B14F-4D97-AF65-F5344CB8AC3E}">
        <p14:creationId xmlns:p14="http://schemas.microsoft.com/office/powerpoint/2010/main" val="15494781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7138501"/>
      </p:ext>
    </p:extLst>
  </p:cSld>
  <p:clrMapOvr>
    <a:masterClrMapping/>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68810715"/>
      </p:ext>
    </p:extLst>
  </p:cSld>
  <p:clrMapOvr>
    <a:masterClrMapping/>
  </p:clrMapOvr>
  <p:transition>
    <p:fade/>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48390415"/>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1566583"/>
          </a:xfrm>
        </p:spPr>
        <p:txBody>
          <a:bodyPr>
            <a:spAutoFit/>
          </a:bodyPr>
          <a:lstStyle>
            <a:lvl1pPr>
              <a:defRPr sz="2400">
                <a:latin typeface="Segoe UI Semilight" panose="020B0402040204020203" pitchFamily="34" charset="0"/>
                <a:cs typeface="Segoe UI Semilight" panose="020B0402040204020203" pitchFamily="34" charset="0"/>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FA09FA5-87FE-4058-ABAF-64E38F7870C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28285"/>
      </p:ext>
    </p:extLst>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7844395"/>
      </p:ext>
    </p:extLst>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1215588"/>
      </p:ext>
    </p:extLst>
  </p:cSld>
  <p:clrMapOvr>
    <a:masterClrMapping/>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71826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3"/>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custDataLst>
      <p:tags r:id="rId1"/>
    </p:custDataLst>
    <p:extLst>
      <p:ext uri="{BB962C8B-B14F-4D97-AF65-F5344CB8AC3E}">
        <p14:creationId xmlns:p14="http://schemas.microsoft.com/office/powerpoint/2010/main" val="22538997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Presentation title slide white photo">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23E6D01-3E0F-4BD4-80CB-FAB8F44B0A02}"/>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6566" r="12909" b="-1"/>
          <a:stretch/>
        </p:blipFill>
        <p:spPr>
          <a:xfrm>
            <a:off x="0" y="0"/>
            <a:ext cx="12192000" cy="6858000"/>
          </a:xfrm>
          <a:prstGeom prst="rect">
            <a:avLst/>
          </a:prstGeom>
        </p:spPr>
      </p:pic>
      <p:sp>
        <p:nvSpPr>
          <p:cNvPr id="16" name="Rectangle 15">
            <a:extLst>
              <a:ext uri="{FF2B5EF4-FFF2-40B4-BE49-F238E27FC236}">
                <a16:creationId xmlns:a16="http://schemas.microsoft.com/office/drawing/2014/main" id="{C01F7B8B-303A-4D8B-98B1-89FED98B9B16}"/>
              </a:ext>
            </a:extLst>
          </p:cNvPr>
          <p:cNvSpPr/>
          <p:nvPr userDrawn="1"/>
        </p:nvSpPr>
        <p:spPr bwMode="auto">
          <a:xfrm rot="5400000">
            <a:off x="5610367" y="-5610365"/>
            <a:ext cx="971267" cy="12192001"/>
          </a:xfrm>
          <a:prstGeom prst="rect">
            <a:avLst/>
          </a:prstGeom>
          <a:gradFill flip="none" rotWithShape="1">
            <a:gsLst>
              <a:gs pos="0">
                <a:schemeClr val="accent1">
                  <a:lumMod val="5000"/>
                  <a:lumOff val="95000"/>
                  <a:alpha val="75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a:extLst>
              <a:ext uri="{FF2B5EF4-FFF2-40B4-BE49-F238E27FC236}">
                <a16:creationId xmlns:a16="http://schemas.microsoft.com/office/drawing/2014/main" id="{13532A61-7338-495C-8787-A222781205FF}"/>
              </a:ext>
            </a:extLst>
          </p:cNvPr>
          <p:cNvSpPr/>
          <p:nvPr userDrawn="1"/>
        </p:nvSpPr>
        <p:spPr bwMode="auto">
          <a:xfrm>
            <a:off x="426425" y="2128263"/>
            <a:ext cx="7477989" cy="358620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a:extLst>
              <a:ext uri="{FF2B5EF4-FFF2-40B4-BE49-F238E27FC236}">
                <a16:creationId xmlns:a16="http://schemas.microsoft.com/office/drawing/2014/main" id="{C12028E2-C5DC-4CA9-88C9-D5024B2AD46E}"/>
              </a:ext>
            </a:extLst>
          </p:cNvPr>
          <p:cNvSpPr>
            <a:spLocks noGrp="1"/>
          </p:cNvSpPr>
          <p:nvPr>
            <p:ph type="title" hasCustomPrompt="1"/>
          </p:nvPr>
        </p:nvSpPr>
        <p:spPr>
          <a:xfrm>
            <a:off x="648974" y="2540313"/>
            <a:ext cx="7028471" cy="1793104"/>
          </a:xfrm>
          <a:noFill/>
        </p:spPr>
        <p:txBody>
          <a:bodyPr lIns="0" tIns="0" rIns="0" bIns="182880" anchor="b" anchorCtr="0"/>
          <a:lstStyle>
            <a:lvl1pPr>
              <a:defRPr sz="5293" strike="noStrike" spc="-147" baseline="0">
                <a:solidFill>
                  <a:schemeClr val="tx2"/>
                </a:solidFill>
                <a:latin typeface="+mj-lt"/>
              </a:defRPr>
            </a:lvl1pPr>
          </a:lstStyle>
          <a:p>
            <a:r>
              <a:rPr lang="en-US" dirty="0"/>
              <a:t>Azure presentation</a:t>
            </a:r>
            <a:br>
              <a:rPr lang="en-US" dirty="0"/>
            </a:br>
            <a:r>
              <a:rPr lang="en-US" dirty="0"/>
              <a:t>title or event name</a:t>
            </a:r>
          </a:p>
        </p:txBody>
      </p:sp>
      <p:sp>
        <p:nvSpPr>
          <p:cNvPr id="15" name="Text Placeholder 4">
            <a:extLst>
              <a:ext uri="{FF2B5EF4-FFF2-40B4-BE49-F238E27FC236}">
                <a16:creationId xmlns:a16="http://schemas.microsoft.com/office/drawing/2014/main" id="{6EFA9DF5-3A2A-422C-B2A6-A700C5CFD6E7}"/>
              </a:ext>
            </a:extLst>
          </p:cNvPr>
          <p:cNvSpPr>
            <a:spLocks noGrp="1"/>
          </p:cNvSpPr>
          <p:nvPr>
            <p:ph type="body" sz="quarter" idx="12" hasCustomPrompt="1"/>
          </p:nvPr>
        </p:nvSpPr>
        <p:spPr>
          <a:xfrm>
            <a:off x="648976" y="4342825"/>
            <a:ext cx="6107853" cy="945435"/>
          </a:xfrm>
          <a:noFill/>
        </p:spPr>
        <p:txBody>
          <a:bodyPr lIns="0" tIns="0" rIns="0" bIns="0">
            <a:noAutofit/>
          </a:bodyPr>
          <a:lstStyle>
            <a:lvl1pPr marL="0" indent="0">
              <a:lnSpc>
                <a:spcPct val="100000"/>
              </a:lnSpc>
              <a:spcBef>
                <a:spcPts val="0"/>
              </a:spcBef>
              <a:spcAft>
                <a:spcPts val="0"/>
              </a:spcAft>
              <a:buNone/>
              <a:defRPr sz="1765" spc="0" baseline="0">
                <a:solidFill>
                  <a:schemeClr val="tx1"/>
                </a:solidFill>
                <a:latin typeface="+mn-lt"/>
              </a:defRPr>
            </a:lvl1pPr>
          </a:lstStyle>
          <a:p>
            <a:pPr lvl="0"/>
            <a:r>
              <a:rPr lang="en-US" dirty="0"/>
              <a:t>Author name</a:t>
            </a:r>
          </a:p>
          <a:p>
            <a:pPr lvl="0"/>
            <a:r>
              <a:rPr lang="en-US" dirty="0"/>
              <a:t>Date</a:t>
            </a:r>
          </a:p>
        </p:txBody>
      </p:sp>
      <p:pic>
        <p:nvPicPr>
          <p:cNvPr id="8" name="Picture 7">
            <a:extLst>
              <a:ext uri="{FF2B5EF4-FFF2-40B4-BE49-F238E27FC236}">
                <a16:creationId xmlns:a16="http://schemas.microsoft.com/office/drawing/2014/main" id="{784461FB-856C-44B7-AF3E-D21A18D132C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7901" y="246985"/>
            <a:ext cx="1741673" cy="576072"/>
          </a:xfrm>
          <a:prstGeom prst="rect">
            <a:avLst/>
          </a:prstGeom>
        </p:spPr>
      </p:pic>
    </p:spTree>
    <p:extLst>
      <p:ext uri="{BB962C8B-B14F-4D97-AF65-F5344CB8AC3E}">
        <p14:creationId xmlns:p14="http://schemas.microsoft.com/office/powerpoint/2010/main" val="21661829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6835265"/>
      </p:ext>
    </p:extLst>
  </p:cSld>
  <p:clrMapOvr>
    <a:masterClrMapping/>
  </p:clrMapOvr>
  <p:transition>
    <p:fade/>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95247938"/>
      </p:ext>
    </p:extLst>
  </p:cSld>
  <p:clrMapOvr>
    <a:masterClrMapping/>
  </p:clrMapOvr>
  <p:transition>
    <p:fade/>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Title and only stage">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8120494"/>
      </p:ext>
    </p:extLst>
  </p:cSld>
  <p:clrMapOvr>
    <a:masterClrMapping/>
  </p:clrMapOvr>
  <p:transition>
    <p:fade/>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Title and stage_left">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9">
            <a:extLst>
              <a:ext uri="{FF2B5EF4-FFF2-40B4-BE49-F238E27FC236}">
                <a16:creationId xmlns:a16="http://schemas.microsoft.com/office/drawing/2014/main" id="{5835769B-D947-4F65-8B06-B00FA97D0BD9}"/>
              </a:ext>
            </a:extLst>
          </p:cNvPr>
          <p:cNvSpPr>
            <a:spLocks noGrp="1"/>
          </p:cNvSpPr>
          <p:nvPr>
            <p:ph type="body" sz="quarter" idx="11"/>
          </p:nvPr>
        </p:nvSpPr>
        <p:spPr>
          <a:xfrm>
            <a:off x="269874" y="1584156"/>
            <a:ext cx="5686789" cy="4751330"/>
          </a:xfrm>
        </p:spPr>
        <p:txBody>
          <a:bodyPr/>
          <a:lstStyle>
            <a:lvl1pPr marL="0" indent="0">
              <a:spcBef>
                <a:spcPts val="1200"/>
              </a:spcBef>
              <a:buNone/>
              <a:defRPr lang="en-US" sz="1600" b="1" kern="1200" spc="0" baseline="0" dirty="0" smtClean="0">
                <a:solidFill>
                  <a:schemeClr val="tx2"/>
                </a:solidFill>
                <a:latin typeface="Segoe UI Semibold" charset="0"/>
                <a:ea typeface="Segoe UI Semibold" charset="0"/>
                <a:cs typeface="Segoe UI Semibold" charset="0"/>
              </a:defRPr>
            </a:lvl1pPr>
            <a:lvl2pPr marL="236538" indent="-236538">
              <a:spcBef>
                <a:spcPts val="800"/>
              </a:spcBef>
              <a:spcAft>
                <a:spcPts val="400"/>
              </a:spcAft>
              <a:buClr>
                <a:schemeClr val="tx2"/>
              </a:buClr>
              <a:defRPr lang="en-US" sz="1600" kern="1200" spc="0" baseline="0" dirty="0" smtClean="0">
                <a:solidFill>
                  <a:schemeClr val="tx1"/>
                </a:solidFill>
                <a:latin typeface="Segoe UI Semilight" charset="0"/>
                <a:ea typeface="Segoe UI Semilight" charset="0"/>
                <a:cs typeface="Segoe UI Semilight" charset="0"/>
              </a:defRPr>
            </a:lvl2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74033429"/>
      </p:ext>
    </p:extLst>
  </p:cSld>
  <p:clrMapOvr>
    <a:masterClrMapping/>
  </p:clrMapOvr>
  <p:transition>
    <p:fade/>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Title and stage">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D51B25BF-04D3-438D-B22A-D496C649A19B}"/>
              </a:ext>
            </a:extLst>
          </p:cNvPr>
          <p:cNvSpPr>
            <a:spLocks noGrp="1"/>
          </p:cNvSpPr>
          <p:nvPr>
            <p:ph type="body" sz="quarter" idx="10"/>
          </p:nvPr>
        </p:nvSpPr>
        <p:spPr>
          <a:xfrm>
            <a:off x="269239" y="1925685"/>
            <a:ext cx="11655839" cy="286232"/>
          </a:xfrm>
          <a:noFill/>
        </p:spPr>
        <p:txBody>
          <a:bodyPr wrap="square" lIns="91440" tIns="45720" rIns="91440" bIns="45720" rtlCol="0">
            <a:spAutoFit/>
          </a:bodyPr>
          <a:lstStyle>
            <a:lvl1pPr marL="0" indent="0">
              <a:buNone/>
              <a:defRPr lang="en-US" sz="1400" b="1" dirty="0" smtClean="0">
                <a:solidFill>
                  <a:schemeClr val="tx2"/>
                </a:solidFill>
                <a:latin typeface="Segoe UI Semibold" charset="0"/>
                <a:ea typeface="Segoe UI Semibold" charset="0"/>
                <a:cs typeface="Segoe UI Semibold" charset="0"/>
              </a:defRPr>
            </a:lvl1pPr>
          </a:lstStyle>
          <a:p>
            <a:pPr marL="0" lvl="0" defTabSz="914400"/>
            <a:r>
              <a:rPr lang="en-US"/>
              <a:t>Edit Master text styles</a:t>
            </a:r>
          </a:p>
        </p:txBody>
      </p:sp>
    </p:spTree>
    <p:extLst>
      <p:ext uri="{BB962C8B-B14F-4D97-AF65-F5344CB8AC3E}">
        <p14:creationId xmlns:p14="http://schemas.microsoft.com/office/powerpoint/2010/main" val="2147228602"/>
      </p:ext>
    </p:extLst>
  </p:cSld>
  <p:clrMapOvr>
    <a:masterClrMapping/>
  </p:clrMapOvr>
  <p:transition>
    <p:fade/>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1_Title and stage">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8FBB2BD-846C-4813-B494-1EA4319C74C7}"/>
              </a:ext>
            </a:extLst>
          </p:cNvPr>
          <p:cNvSpPr/>
          <p:nvPr userDrawn="1"/>
        </p:nvSpPr>
        <p:spPr>
          <a:xfrm>
            <a:off x="0" y="1469984"/>
            <a:ext cx="12192000" cy="5395249"/>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D51B25BF-04D3-438D-B22A-D496C649A19B}"/>
              </a:ext>
            </a:extLst>
          </p:cNvPr>
          <p:cNvSpPr>
            <a:spLocks noGrp="1"/>
          </p:cNvSpPr>
          <p:nvPr>
            <p:ph type="body" sz="quarter" idx="10"/>
          </p:nvPr>
        </p:nvSpPr>
        <p:spPr>
          <a:xfrm>
            <a:off x="269239" y="1925685"/>
            <a:ext cx="11655839" cy="286232"/>
          </a:xfrm>
          <a:noFill/>
        </p:spPr>
        <p:txBody>
          <a:bodyPr wrap="square" lIns="91440" tIns="45720" rIns="91440" bIns="45720" rtlCol="0">
            <a:spAutoFit/>
          </a:bodyPr>
          <a:lstStyle>
            <a:lvl1pPr marL="0" indent="0">
              <a:buNone/>
              <a:defRPr lang="en-US" sz="1400" b="1" dirty="0" smtClean="0">
                <a:solidFill>
                  <a:schemeClr val="tx2"/>
                </a:solidFill>
                <a:latin typeface="Segoe UI Semibold" charset="0"/>
                <a:ea typeface="Segoe UI Semibold" charset="0"/>
                <a:cs typeface="Segoe UI Semibold" charset="0"/>
              </a:defRPr>
            </a:lvl1pPr>
          </a:lstStyle>
          <a:p>
            <a:pPr marL="0" lvl="0" defTabSz="914400"/>
            <a:r>
              <a:rPr lang="en-US"/>
              <a:t>Edit Master text styles</a:t>
            </a:r>
          </a:p>
        </p:txBody>
      </p:sp>
    </p:spTree>
    <p:extLst>
      <p:ext uri="{BB962C8B-B14F-4D97-AF65-F5344CB8AC3E}">
        <p14:creationId xmlns:p14="http://schemas.microsoft.com/office/powerpoint/2010/main" val="3872395538"/>
      </p:ext>
    </p:extLst>
  </p:cSld>
  <p:clrMapOvr>
    <a:masterClrMapping/>
  </p:clrMapOvr>
  <p:transition>
    <p:fade/>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69240" y="289511"/>
            <a:ext cx="5021217" cy="1046440"/>
          </a:xfrm>
        </p:spPr>
        <p:txBody>
          <a:bodyPr vert="horz" wrap="square" lIns="146304" tIns="91440" rIns="146304" bIns="91440" rtlCol="0" anchor="t">
            <a:noAutofit/>
          </a:bodyPr>
          <a:lstStyle>
            <a:lvl1pPr algn="l">
              <a:defRPr lang="en-US" sz="2800" cap="all" spc="500">
                <a:solidFill>
                  <a:schemeClr val="tx2"/>
                </a:solidFill>
                <a:latin typeface="Segoe UI Semilight" charset="0"/>
                <a:cs typeface="Segoe UI Semilight" charset="0"/>
              </a:defRPr>
            </a:lvl1pPr>
          </a:lstStyle>
          <a:p>
            <a:pPr marL="0" lvl="0" defTabSz="914400">
              <a:lnSpc>
                <a:spcPct val="100000"/>
              </a:lnSpc>
            </a:pPr>
            <a:r>
              <a:rPr lang="en-US"/>
              <a:t>Click to edit Master title style</a:t>
            </a:r>
          </a:p>
        </p:txBody>
      </p:sp>
    </p:spTree>
    <p:extLst>
      <p:ext uri="{BB962C8B-B14F-4D97-AF65-F5344CB8AC3E}">
        <p14:creationId xmlns:p14="http://schemas.microsoft.com/office/powerpoint/2010/main" val="417090115"/>
      </p:ext>
    </p:extLst>
  </p:cSld>
  <p:clrMapOvr>
    <a:masterClrMapping/>
  </p:clrMapOvr>
  <p:transition>
    <p:fade/>
  </p:transition>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Case study">
    <p:bg>
      <p:bgRef idx="1001">
        <a:schemeClr val="bg1"/>
      </p:bgRef>
    </p:bg>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269240" y="1591729"/>
            <a:ext cx="5265119" cy="3606200"/>
          </a:xfrm>
        </p:spPr>
        <p:txBody>
          <a:bodyPr/>
          <a:lstStyle>
            <a:lvl1pPr marL="0" indent="0">
              <a:spcBef>
                <a:spcPts val="1200"/>
              </a:spcBef>
              <a:spcAft>
                <a:spcPts val="800"/>
              </a:spcAft>
              <a:buNone/>
              <a:defRPr sz="1800" spc="0" baseline="0">
                <a:solidFill>
                  <a:schemeClr val="tx1"/>
                </a:solidFill>
              </a:defRPr>
            </a:lvl1pPr>
            <a:lvl2pPr marL="160020" indent="-160020" algn="l" defTabSz="762000" rtl="0" eaLnBrk="1" latinLnBrk="0" hangingPunct="1">
              <a:lnSpc>
                <a:spcPct val="107000"/>
              </a:lnSpc>
              <a:spcBef>
                <a:spcPts val="0"/>
              </a:spcBef>
              <a:spcAft>
                <a:spcPts val="600"/>
              </a:spcAft>
              <a:buClr>
                <a:schemeClr val="tx2"/>
              </a:buClr>
              <a:buFont typeface="Arial" panose="020B0604020202020204" pitchFamily="34" charset="0"/>
              <a:buChar char="•"/>
              <a:defRPr lang="en-US" sz="1600" kern="1200" spc="0" baseline="0" dirty="0" smtClean="0">
                <a:solidFill>
                  <a:schemeClr val="tx1"/>
                </a:solidFill>
                <a:latin typeface="+mn-lt"/>
                <a:ea typeface="+mn-ea"/>
                <a:cs typeface="Times New Roman" panose="02020603050405020304" pitchFamily="18" charset="0"/>
              </a:defRPr>
            </a:lvl2pPr>
            <a:lvl3pPr marL="569913" indent="-228600" defTabSz="762000">
              <a:buClr>
                <a:schemeClr val="tx2"/>
              </a:buClr>
              <a:defRPr sz="1200" spc="0" baseline="0">
                <a:solidFill>
                  <a:schemeClr val="tx1"/>
                </a:solidFill>
              </a:defRPr>
            </a:lvl3pPr>
            <a:lvl4pPr marL="914400" indent="-228600" defTabSz="762000">
              <a:buClr>
                <a:schemeClr val="tx2"/>
              </a:buClr>
              <a:defRPr sz="1100" spc="0" baseline="0">
                <a:solidFill>
                  <a:schemeClr val="tx1"/>
                </a:solidFill>
              </a:defRPr>
            </a:lvl4pPr>
            <a:lvl5pPr marL="1258888" indent="-228600" defTabSz="762000">
              <a:buClr>
                <a:schemeClr val="tx2"/>
              </a:buClr>
              <a:defRPr sz="1100" spc="0" baseline="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3D3ED6A4-84B5-4E0F-AACB-5DDD65A08580}"/>
              </a:ext>
            </a:extLst>
          </p:cNvPr>
          <p:cNvSpPr/>
          <p:nvPr userDrawn="1"/>
        </p:nvSpPr>
        <p:spPr>
          <a:xfrm>
            <a:off x="6253842" y="1"/>
            <a:ext cx="5938157" cy="6865234"/>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146F0AFE-AADD-4A6A-8100-DF623625BB3F}"/>
              </a:ext>
            </a:extLst>
          </p:cNvPr>
          <p:cNvSpPr>
            <a:spLocks noGrp="1"/>
          </p:cNvSpPr>
          <p:nvPr>
            <p:ph type="title"/>
          </p:nvPr>
        </p:nvSpPr>
        <p:spPr>
          <a:xfrm>
            <a:off x="269240" y="289511"/>
            <a:ext cx="5265119" cy="976860"/>
          </a:xfrm>
        </p:spPr>
        <p:txBody>
          <a:bodyPr/>
          <a:lstStyle>
            <a:lvl1pPr algn="l">
              <a:defRPr/>
            </a:lvl1pPr>
          </a:lstStyle>
          <a:p>
            <a:r>
              <a:rPr lang="en-US"/>
              <a:t>Click to edit Master title style</a:t>
            </a:r>
          </a:p>
        </p:txBody>
      </p:sp>
    </p:spTree>
    <p:extLst>
      <p:ext uri="{BB962C8B-B14F-4D97-AF65-F5344CB8AC3E}">
        <p14:creationId xmlns:p14="http://schemas.microsoft.com/office/powerpoint/2010/main" val="28944726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1_Case study">
    <p:bg>
      <p:bgPr>
        <a:solidFill>
          <a:schemeClr val="tx2"/>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269240" y="2197702"/>
            <a:ext cx="5265119" cy="1898981"/>
          </a:xfrm>
        </p:spPr>
        <p:txBody>
          <a:bodyPr/>
          <a:lstStyle>
            <a:lvl1pPr marL="0" indent="0">
              <a:spcAft>
                <a:spcPts val="1800"/>
              </a:spcAft>
              <a:buNone/>
              <a:defRPr sz="2400" spc="100" baseline="0">
                <a:solidFill>
                  <a:schemeClr val="bg1"/>
                </a:solidFill>
              </a:defRPr>
            </a:lvl1pPr>
            <a:lvl2pPr marL="160020" indent="-160020" algn="l" defTabSz="762000" rtl="0" eaLnBrk="1" latinLnBrk="0" hangingPunct="1">
              <a:lnSpc>
                <a:spcPct val="107000"/>
              </a:lnSpc>
              <a:spcBef>
                <a:spcPts val="0"/>
              </a:spcBef>
              <a:spcAft>
                <a:spcPts val="600"/>
              </a:spcAft>
              <a:buClr>
                <a:schemeClr val="tx2"/>
              </a:buClr>
              <a:buFont typeface="Arial" panose="020B0604020202020204" pitchFamily="34" charset="0"/>
              <a:buChar char="•"/>
              <a:defRPr lang="en-US" sz="2000" kern="1200" spc="100" baseline="0" dirty="0" smtClean="0">
                <a:solidFill>
                  <a:schemeClr val="bg1"/>
                </a:solidFill>
                <a:latin typeface="+mn-lt"/>
                <a:ea typeface="+mn-ea"/>
                <a:cs typeface="Times New Roman" panose="02020603050405020304" pitchFamily="18" charset="0"/>
              </a:defRPr>
            </a:lvl2pPr>
            <a:lvl3pPr marL="569913" indent="-228600" defTabSz="762000">
              <a:buClr>
                <a:schemeClr val="tx2"/>
              </a:buClr>
              <a:defRPr spc="100" baseline="0">
                <a:solidFill>
                  <a:schemeClr val="bg1"/>
                </a:solidFill>
              </a:defRPr>
            </a:lvl3pPr>
            <a:lvl4pPr marL="914400" indent="-228600" defTabSz="762000">
              <a:buClr>
                <a:schemeClr val="tx2"/>
              </a:buClr>
              <a:defRPr spc="100" baseline="0">
                <a:solidFill>
                  <a:schemeClr val="bg1"/>
                </a:solidFill>
              </a:defRPr>
            </a:lvl4pPr>
            <a:lvl5pPr marL="1258888" indent="-228600" defTabSz="762000">
              <a:buClr>
                <a:schemeClr val="tx2"/>
              </a:buClr>
              <a:defRPr spc="100" baseline="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a:extLst>
              <a:ext uri="{FF2B5EF4-FFF2-40B4-BE49-F238E27FC236}">
                <a16:creationId xmlns:a16="http://schemas.microsoft.com/office/drawing/2014/main" id="{146F0AFE-AADD-4A6A-8100-DF623625BB3F}"/>
              </a:ext>
            </a:extLst>
          </p:cNvPr>
          <p:cNvSpPr>
            <a:spLocks noGrp="1"/>
          </p:cNvSpPr>
          <p:nvPr>
            <p:ph type="title"/>
          </p:nvPr>
        </p:nvSpPr>
        <p:spPr>
          <a:xfrm>
            <a:off x="269240" y="289511"/>
            <a:ext cx="5265119" cy="1617666"/>
          </a:xfrm>
        </p:spPr>
        <p:txBody>
          <a:bodyPr/>
          <a:lstStyle>
            <a:lvl1pPr algn="l">
              <a:defRPr>
                <a:solidFill>
                  <a:schemeClr val="bg1"/>
                </a:solidFill>
              </a:defRPr>
            </a:lvl1pPr>
          </a:lstStyle>
          <a:p>
            <a:r>
              <a:rPr lang="en-US"/>
              <a:t>Click to edit Master title style</a:t>
            </a:r>
          </a:p>
        </p:txBody>
      </p:sp>
      <p:sp>
        <p:nvSpPr>
          <p:cNvPr id="5" name="Rectangle 4">
            <a:extLst>
              <a:ext uri="{FF2B5EF4-FFF2-40B4-BE49-F238E27FC236}">
                <a16:creationId xmlns:a16="http://schemas.microsoft.com/office/drawing/2014/main" id="{3D3ED6A4-84B5-4E0F-AACB-5DDD65A08580}"/>
              </a:ext>
            </a:extLst>
          </p:cNvPr>
          <p:cNvSpPr/>
          <p:nvPr userDrawn="1"/>
        </p:nvSpPr>
        <p:spPr>
          <a:xfrm>
            <a:off x="6253842" y="1"/>
            <a:ext cx="5938157" cy="686523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46531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6404DEB-A2FD-47E2-863C-BC52EB636058}"/>
              </a:ext>
            </a:extLst>
          </p:cNvPr>
          <p:cNvSpPr>
            <a:spLocks noGrp="1"/>
          </p:cNvSpPr>
          <p:nvPr>
            <p:ph type="title" hasCustomPrompt="1"/>
          </p:nvPr>
        </p:nvSpPr>
        <p:spPr>
          <a:xfrm>
            <a:off x="1166442" y="3084533"/>
            <a:ext cx="9859116" cy="738664"/>
          </a:xfrm>
          <a:noFill/>
        </p:spPr>
        <p:txBody>
          <a:bodyPr tIns="91440" bIns="91440" anchor="t" anchorCtr="0">
            <a:spAutoFit/>
          </a:bodyPr>
          <a:lstStyle>
            <a:lvl1pPr algn="ctr">
              <a:defRPr lang="en-US" sz="4000"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 title</a:t>
            </a:r>
          </a:p>
        </p:txBody>
      </p:sp>
      <p:sp>
        <p:nvSpPr>
          <p:cNvPr id="2" name="Rectangle 1"/>
          <p:cNvSpPr/>
          <p:nvPr userDrawn="1"/>
        </p:nvSpPr>
        <p:spPr>
          <a:xfrm>
            <a:off x="5550818" y="2715201"/>
            <a:ext cx="1090363" cy="369332"/>
          </a:xfrm>
          <a:prstGeom prst="rect">
            <a:avLst/>
          </a:prstGeom>
        </p:spPr>
        <p:txBody>
          <a:bodyPr wrap="none">
            <a:spAutoFit/>
          </a:bodyPr>
          <a:lstStyle/>
          <a:p>
            <a:pPr algn="ctr">
              <a:spcBef>
                <a:spcPts val="1200"/>
              </a:spcBef>
              <a:defRPr/>
            </a:pPr>
            <a:r>
              <a:rPr lang="en-US" sz="1800" cap="all" spc="500">
                <a:solidFill>
                  <a:srgbClr val="FFFFFF"/>
                </a:solidFill>
                <a:latin typeface="Segoe UI Semilight" charset="0"/>
                <a:ea typeface="Segoe UI Semilight" charset="0"/>
                <a:cs typeface="Segoe UI Semilight" charset="0"/>
              </a:rPr>
              <a:t>DEMO</a:t>
            </a:r>
          </a:p>
        </p:txBody>
      </p:sp>
    </p:spTree>
    <p:extLst>
      <p:ext uri="{BB962C8B-B14F-4D97-AF65-F5344CB8AC3E}">
        <p14:creationId xmlns:p14="http://schemas.microsoft.com/office/powerpoint/2010/main" val="4487273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60897" y="1189289"/>
            <a:ext cx="3621494" cy="454391"/>
          </a:xfrm>
        </p:spPr>
        <p:txBody>
          <a:bodyPr lIns="0" tIns="0" rIns="0" bIns="0"/>
          <a:lstStyle>
            <a:lvl1pPr>
              <a:defRPr sz="1765" b="1" spc="0" baseline="0">
                <a:solidFill>
                  <a:srgbClr val="000000"/>
                </a:solidFill>
                <a:latin typeface="+mn-lt"/>
              </a:defRPr>
            </a:lvl1pPr>
          </a:lstStyle>
          <a:p>
            <a:r>
              <a:rPr lang="en-US" dirty="0"/>
              <a:t>Contents</a:t>
            </a:r>
          </a:p>
        </p:txBody>
      </p:sp>
      <p:sp>
        <p:nvSpPr>
          <p:cNvPr id="4" name="Text Placeholder 3"/>
          <p:cNvSpPr>
            <a:spLocks noGrp="1"/>
          </p:cNvSpPr>
          <p:nvPr>
            <p:ph type="body" sz="quarter" idx="10" hasCustomPrompt="1"/>
          </p:nvPr>
        </p:nvSpPr>
        <p:spPr>
          <a:xfrm>
            <a:off x="2360897" y="1646473"/>
            <a:ext cx="3621494" cy="3289228"/>
          </a:xfrm>
        </p:spPr>
        <p:txBody>
          <a:bodyPr wrap="square" lIns="0" tIns="0" rIns="0" bIns="0">
            <a:noAutofit/>
          </a:bodyPr>
          <a:lstStyle>
            <a:lvl1pPr marL="0" marR="0" indent="0" algn="l" defTabSz="507233" rtl="0" eaLnBrk="1" fontAlgn="auto" latinLnBrk="0" hangingPunct="1">
              <a:lnSpc>
                <a:spcPct val="100000"/>
              </a:lnSpc>
              <a:spcBef>
                <a:spcPts val="0"/>
              </a:spcBef>
              <a:spcAft>
                <a:spcPts val="882"/>
              </a:spcAft>
              <a:buClrTx/>
              <a:buSzPct val="90000"/>
              <a:buFont typeface="Wingdings" panose="05000000000000000000" pitchFamily="2" charset="2"/>
              <a:buNone/>
              <a:tabLst/>
              <a:defRPr sz="1765" spc="0" baseline="0">
                <a:solidFill>
                  <a:schemeClr val="tx2"/>
                </a:solidFill>
                <a:latin typeface="+mn-lt"/>
              </a:defRPr>
            </a:lvl1pPr>
            <a:lvl2pPr marL="224054" indent="0">
              <a:buNone/>
              <a:defRPr sz="1765"/>
            </a:lvl2pPr>
            <a:lvl3pPr marL="448107" indent="0">
              <a:buNone/>
              <a:defRPr sz="1765"/>
            </a:lvl3pPr>
            <a:lvl4pPr marL="672161" indent="0">
              <a:buNone/>
              <a:defRPr sz="1765"/>
            </a:lvl4pPr>
            <a:lvl5pPr marL="896214" indent="0">
              <a:buNone/>
              <a:defRPr sz="1765"/>
            </a:lvl5pPr>
          </a:lstStyle>
          <a:p>
            <a:pPr lvl="0"/>
            <a:r>
              <a:rPr lang="en-US" dirty="0"/>
              <a:t>##	Section title</a:t>
            </a:r>
          </a:p>
          <a:p>
            <a:pPr lvl="0"/>
            <a:r>
              <a:rPr lang="en-US" dirty="0"/>
              <a:t>##	Section title</a:t>
            </a:r>
          </a:p>
          <a:p>
            <a:pPr lvl="0"/>
            <a:r>
              <a:rPr lang="en-US" dirty="0"/>
              <a:t>##	Section title</a:t>
            </a:r>
          </a:p>
          <a:p>
            <a:pPr lvl="0"/>
            <a:r>
              <a:rPr lang="en-US" dirty="0"/>
              <a:t>##	Section title</a:t>
            </a:r>
          </a:p>
          <a:p>
            <a:pPr lvl="0"/>
            <a:r>
              <a:rPr lang="en-US" dirty="0"/>
              <a:t>##	Section title</a:t>
            </a:r>
          </a:p>
          <a:p>
            <a:pPr lvl="0"/>
            <a:r>
              <a:rPr lang="en-US" dirty="0"/>
              <a:t>##	Section title</a:t>
            </a:r>
          </a:p>
          <a:p>
            <a:pPr lvl="0"/>
            <a:r>
              <a:rPr lang="en-US" dirty="0"/>
              <a:t>##	Section title</a:t>
            </a:r>
          </a:p>
        </p:txBody>
      </p:sp>
      <p:sp>
        <p:nvSpPr>
          <p:cNvPr id="5" name="TextBox 4">
            <a:extLst>
              <a:ext uri="{FF2B5EF4-FFF2-40B4-BE49-F238E27FC236}">
                <a16:creationId xmlns:a16="http://schemas.microsoft.com/office/drawing/2014/main" id="{5D886E38-6DEB-477A-985F-0D8CB205C5D0}"/>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2717159177"/>
      </p:ext>
    </p:extLst>
  </p:cSld>
  <p:clrMapOvr>
    <a:masterClrMapping/>
  </p:clrMapOvr>
  <p:transition>
    <p:fade/>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3084533"/>
            <a:ext cx="9859116" cy="849463"/>
          </a:xfrm>
          <a:noFill/>
        </p:spPr>
        <p:txBody>
          <a:bodyPr tIns="91440" bIns="91440" anchor="t" anchorCtr="0">
            <a:spAutoFit/>
          </a:bodyPr>
          <a:lstStyle>
            <a:lvl1pPr algn="l">
              <a:defRPr lang="en-US" sz="4800"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6023964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lgn="l">
              <a:defRPr sz="7056" cap="none"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009306578"/>
      </p:ext>
    </p:extLst>
  </p:cSld>
  <p:clrMapOvr>
    <a:masterClrMapping/>
  </p:clrMapOvr>
  <p:transition>
    <p:fade/>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lgn="l">
              <a:defRPr sz="7056" cap="none"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36356419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Case study diagr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044A0-101A-4FC0-8461-808AD7E0604F}"/>
              </a:ext>
            </a:extLst>
          </p:cNvPr>
          <p:cNvSpPr>
            <a:spLocks noGrp="1"/>
          </p:cNvSpPr>
          <p:nvPr>
            <p:ph type="title"/>
          </p:nvPr>
        </p:nvSpPr>
        <p:spPr>
          <a:xfrm>
            <a:off x="269240" y="289512"/>
            <a:ext cx="5606043" cy="899665"/>
          </a:xfrm>
        </p:spPr>
        <p:txBody>
          <a:bodyPr/>
          <a:lstStyle>
            <a:lvl1pPr algn="l">
              <a:defRPr/>
            </a:lvl1pPr>
          </a:lstStyle>
          <a:p>
            <a:r>
              <a:rPr lang="en-US"/>
              <a:t>Click to edit Master title style</a:t>
            </a:r>
          </a:p>
        </p:txBody>
      </p:sp>
      <p:sp>
        <p:nvSpPr>
          <p:cNvPr id="9" name="Text Placeholder 8">
            <a:extLst>
              <a:ext uri="{FF2B5EF4-FFF2-40B4-BE49-F238E27FC236}">
                <a16:creationId xmlns:a16="http://schemas.microsoft.com/office/drawing/2014/main" id="{90E9AADF-3FC2-4C6C-B73A-4CB1DCC20CFA}"/>
              </a:ext>
            </a:extLst>
          </p:cNvPr>
          <p:cNvSpPr>
            <a:spLocks noGrp="1"/>
          </p:cNvSpPr>
          <p:nvPr>
            <p:ph type="body" sz="quarter" idx="11"/>
          </p:nvPr>
        </p:nvSpPr>
        <p:spPr>
          <a:xfrm>
            <a:off x="269239" y="1858464"/>
            <a:ext cx="5606043" cy="889474"/>
          </a:xfrm>
        </p:spPr>
        <p:txBody>
          <a:bodyPr/>
          <a:lstStyle>
            <a:lvl1pPr marL="0" indent="0">
              <a:spcAft>
                <a:spcPts val="0"/>
              </a:spcAft>
              <a:buNone/>
              <a:defRPr kumimoji="0" lang="en-US" sz="1600" b="0" i="0" u="none" strike="noStrike" kern="1200" cap="none" spc="100" normalizeH="0" baseline="0" dirty="0" smtClean="0">
                <a:ln>
                  <a:noFill/>
                </a:ln>
                <a:solidFill>
                  <a:srgbClr val="0078D7"/>
                </a:solidFill>
                <a:effectLst/>
                <a:uLnTx/>
                <a:uFillTx/>
                <a:latin typeface="Segoe UI Semilight" charset="0"/>
                <a:ea typeface="Segoe UI Semilight" charset="0"/>
                <a:cs typeface="Segoe UI Semilight" charset="0"/>
              </a:defRPr>
            </a:lvl1pPr>
            <a:lvl2pPr marL="0" indent="0">
              <a:spcAft>
                <a:spcPts val="600"/>
              </a:spcAft>
              <a:buClr>
                <a:schemeClr val="tx2"/>
              </a:buClr>
              <a:buFont typeface="Arial" panose="020B0604020202020204" pitchFamily="34" charset="0"/>
              <a:buNone/>
              <a:defRPr kumimoji="0" lang="en-US" sz="1400" b="0" i="0" u="none" strike="noStrike" kern="1200" cap="none" spc="100" normalizeH="0" baseline="0" dirty="0" smtClean="0">
                <a:ln>
                  <a:noFill/>
                </a:ln>
                <a:solidFill>
                  <a:srgbClr val="D2D2D2">
                    <a:lumMod val="10000"/>
                  </a:srgbClr>
                </a:solidFill>
                <a:effectLst/>
                <a:uLnTx/>
                <a:uFillTx/>
                <a:latin typeface="Segoe UI Semilight" charset="0"/>
                <a:ea typeface="Segoe UI Semilight" charset="0"/>
                <a:cs typeface="Segoe UI Semilight" charset="0"/>
              </a:defRPr>
            </a:lvl2pPr>
            <a:lvl3pPr marL="0" indent="0">
              <a:buNone/>
              <a:defRPr kumimoji="0" lang="en-US" sz="1000" b="1" i="0" u="none" strike="noStrike" kern="1200" cap="none" spc="100" normalizeH="0" baseline="0" dirty="0" smtClean="0">
                <a:ln>
                  <a:noFill/>
                </a:ln>
                <a:solidFill>
                  <a:srgbClr val="0078D7"/>
                </a:solidFill>
                <a:effectLst/>
                <a:uLnTx/>
                <a:uFillTx/>
                <a:latin typeface="Segoe UI Semibold" charset="0"/>
                <a:ea typeface="Segoe UI Semibold" charset="0"/>
                <a:cs typeface="Segoe UI Semibold" charset="0"/>
              </a:defRPr>
            </a:lvl3pPr>
          </a:lstStyle>
          <a:p>
            <a:pPr lvl="0"/>
            <a:r>
              <a:rPr lang="en-US"/>
              <a:t>Edit Master text styles</a:t>
            </a:r>
          </a:p>
          <a:p>
            <a:pPr lvl="1"/>
            <a:r>
              <a:rPr lang="en-US"/>
              <a:t>Second level</a:t>
            </a:r>
          </a:p>
          <a:p>
            <a:pPr lvl="2"/>
            <a:r>
              <a:rPr lang="en-US"/>
              <a:t>Third level</a:t>
            </a:r>
          </a:p>
        </p:txBody>
      </p:sp>
      <p:sp>
        <p:nvSpPr>
          <p:cNvPr id="4" name="Rectangle 3">
            <a:extLst>
              <a:ext uri="{FF2B5EF4-FFF2-40B4-BE49-F238E27FC236}">
                <a16:creationId xmlns:a16="http://schemas.microsoft.com/office/drawing/2014/main" id="{780E5592-BCF2-4359-A15B-37F10939823B}"/>
              </a:ext>
            </a:extLst>
          </p:cNvPr>
          <p:cNvSpPr/>
          <p:nvPr userDrawn="1"/>
        </p:nvSpPr>
        <p:spPr bwMode="auto">
          <a:xfrm>
            <a:off x="0" y="5566611"/>
            <a:ext cx="12192000" cy="1291389"/>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Tree>
    <p:extLst>
      <p:ext uri="{BB962C8B-B14F-4D97-AF65-F5344CB8AC3E}">
        <p14:creationId xmlns:p14="http://schemas.microsoft.com/office/powerpoint/2010/main" val="1186199820"/>
      </p:ext>
    </p:extLst>
  </p:cSld>
  <p:clrMapOvr>
    <a:masterClrMapping/>
  </p:clrMapOvr>
  <p:transition>
    <p:fade/>
  </p:transition>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8588674"/>
      </p:ext>
    </p:extLst>
  </p:cSld>
  <p:clrMapOvr>
    <a:masterClrMapping/>
  </p:clrMapOvr>
  <p:transition>
    <p:fade/>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36751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5" name="Text Placeholder 4"/>
          <p:cNvSpPr>
            <a:spLocks noGrp="1"/>
          </p:cNvSpPr>
          <p:nvPr>
            <p:ph type="body" sz="quarter" idx="10"/>
          </p:nvPr>
        </p:nvSpPr>
        <p:spPr>
          <a:xfrm>
            <a:off x="269239" y="1366663"/>
            <a:ext cx="11653522" cy="1434239"/>
          </a:xfrm>
        </p:spPr>
        <p:txBody>
          <a:bodyPr/>
          <a:lstStyle>
            <a:lvl1pPr marL="0"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53775554"/>
      </p:ext>
    </p:extLst>
  </p:cSld>
  <p:clrMapOvr>
    <a:masterClrMapping/>
  </p:clrMapOvr>
  <p:transition>
    <p:fade/>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rgbClr val="505050"/>
                    </a:gs>
                    <a:gs pos="100000">
                      <a:srgbClr val="505050"/>
                    </a:gs>
                  </a:gsLst>
                  <a:lin ang="5400000" scaled="0"/>
                </a:gradFill>
                <a:cs typeface="Segoe UI" pitchFamily="34" charset="0"/>
              </a:rPr>
              <a:t>© 2018 Microsoft Corporation. All rights reserved. </a:t>
            </a:r>
          </a:p>
        </p:txBody>
      </p:sp>
      <p:pic>
        <p:nvPicPr>
          <p:cNvPr id="4" name="Picture 3"/>
          <p:cNvPicPr>
            <a:picLocks noChangeAspect="1"/>
          </p:cNvPicPr>
          <p:nvPr userDrawn="1"/>
        </p:nvPicPr>
        <p:blipFill>
          <a:blip r:embed="rId2"/>
          <a:stretch>
            <a:fillRect/>
          </a:stretch>
        </p:blipFill>
        <p:spPr>
          <a:xfrm>
            <a:off x="450204" y="3083652"/>
            <a:ext cx="3227129" cy="692057"/>
          </a:xfrm>
          <a:prstGeom prst="rect">
            <a:avLst/>
          </a:prstGeom>
        </p:spPr>
      </p:pic>
    </p:spTree>
    <p:extLst>
      <p:ext uri="{BB962C8B-B14F-4D97-AF65-F5344CB8AC3E}">
        <p14:creationId xmlns:p14="http://schemas.microsoft.com/office/powerpoint/2010/main" val="1089801557"/>
      </p:ext>
    </p:extLst>
  </p:cSld>
  <p:clrMapOvr>
    <a:masterClrMapping/>
  </p:clrMapOvr>
  <p:transition>
    <p:fade/>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rgbClr val="FFFFFF"/>
                    </a:gs>
                    <a:gs pos="100000">
                      <a:srgbClr val="FFFFFF"/>
                    </a:gs>
                  </a:gsLst>
                  <a:lin ang="5400000" scaled="0"/>
                </a:gradFill>
                <a:cs typeface="Segoe UI" pitchFamily="34" charset="0"/>
              </a:rPr>
              <a:t>© 2018 Microsoft Corporation. All rights reserved. </a:t>
            </a:r>
          </a:p>
        </p:txBody>
      </p:sp>
      <p:pic>
        <p:nvPicPr>
          <p:cNvPr id="4" name="Picture 3"/>
          <p:cNvPicPr>
            <a:picLocks noChangeAspect="1"/>
          </p:cNvPicPr>
          <p:nvPr userDrawn="1"/>
        </p:nvPicPr>
        <p:blipFill>
          <a:blip r:embed="rId2"/>
          <a:stretch>
            <a:fillRect/>
          </a:stretch>
        </p:blipFill>
        <p:spPr>
          <a:xfrm>
            <a:off x="450206" y="3083652"/>
            <a:ext cx="3227129" cy="692059"/>
          </a:xfrm>
          <a:prstGeom prst="rect">
            <a:avLst/>
          </a:prstGeom>
        </p:spPr>
      </p:pic>
    </p:spTree>
    <p:extLst>
      <p:ext uri="{BB962C8B-B14F-4D97-AF65-F5344CB8AC3E}">
        <p14:creationId xmlns:p14="http://schemas.microsoft.com/office/powerpoint/2010/main" val="558837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9095144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3"/>
            <a:ext cx="11339774" cy="1106487"/>
          </a:xfrm>
        </p:spPr>
        <p:txBody>
          <a:bodyPr wrap="square" lIns="0" tIns="0" rIns="0" bIns="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1" i="0" kern="1200" spc="0" baseline="0" dirty="0">
                <a:solidFill>
                  <a:srgbClr val="000000"/>
                </a:solidFill>
                <a:latin typeface="+mn-lt"/>
                <a:ea typeface="+mn-ea"/>
                <a:cs typeface="+mn-cs"/>
              </a:defRPr>
            </a:lvl1pPr>
            <a:lvl2pPr marL="0" indent="0">
              <a:lnSpc>
                <a:spcPct val="100000"/>
              </a:lnSpc>
              <a:spcBef>
                <a:spcPts val="0"/>
              </a:spcBef>
              <a:spcAft>
                <a:spcPts val="1371"/>
              </a:spcAft>
              <a:buNone/>
              <a:defRPr sz="1765">
                <a:solidFill>
                  <a:srgbClr val="000000"/>
                </a:solidFill>
              </a:defRPr>
            </a:lvl2pPr>
            <a:lvl3pPr marL="0"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dirty="0"/>
              <a:t>First level Segoe UI </a:t>
            </a:r>
            <a:r>
              <a:rPr lang="en-US" dirty="0" err="1"/>
              <a:t>Semibold</a:t>
            </a:r>
            <a:r>
              <a:rPr lang="en-US" dirty="0"/>
              <a:t> 18pt</a:t>
            </a:r>
          </a:p>
          <a:p>
            <a:pPr lvl="1"/>
            <a:r>
              <a:rPr lang="en-US" dirty="0"/>
              <a:t>Second level Segoe UI 18pt</a:t>
            </a:r>
          </a:p>
          <a:p>
            <a:pPr lvl="2"/>
            <a:r>
              <a:rPr lang="en-US" dirty="0"/>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dirty="0"/>
              <a:t>Heading Segoe UI </a:t>
            </a:r>
            <a:r>
              <a:rPr lang="en-US" dirty="0" err="1"/>
              <a:t>Semibold</a:t>
            </a:r>
            <a:r>
              <a:rPr lang="en-US" dirty="0"/>
              <a:t> 36pt</a:t>
            </a:r>
          </a:p>
        </p:txBody>
      </p:sp>
      <p:sp>
        <p:nvSpPr>
          <p:cNvPr id="8" name="TextBox 7">
            <a:extLst>
              <a:ext uri="{FF2B5EF4-FFF2-40B4-BE49-F238E27FC236}">
                <a16:creationId xmlns:a16="http://schemas.microsoft.com/office/drawing/2014/main" id="{23054922-7BB2-4879-9591-0FC564128406}"/>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3019779946"/>
      </p:ext>
    </p:extLst>
  </p:cSld>
  <p:clrMapOvr>
    <a:masterClrMapping/>
  </p:clrMapOvr>
  <p:transition>
    <p:fade/>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243A5E"/>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userDrawn="1"/>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userDrawn="1"/>
        </p:nvPicPr>
        <p:blipFill rotWithShape="1">
          <a:blip r:embed="rId3"/>
          <a:srcRect t="11809" r="3579" b="17467"/>
          <a:stretch/>
        </p:blipFill>
        <p:spPr>
          <a:xfrm>
            <a:off x="5958586" y="-1"/>
            <a:ext cx="6233414" cy="6858001"/>
          </a:xfrm>
          <a:prstGeom prst="rect">
            <a:avLst/>
          </a:prstGeom>
        </p:spPr>
      </p:pic>
      <p:sp>
        <p:nvSpPr>
          <p:cNvPr id="5" name="Rectangle 4">
            <a:extLst>
              <a:ext uri="{FF2B5EF4-FFF2-40B4-BE49-F238E27FC236}">
                <a16:creationId xmlns:a16="http://schemas.microsoft.com/office/drawing/2014/main" id="{7F54C098-56A5-4AAD-8F28-01EF3A47FD33}"/>
              </a:ext>
            </a:extLst>
          </p:cNvPr>
          <p:cNvSpPr/>
          <p:nvPr userDrawn="1"/>
        </p:nvSpPr>
        <p:spPr>
          <a:xfrm>
            <a:off x="5334413" y="6517553"/>
            <a:ext cx="1523173" cy="261610"/>
          </a:xfrm>
          <a:prstGeom prst="rect">
            <a:avLst/>
          </a:prstGeom>
        </p:spPr>
        <p:txBody>
          <a:bodyPr wrap="none">
            <a:spAutoFit/>
          </a:bodyPr>
          <a:lstStyle/>
          <a:p>
            <a:pPr algn="ctr"/>
            <a:r>
              <a:rPr lang="en-US" sz="1100" b="0" i="0">
                <a:effectLst/>
                <a:latin typeface="Segoe UI Semilight" panose="020B0402040204020203" pitchFamily="34" charset="0"/>
                <a:cs typeface="Segoe UI Semilight" panose="020B0402040204020203" pitchFamily="34" charset="0"/>
              </a:rPr>
              <a:t>Microsoft Confidential</a:t>
            </a:r>
          </a:p>
        </p:txBody>
      </p:sp>
    </p:spTree>
    <p:extLst>
      <p:ext uri="{BB962C8B-B14F-4D97-AF65-F5344CB8AC3E}">
        <p14:creationId xmlns:p14="http://schemas.microsoft.com/office/powerpoint/2010/main" val="30916831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43A5E"/>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29112502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36391546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8F4077-0D10-4BCE-91B3-6A3AE8679B56}"/>
              </a:ext>
            </a:extLst>
          </p:cNvPr>
          <p:cNvSpPr/>
          <p:nvPr userDrawn="1"/>
        </p:nvSpPr>
        <p:spPr bwMode="auto">
          <a:xfrm>
            <a:off x="0" y="1081315"/>
            <a:ext cx="12192000" cy="4468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4200" y="1150872"/>
            <a:ext cx="11025188" cy="307777"/>
          </a:xfrm>
        </p:spPr>
        <p:txBody>
          <a:bodyPr/>
          <a:lstStyle>
            <a:lvl1pPr marL="0" indent="0" algn="ctr">
              <a:buNone/>
              <a:defRPr sz="2000">
                <a:solidFill>
                  <a:schemeClr val="tx1"/>
                </a:solidFill>
                <a:latin typeface="+mj-lt"/>
              </a:defRPr>
            </a:lvl1pPr>
          </a:lstStyle>
          <a:p>
            <a:pPr lvl="0"/>
            <a:r>
              <a:rPr lang="en-US"/>
              <a:t>Edit Master text styles</a:t>
            </a:r>
          </a:p>
        </p:txBody>
      </p:sp>
    </p:spTree>
    <p:extLst>
      <p:ext uri="{BB962C8B-B14F-4D97-AF65-F5344CB8AC3E}">
        <p14:creationId xmlns:p14="http://schemas.microsoft.com/office/powerpoint/2010/main" val="14279418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Title and announcemen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CC9741-080B-4B46-A228-7DE7ECBDB962}"/>
              </a:ext>
            </a:extLst>
          </p:cNvPr>
          <p:cNvSpPr>
            <a:spLocks noGrp="1"/>
          </p:cNvSpPr>
          <p:nvPr>
            <p:ph type="title"/>
          </p:nvPr>
        </p:nvSpPr>
        <p:spPr/>
        <p:txBody>
          <a:bodyPr/>
          <a:lstStyle>
            <a:lvl1pPr algn="ctr">
              <a:defRPr/>
            </a:lvl1pPr>
          </a:lstStyle>
          <a:p>
            <a:r>
              <a:rPr lang="en-US"/>
              <a:t>Click to edit Master title style</a:t>
            </a:r>
          </a:p>
        </p:txBody>
      </p:sp>
      <p:sp>
        <p:nvSpPr>
          <p:cNvPr id="4" name="Rectangle 3">
            <a:extLst>
              <a:ext uri="{FF2B5EF4-FFF2-40B4-BE49-F238E27FC236}">
                <a16:creationId xmlns:a16="http://schemas.microsoft.com/office/drawing/2014/main" id="{6F9A97A4-93B0-4E83-9F9F-E1114D78616F}"/>
              </a:ext>
            </a:extLst>
          </p:cNvPr>
          <p:cNvSpPr/>
          <p:nvPr userDrawn="1"/>
        </p:nvSpPr>
        <p:spPr bwMode="auto">
          <a:xfrm>
            <a:off x="0" y="1081315"/>
            <a:ext cx="12192000" cy="4468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4200" y="1150872"/>
            <a:ext cx="11025188" cy="307777"/>
          </a:xfrm>
        </p:spPr>
        <p:txBody>
          <a:bodyPr/>
          <a:lstStyle>
            <a:lvl1pPr marL="0" indent="0" algn="ctr">
              <a:buNone/>
              <a:defRPr sz="2000">
                <a:solidFill>
                  <a:schemeClr val="tx1"/>
                </a:solidFill>
                <a:latin typeface="+mj-lt"/>
              </a:defRPr>
            </a:lvl1pPr>
          </a:lstStyle>
          <a:p>
            <a:pPr lvl="0"/>
            <a:r>
              <a:rPr lang="en-US"/>
              <a:t>Edit Master text styles</a:t>
            </a:r>
          </a:p>
        </p:txBody>
      </p:sp>
    </p:spTree>
    <p:extLst>
      <p:ext uri="{BB962C8B-B14F-4D97-AF65-F5344CB8AC3E}">
        <p14:creationId xmlns:p14="http://schemas.microsoft.com/office/powerpoint/2010/main" val="30428627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left)">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build="p">
        <p:tmplLst>
          <p:tmpl lvl="1">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1_Title and sub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8F4077-0D10-4BCE-91B3-6A3AE8679B56}"/>
              </a:ext>
            </a:extLst>
          </p:cNvPr>
          <p:cNvSpPr/>
          <p:nvPr userDrawn="1"/>
        </p:nvSpPr>
        <p:spPr bwMode="auto">
          <a:xfrm>
            <a:off x="0" y="1081315"/>
            <a:ext cx="12192000" cy="4468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4200" y="1120095"/>
            <a:ext cx="11025188" cy="369332"/>
          </a:xfrm>
        </p:spPr>
        <p:txBody>
          <a:bodyPr/>
          <a:lstStyle>
            <a:lvl1pPr marL="0" indent="0" algn="ctr">
              <a:buNone/>
              <a:defRPr sz="2400">
                <a:solidFill>
                  <a:schemeClr val="tx1"/>
                </a:solidFill>
                <a:latin typeface="+mj-lt"/>
              </a:defRPr>
            </a:lvl1pPr>
          </a:lstStyle>
          <a:p>
            <a:pPr lvl="0"/>
            <a:r>
              <a:rPr lang="en-US"/>
              <a:t>Edit Master text styles</a:t>
            </a:r>
          </a:p>
        </p:txBody>
      </p:sp>
      <p:sp>
        <p:nvSpPr>
          <p:cNvPr id="6" name="Text Placeholder 5">
            <a:extLst>
              <a:ext uri="{FF2B5EF4-FFF2-40B4-BE49-F238E27FC236}">
                <a16:creationId xmlns:a16="http://schemas.microsoft.com/office/drawing/2014/main" id="{2D8551EF-E270-4079-80FA-39120FA7EED7}"/>
              </a:ext>
            </a:extLst>
          </p:cNvPr>
          <p:cNvSpPr>
            <a:spLocks noGrp="1"/>
          </p:cNvSpPr>
          <p:nvPr>
            <p:ph type="body" sz="quarter" idx="12"/>
          </p:nvPr>
        </p:nvSpPr>
        <p:spPr>
          <a:xfrm>
            <a:off x="293690" y="2438400"/>
            <a:ext cx="2828924" cy="2139047"/>
          </a:xfrm>
        </p:spPr>
        <p:txBody>
          <a:bodyPr/>
          <a:lstStyle>
            <a:lvl1pPr marL="0" indent="0">
              <a:spcBef>
                <a:spcPts val="1200"/>
              </a:spcBef>
              <a:spcAft>
                <a:spcPts val="0"/>
              </a:spcAft>
              <a:buNone/>
              <a:defRPr sz="2400">
                <a:solidFill>
                  <a:schemeClr val="accent2"/>
                </a:solidFill>
              </a:defRPr>
            </a:lvl1pPr>
            <a:lvl2pPr marL="0" indent="0">
              <a:spcBef>
                <a:spcPts val="0"/>
              </a:spcBef>
              <a:spcAft>
                <a:spcPts val="600"/>
              </a:spcAft>
              <a:buNone/>
              <a:defRPr sz="1800">
                <a:solidFill>
                  <a:schemeClr val="tx1"/>
                </a:solidFill>
              </a:defRPr>
            </a:lvl2pPr>
            <a:lvl3pPr marL="0" indent="0">
              <a:spcBef>
                <a:spcPts val="600"/>
              </a:spcBef>
              <a:spcAft>
                <a:spcPts val="600"/>
              </a:spcAft>
              <a:buNone/>
              <a:defRPr sz="1400">
                <a:solidFill>
                  <a:schemeClr val="tx1"/>
                </a:solidFill>
              </a:defRPr>
            </a:lvl3pPr>
            <a:lvl4pPr marL="0" indent="0">
              <a:spcBef>
                <a:spcPts val="600"/>
              </a:spcBef>
              <a:spcAft>
                <a:spcPts val="600"/>
              </a:spcAft>
              <a:buNone/>
              <a:defRPr sz="1200">
                <a:solidFill>
                  <a:schemeClr val="tx1"/>
                </a:solidFill>
              </a:defRPr>
            </a:lvl4pPr>
            <a:lvl5pPr marL="0" indent="0">
              <a:spcBef>
                <a:spcPts val="600"/>
              </a:spcBef>
              <a:spcAft>
                <a:spcPts val="600"/>
              </a:spcAft>
              <a:buNone/>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797583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33705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3223"/>
            <a:ext cx="5481755"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5" y="3769821"/>
            <a:ext cx="5481755"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Subtitle</a:t>
            </a:r>
          </a:p>
        </p:txBody>
      </p:sp>
    </p:spTree>
    <p:extLst>
      <p:ext uri="{BB962C8B-B14F-4D97-AF65-F5344CB8AC3E}">
        <p14:creationId xmlns:p14="http://schemas.microsoft.com/office/powerpoint/2010/main" val="3632128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50"/>
                                        <p:tgtEl>
                                          <p:spTgt spid="2"/>
                                        </p:tgtEl>
                                      </p:cBhvr>
                                    </p:animEffect>
                                  </p:childTnLst>
                                </p:cTn>
                              </p:par>
                              <p:par>
                                <p:cTn id="8" presetID="63" presetClass="path" presetSubtype="0" decel="100000" fill="hold" grpId="1" nodeType="withEffect">
                                  <p:stCondLst>
                                    <p:cond delay="0"/>
                                  </p:stCondLst>
                                  <p:childTnLst>
                                    <p:animMotion origin="layout" path="M 3.54167E-6 -3.7037E-6 L 0.02916 -3.7037E-6 " pathEditMode="relative" rAng="0" ptsTypes="AA">
                                      <p:cBhvr>
                                        <p:cTn id="9" dur="500" spd="-100000" fill="hold"/>
                                        <p:tgtEl>
                                          <p:spTgt spid="2"/>
                                        </p:tgtEl>
                                        <p:attrNameLst>
                                          <p:attrName>ppt_x</p:attrName>
                                          <p:attrName>ppt_y</p:attrName>
                                        </p:attrNameLst>
                                      </p:cBhvr>
                                      <p:rCtr x="1458" y="0"/>
                                    </p:animMotion>
                                  </p:childTnLst>
                                </p:cTn>
                              </p:par>
                              <p:par>
                                <p:cTn id="10" presetID="10"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350"/>
                                        <p:tgtEl>
                                          <p:spTgt spid="5"/>
                                        </p:tgtEl>
                                      </p:cBhvr>
                                    </p:animEffect>
                                  </p:childTnLst>
                                </p:cTn>
                              </p:par>
                              <p:par>
                                <p:cTn id="13" presetID="63" presetClass="path" presetSubtype="0" decel="100000" fill="hold" grpId="1" nodeType="withEffect">
                                  <p:stCondLst>
                                    <p:cond delay="0"/>
                                  </p:stCondLst>
                                  <p:childTnLst>
                                    <p:animMotion origin="layout" path="M 3.54167E-6 -2.22222E-6 L 0.02916 -2.22222E-6 " pathEditMode="relative" rAng="0" ptsTypes="AA">
                                      <p:cBhvr>
                                        <p:cTn id="14" dur="500" spd="-100000" fill="hold"/>
                                        <p:tgtEl>
                                          <p:spTgt spid="5"/>
                                        </p:tgtEl>
                                        <p:attrNameLst>
                                          <p:attrName>ppt_x</p:attrName>
                                          <p:attrName>ppt_y</p:attrName>
                                        </p:attrNameLst>
                                      </p:cBhvr>
                                      <p:rCtr x="145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tmplLst>
          <p:tmpl>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350"/>
                        <p:tgtEl>
                          <p:spTgt spid="5"/>
                        </p:tgtEl>
                      </p:cBhvr>
                    </p:animEffect>
                  </p:childTnLst>
                </p:cTn>
              </p:par>
            </p:tnLst>
          </p:tmpl>
        </p:tmplLst>
      </p:bldP>
      <p:bldP spid="5" grpId="1">
        <p:tmplLst>
          <p:tmpl>
            <p:tnLst>
              <p:par>
                <p:cTn presetID="63" presetClass="path" presetSubtype="0" decel="100000" fill="hold" nodeType="withEffect">
                  <p:stCondLst>
                    <p:cond delay="0"/>
                  </p:stCondLst>
                  <p:childTnLst>
                    <p:animMotion origin="layout" path="M 3.54167E-6 -2.22222E-6 L 0.02916 -2.22222E-6 " pathEditMode="relative" rAng="0" ptsTypes="AA">
                      <p:cBhvr>
                        <p:cTn dur="500" spd="-100000" fill="hold"/>
                        <p:tgtEl>
                          <p:spTgt spid="5"/>
                        </p:tgtEl>
                        <p:attrNameLst>
                          <p:attrName>ppt_x</p:attrName>
                          <p:attrName>ppt_y</p:attrName>
                        </p:attrNameLst>
                      </p:cBhvr>
                      <p:rCtr x="1458" y="0"/>
                    </p:animMotion>
                  </p:childTnLst>
                </p:cTn>
              </p:par>
            </p:tnLst>
          </p:tmpl>
        </p:tmplLst>
      </p:bldP>
    </p:bldLst>
  </p:timing>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guide id="5" pos="1824">
          <p15:clr>
            <a:srgbClr val="FBAE40"/>
          </p15:clr>
        </p15:guide>
        <p15:guide id="6" pos="1608">
          <p15:clr>
            <a:srgbClr val="FBAE40"/>
          </p15:clr>
        </p15:guide>
      </p15:sldGuideLst>
    </p:ext>
  </p:extLs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2_Demo slide">
    <p:bg>
      <p:bgRef idx="1001">
        <a:schemeClr val="bg2"/>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C5EB91-339E-445E-8334-6B444CB396D6}"/>
              </a:ext>
            </a:extLst>
          </p:cNvPr>
          <p:cNvSpPr>
            <a:spLocks noGrp="1"/>
          </p:cNvSpPr>
          <p:nvPr>
            <p:ph type="pic" sz="quarter" idx="13"/>
          </p:nvPr>
        </p:nvSpPr>
        <p:spPr>
          <a:xfrm>
            <a:off x="0" y="0"/>
            <a:ext cx="12192000" cy="6858000"/>
          </a:xfrm>
        </p:spPr>
        <p:txBody>
          <a:bodyPr/>
          <a:lstStyle/>
          <a:p>
            <a:endParaRPr lang="en-US"/>
          </a:p>
        </p:txBody>
      </p:sp>
      <p:sp>
        <p:nvSpPr>
          <p:cNvPr id="2" name="Title 1"/>
          <p:cNvSpPr>
            <a:spLocks noGrp="1"/>
          </p:cNvSpPr>
          <p:nvPr>
            <p:ph type="title" hasCustomPrompt="1"/>
          </p:nvPr>
        </p:nvSpPr>
        <p:spPr>
          <a:xfrm>
            <a:off x="6096000" y="3992075"/>
            <a:ext cx="5481755" cy="498598"/>
          </a:xfrm>
          <a:noFill/>
        </p:spPr>
        <p:txBody>
          <a:bodyPr wrap="square" lIns="0" tIns="0" rIns="0" bIns="0" anchor="b" anchorCtr="0">
            <a:spAutoFit/>
          </a:bodyPr>
          <a:lstStyle>
            <a:lvl1pPr algn="r"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6096000" y="4728673"/>
            <a:ext cx="5481755" cy="307777"/>
          </a:xfrm>
          <a:noFill/>
        </p:spPr>
        <p:txBody>
          <a:bodyPr wrap="square" lIns="0" tIns="0" rIns="0" bIns="0">
            <a:spAutoFit/>
          </a:bodyPr>
          <a:lstStyle>
            <a:lvl1pPr marL="0" indent="0" algn="r">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Subtitle</a:t>
            </a:r>
          </a:p>
        </p:txBody>
      </p:sp>
    </p:spTree>
    <p:extLst>
      <p:ext uri="{BB962C8B-B14F-4D97-AF65-F5344CB8AC3E}">
        <p14:creationId xmlns:p14="http://schemas.microsoft.com/office/powerpoint/2010/main" val="127003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50"/>
                                        <p:tgtEl>
                                          <p:spTgt spid="2"/>
                                        </p:tgtEl>
                                      </p:cBhvr>
                                    </p:animEffect>
                                  </p:childTnLst>
                                </p:cTn>
                              </p:par>
                              <p:par>
                                <p:cTn id="8" presetID="63" presetClass="path" presetSubtype="0" decel="100000" fill="hold" grpId="1" nodeType="withEffect">
                                  <p:stCondLst>
                                    <p:cond delay="0"/>
                                  </p:stCondLst>
                                  <p:childTnLst>
                                    <p:animMotion origin="layout" path="M 3.54167E-6 -3.7037E-6 L 0.02916 -3.7037E-6 " pathEditMode="relative" rAng="0" ptsTypes="AA">
                                      <p:cBhvr>
                                        <p:cTn id="9" dur="500" spd="-100000" fill="hold"/>
                                        <p:tgtEl>
                                          <p:spTgt spid="2"/>
                                        </p:tgtEl>
                                        <p:attrNameLst>
                                          <p:attrName>ppt_x</p:attrName>
                                          <p:attrName>ppt_y</p:attrName>
                                        </p:attrNameLst>
                                      </p:cBhvr>
                                      <p:rCtr x="1458" y="0"/>
                                    </p:animMotion>
                                  </p:childTnLst>
                                </p:cTn>
                              </p:par>
                              <p:par>
                                <p:cTn id="10" presetID="10"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350"/>
                                        <p:tgtEl>
                                          <p:spTgt spid="5"/>
                                        </p:tgtEl>
                                      </p:cBhvr>
                                    </p:animEffect>
                                  </p:childTnLst>
                                </p:cTn>
                              </p:par>
                              <p:par>
                                <p:cTn id="13" presetID="63" presetClass="path" presetSubtype="0" decel="100000" fill="hold" grpId="1" nodeType="withEffect">
                                  <p:stCondLst>
                                    <p:cond delay="0"/>
                                  </p:stCondLst>
                                  <p:childTnLst>
                                    <p:animMotion origin="layout" path="M 3.54167E-6 -2.22222E-6 L 0.02916 -2.22222E-6 " pathEditMode="relative" rAng="0" ptsTypes="AA">
                                      <p:cBhvr>
                                        <p:cTn id="14" dur="500" spd="-100000" fill="hold"/>
                                        <p:tgtEl>
                                          <p:spTgt spid="5"/>
                                        </p:tgtEl>
                                        <p:attrNameLst>
                                          <p:attrName>ppt_x</p:attrName>
                                          <p:attrName>ppt_y</p:attrName>
                                        </p:attrNameLst>
                                      </p:cBhvr>
                                      <p:rCtr x="145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tmplLst>
          <p:tmpl>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350"/>
                        <p:tgtEl>
                          <p:spTgt spid="5"/>
                        </p:tgtEl>
                      </p:cBhvr>
                    </p:animEffect>
                  </p:childTnLst>
                </p:cTn>
              </p:par>
            </p:tnLst>
          </p:tmpl>
        </p:tmplLst>
      </p:bldP>
      <p:bldP spid="5" grpId="1">
        <p:tmplLst>
          <p:tmpl>
            <p:tnLst>
              <p:par>
                <p:cTn presetID="63" presetClass="path" presetSubtype="0" decel="100000" fill="hold" nodeType="withEffect">
                  <p:stCondLst>
                    <p:cond delay="0"/>
                  </p:stCondLst>
                  <p:childTnLst>
                    <p:animMotion origin="layout" path="M 3.54167E-6 -2.22222E-6 L 0.02916 -2.22222E-6 " pathEditMode="relative" rAng="0" ptsTypes="AA">
                      <p:cBhvr>
                        <p:cTn dur="500" spd="-100000" fill="hold"/>
                        <p:tgtEl>
                          <p:spTgt spid="5"/>
                        </p:tgtEl>
                        <p:attrNameLst>
                          <p:attrName>ppt_x</p:attrName>
                          <p:attrName>ppt_y</p:attrName>
                        </p:attrNameLst>
                      </p:cBhvr>
                      <p:rCtr x="1458" y="0"/>
                    </p:animMotion>
                  </p:childTnLst>
                </p:cTn>
              </p:par>
            </p:tnLst>
          </p:tmpl>
        </p:tmplLst>
      </p:bldP>
    </p:bldLst>
  </p:timing>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guide id="5" pos="1824">
          <p15:clr>
            <a:srgbClr val="FBAE40"/>
          </p15:clr>
        </p15:guide>
        <p15:guide id="6" pos="1608">
          <p15:clr>
            <a:srgbClr val="FBAE40"/>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2AE64-2FD9-4C15-B5D8-40DC008D48FC}"/>
              </a:ext>
            </a:extLst>
          </p:cNvPr>
          <p:cNvSpPr>
            <a:spLocks noGrp="1"/>
          </p:cNvSpPr>
          <p:nvPr>
            <p:ph type="title"/>
          </p:nvPr>
        </p:nvSpPr>
        <p:spPr>
          <a:xfrm>
            <a:off x="588263" y="2669992"/>
            <a:ext cx="3640837" cy="1107996"/>
          </a:xfrm>
        </p:spPr>
        <p:txBody>
          <a:bodyPr/>
          <a:lstStyle>
            <a:lvl1pPr algn="l">
              <a:defRPr/>
            </a:lvl1pPr>
          </a:lstStyle>
          <a:p>
            <a:r>
              <a:rPr lang="en-US"/>
              <a:t>Click to edit Master title style</a:t>
            </a:r>
          </a:p>
        </p:txBody>
      </p:sp>
      <p:sp>
        <p:nvSpPr>
          <p:cNvPr id="4" name="Text Placeholder 3">
            <a:extLst>
              <a:ext uri="{FF2B5EF4-FFF2-40B4-BE49-F238E27FC236}">
                <a16:creationId xmlns:a16="http://schemas.microsoft.com/office/drawing/2014/main" id="{654489B3-20F5-4F5A-875C-30CB888A78DD}"/>
              </a:ext>
            </a:extLst>
          </p:cNvPr>
          <p:cNvSpPr>
            <a:spLocks noGrp="1"/>
          </p:cNvSpPr>
          <p:nvPr>
            <p:ph type="body" sz="quarter" idx="10"/>
          </p:nvPr>
        </p:nvSpPr>
        <p:spPr>
          <a:xfrm>
            <a:off x="6934560" y="1471934"/>
            <a:ext cx="4669177" cy="553998"/>
          </a:xfrm>
        </p:spPr>
        <p:txBody>
          <a:bodyPr/>
          <a:lstStyle>
            <a:lvl1pPr marL="0" indent="0" algn="l">
              <a:buNone/>
              <a:defRPr sz="3200">
                <a:solidFill>
                  <a:schemeClr val="accent2"/>
                </a:solidFill>
              </a:defRPr>
            </a:lvl1pPr>
            <a:lvl2pPr marL="0" indent="0" algn="ctr">
              <a:buNone/>
              <a:defRPr sz="1800">
                <a:solidFill>
                  <a:schemeClr val="accent2"/>
                </a:solidFill>
              </a:defRPr>
            </a:lvl2pPr>
            <a:lvl3pPr marL="0" indent="0" algn="ctr">
              <a:buNone/>
              <a:defRPr sz="1400">
                <a:solidFill>
                  <a:schemeClr val="accent2"/>
                </a:solidFill>
              </a:defRPr>
            </a:lvl3pPr>
            <a:lvl4pPr marL="0" indent="0" algn="ctr">
              <a:buNone/>
              <a:defRPr sz="1200">
                <a:solidFill>
                  <a:schemeClr val="accent2"/>
                </a:solidFill>
              </a:defRPr>
            </a:lvl4pPr>
            <a:lvl5pPr marL="0" indent="0" algn="ctr">
              <a:buNone/>
              <a:defRPr sz="1200">
                <a:solidFill>
                  <a:schemeClr val="accent2"/>
                </a:solidFill>
              </a:defRPr>
            </a:lvl5pPr>
          </a:lstStyle>
          <a:p>
            <a:pPr lvl="0"/>
            <a:r>
              <a:rPr lang="en-US"/>
              <a:t>Click to edit</a:t>
            </a:r>
          </a:p>
        </p:txBody>
      </p:sp>
      <p:sp>
        <p:nvSpPr>
          <p:cNvPr id="5" name="Text Placeholder 3">
            <a:extLst>
              <a:ext uri="{FF2B5EF4-FFF2-40B4-BE49-F238E27FC236}">
                <a16:creationId xmlns:a16="http://schemas.microsoft.com/office/drawing/2014/main" id="{8E4A000A-0FE4-4CAB-8B43-2A3878F1CD9E}"/>
              </a:ext>
            </a:extLst>
          </p:cNvPr>
          <p:cNvSpPr>
            <a:spLocks noGrp="1"/>
          </p:cNvSpPr>
          <p:nvPr>
            <p:ph type="body" sz="quarter" idx="11"/>
          </p:nvPr>
        </p:nvSpPr>
        <p:spPr>
          <a:xfrm>
            <a:off x="6934560" y="2626000"/>
            <a:ext cx="4669177" cy="553998"/>
          </a:xfrm>
        </p:spPr>
        <p:txBody>
          <a:bodyPr/>
          <a:lstStyle>
            <a:lvl1pPr marL="0" indent="0" algn="l">
              <a:buNone/>
              <a:defRPr sz="3200">
                <a:solidFill>
                  <a:schemeClr val="accent2"/>
                </a:solidFill>
              </a:defRPr>
            </a:lvl1pPr>
            <a:lvl2pPr marL="0" indent="0" algn="ctr">
              <a:buNone/>
              <a:defRPr sz="1800">
                <a:solidFill>
                  <a:schemeClr val="accent2"/>
                </a:solidFill>
              </a:defRPr>
            </a:lvl2pPr>
            <a:lvl3pPr marL="0" indent="0" algn="ctr">
              <a:buNone/>
              <a:defRPr sz="1400">
                <a:solidFill>
                  <a:schemeClr val="accent2"/>
                </a:solidFill>
              </a:defRPr>
            </a:lvl3pPr>
            <a:lvl4pPr marL="0" indent="0" algn="ctr">
              <a:buNone/>
              <a:defRPr sz="1200">
                <a:solidFill>
                  <a:schemeClr val="accent2"/>
                </a:solidFill>
              </a:defRPr>
            </a:lvl4pPr>
            <a:lvl5pPr marL="0" indent="0" algn="ctr">
              <a:buNone/>
              <a:defRPr sz="1200">
                <a:solidFill>
                  <a:schemeClr val="accent2"/>
                </a:solidFill>
              </a:defRPr>
            </a:lvl5pPr>
          </a:lstStyle>
          <a:p>
            <a:pPr lvl="0"/>
            <a:r>
              <a:rPr lang="en-US"/>
              <a:t>Click to edit</a:t>
            </a:r>
          </a:p>
        </p:txBody>
      </p:sp>
      <p:sp>
        <p:nvSpPr>
          <p:cNvPr id="6" name="Text Placeholder 3">
            <a:extLst>
              <a:ext uri="{FF2B5EF4-FFF2-40B4-BE49-F238E27FC236}">
                <a16:creationId xmlns:a16="http://schemas.microsoft.com/office/drawing/2014/main" id="{D3F207A5-9190-4B34-80F4-7C1ECDFF694C}"/>
              </a:ext>
            </a:extLst>
          </p:cNvPr>
          <p:cNvSpPr>
            <a:spLocks noGrp="1"/>
          </p:cNvSpPr>
          <p:nvPr>
            <p:ph type="body" sz="quarter" idx="12"/>
          </p:nvPr>
        </p:nvSpPr>
        <p:spPr>
          <a:xfrm>
            <a:off x="6934560" y="3780066"/>
            <a:ext cx="4669177" cy="553998"/>
          </a:xfrm>
        </p:spPr>
        <p:txBody>
          <a:bodyPr/>
          <a:lstStyle>
            <a:lvl1pPr marL="0" indent="0" algn="l">
              <a:buNone/>
              <a:defRPr sz="3200">
                <a:solidFill>
                  <a:schemeClr val="accent2"/>
                </a:solidFill>
              </a:defRPr>
            </a:lvl1pPr>
            <a:lvl2pPr marL="0" indent="0" algn="ctr">
              <a:buNone/>
              <a:defRPr sz="1800">
                <a:solidFill>
                  <a:schemeClr val="accent2"/>
                </a:solidFill>
              </a:defRPr>
            </a:lvl2pPr>
            <a:lvl3pPr marL="0" indent="0" algn="ctr">
              <a:buNone/>
              <a:defRPr sz="1400">
                <a:solidFill>
                  <a:schemeClr val="accent2"/>
                </a:solidFill>
              </a:defRPr>
            </a:lvl3pPr>
            <a:lvl4pPr marL="0" indent="0" algn="ctr">
              <a:buNone/>
              <a:defRPr sz="1200">
                <a:solidFill>
                  <a:schemeClr val="accent2"/>
                </a:solidFill>
              </a:defRPr>
            </a:lvl4pPr>
            <a:lvl5pPr marL="0" indent="0" algn="ctr">
              <a:buNone/>
              <a:defRPr sz="1200">
                <a:solidFill>
                  <a:schemeClr val="accent2"/>
                </a:solidFill>
              </a:defRPr>
            </a:lvl5pPr>
          </a:lstStyle>
          <a:p>
            <a:pPr lvl="0"/>
            <a:r>
              <a:rPr lang="en-US"/>
              <a:t>Click to edit</a:t>
            </a:r>
          </a:p>
        </p:txBody>
      </p:sp>
      <p:sp>
        <p:nvSpPr>
          <p:cNvPr id="8" name="Text Placeholder 3">
            <a:extLst>
              <a:ext uri="{FF2B5EF4-FFF2-40B4-BE49-F238E27FC236}">
                <a16:creationId xmlns:a16="http://schemas.microsoft.com/office/drawing/2014/main" id="{BA0D74C5-3CBB-42C0-AE86-8937E5984826}"/>
              </a:ext>
            </a:extLst>
          </p:cNvPr>
          <p:cNvSpPr>
            <a:spLocks noGrp="1"/>
          </p:cNvSpPr>
          <p:nvPr>
            <p:ph type="body" sz="quarter" idx="14"/>
          </p:nvPr>
        </p:nvSpPr>
        <p:spPr>
          <a:xfrm>
            <a:off x="6934560" y="4934131"/>
            <a:ext cx="4669177" cy="553998"/>
          </a:xfrm>
        </p:spPr>
        <p:txBody>
          <a:bodyPr/>
          <a:lstStyle>
            <a:lvl1pPr marL="0" indent="0" algn="l">
              <a:buNone/>
              <a:defRPr sz="3200">
                <a:solidFill>
                  <a:schemeClr val="accent2"/>
                </a:solidFill>
              </a:defRPr>
            </a:lvl1pPr>
            <a:lvl2pPr marL="0" indent="0" algn="ctr">
              <a:buNone/>
              <a:defRPr sz="1800">
                <a:solidFill>
                  <a:schemeClr val="accent2"/>
                </a:solidFill>
              </a:defRPr>
            </a:lvl2pPr>
            <a:lvl3pPr marL="0" indent="0" algn="ctr">
              <a:buNone/>
              <a:defRPr sz="1400">
                <a:solidFill>
                  <a:schemeClr val="accent2"/>
                </a:solidFill>
              </a:defRPr>
            </a:lvl3pPr>
            <a:lvl4pPr marL="0" indent="0" algn="ctr">
              <a:buNone/>
              <a:defRPr sz="1200">
                <a:solidFill>
                  <a:schemeClr val="accent2"/>
                </a:solidFill>
              </a:defRPr>
            </a:lvl4pPr>
            <a:lvl5pPr marL="0" indent="0" algn="ctr">
              <a:buNone/>
              <a:defRPr sz="1200">
                <a:solidFill>
                  <a:schemeClr val="accent2"/>
                </a:solidFill>
              </a:defRPr>
            </a:lvl5pPr>
          </a:lstStyle>
          <a:p>
            <a:pPr lvl="0"/>
            <a:r>
              <a:rPr lang="en-US"/>
              <a:t>Click to edit</a:t>
            </a:r>
          </a:p>
        </p:txBody>
      </p:sp>
    </p:spTree>
    <p:extLst>
      <p:ext uri="{BB962C8B-B14F-4D97-AF65-F5344CB8AC3E}">
        <p14:creationId xmlns:p14="http://schemas.microsoft.com/office/powerpoint/2010/main" val="202998385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939816"/>
            <a:ext cx="11339774" cy="271613"/>
          </a:xfrm>
        </p:spPr>
        <p:txBody>
          <a:bodyPr wrap="square" lIns="0" tIns="0" rIns="0" bIns="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0" i="0" kern="1200" spc="0" baseline="0" dirty="0">
                <a:solidFill>
                  <a:srgbClr val="000000"/>
                </a:solidFill>
                <a:latin typeface="+mj-lt"/>
                <a:ea typeface="+mn-ea"/>
                <a:cs typeface="+mn-cs"/>
              </a:defRPr>
            </a:lvl1pPr>
            <a:lvl2pPr marL="0" indent="0">
              <a:lnSpc>
                <a:spcPct val="100000"/>
              </a:lnSpc>
              <a:spcBef>
                <a:spcPts val="0"/>
              </a:spcBef>
              <a:spcAft>
                <a:spcPts val="1371"/>
              </a:spcAft>
              <a:buNone/>
              <a:defRPr sz="1765">
                <a:solidFill>
                  <a:srgbClr val="000000"/>
                </a:solidFill>
              </a:defRPr>
            </a:lvl2pPr>
            <a:lvl3pPr marL="0"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dirty="0"/>
              <a:t>First level Segoe UI </a:t>
            </a:r>
            <a:r>
              <a:rPr lang="en-US" dirty="0" err="1"/>
              <a:t>Semibold</a:t>
            </a:r>
            <a:r>
              <a:rPr lang="en-US" dirty="0"/>
              <a:t> 18pt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dirty="0"/>
              <a:t>Heading Segoe UI </a:t>
            </a:r>
            <a:r>
              <a:rPr lang="en-US" dirty="0" err="1"/>
              <a:t>Semibold</a:t>
            </a:r>
            <a:r>
              <a:rPr lang="en-US" dirty="0"/>
              <a:t> 36pt</a:t>
            </a:r>
          </a:p>
        </p:txBody>
      </p:sp>
      <p:sp>
        <p:nvSpPr>
          <p:cNvPr id="8" name="TextBox 7">
            <a:extLst>
              <a:ext uri="{FF2B5EF4-FFF2-40B4-BE49-F238E27FC236}">
                <a16:creationId xmlns:a16="http://schemas.microsoft.com/office/drawing/2014/main" id="{23054922-7BB2-4879-9591-0FC564128406}"/>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3690412052"/>
      </p:ext>
    </p:extLst>
  </p:cSld>
  <p:clrMapOvr>
    <a:masterClrMapping/>
  </p:clrMapOvr>
  <p:transition>
    <p:fade/>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1913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Blank whit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0316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userDrawn="1"/>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userDrawn="1"/>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8169135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lgn="l">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Box 5">
            <a:extLst>
              <a:ext uri="{FF2B5EF4-FFF2-40B4-BE49-F238E27FC236}">
                <a16:creationId xmlns:a16="http://schemas.microsoft.com/office/drawing/2014/main" id="{55172CF2-8949-41D2-A849-0D7A7B2175D6}"/>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Text Placeholder 16">
            <a:extLst>
              <a:ext uri="{FF2B5EF4-FFF2-40B4-BE49-F238E27FC236}">
                <a16:creationId xmlns:a16="http://schemas.microsoft.com/office/drawing/2014/main" id="{8C8FE31B-78EE-49BB-83BA-C27F0105694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30752922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771798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67AFE834-965D-46BB-AD35-6485534E837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9029093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E6DD86A3-370B-4B16-8C94-A5F62AE9207E}"/>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2546282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1C08635B-C0DD-495F-B861-310107245327}"/>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652788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6160893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38486830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mp; body with bullets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20573"/>
            <a:ext cx="11339774" cy="1106487"/>
          </a:xfrm>
        </p:spPr>
        <p:txBody>
          <a:bodyPr wrap="square" lIns="0" tIns="0" rIns="0" bIns="0">
            <a:spAutoFit/>
          </a:bodyPr>
          <a:lstStyle>
            <a:lvl1pPr marL="280067" indent="-280067">
              <a:lnSpc>
                <a:spcPct val="100000"/>
              </a:lnSpc>
              <a:spcBef>
                <a:spcPts val="0"/>
              </a:spcBef>
              <a:spcAft>
                <a:spcPts val="1371"/>
              </a:spcAft>
              <a:buFont typeface="Arial" panose="020B0604020202020204" pitchFamily="34" charset="0"/>
              <a:buChar char="•"/>
              <a:defRPr sz="1765" b="0" i="0">
                <a:solidFill>
                  <a:srgbClr val="000000"/>
                </a:solidFill>
                <a:latin typeface="+mj-lt"/>
              </a:defRPr>
            </a:lvl1pPr>
            <a:lvl2pPr marL="504120" indent="-280067">
              <a:lnSpc>
                <a:spcPct val="100000"/>
              </a:lnSpc>
              <a:spcBef>
                <a:spcPts val="0"/>
              </a:spcBef>
              <a:spcAft>
                <a:spcPts val="1371"/>
              </a:spcAft>
              <a:buFont typeface="Arial" panose="020B0604020202020204" pitchFamily="34" charset="0"/>
              <a:buChar char="•"/>
              <a:defRPr sz="1765">
                <a:solidFill>
                  <a:srgbClr val="000000"/>
                </a:solidFill>
              </a:defRPr>
            </a:lvl2pPr>
            <a:lvl3pPr marL="728174" indent="-280067">
              <a:lnSpc>
                <a:spcPct val="100000"/>
              </a:lnSpc>
              <a:spcBef>
                <a:spcPts val="0"/>
              </a:spcBef>
              <a:spcAft>
                <a:spcPts val="1371"/>
              </a:spcAft>
              <a:buFont typeface="Arial" panose="020B0604020202020204" pitchFamily="34" charset="0"/>
              <a:buChar char="•"/>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dirty="0"/>
              <a:t>First level Segoe UI </a:t>
            </a:r>
            <a:r>
              <a:rPr lang="en-US" dirty="0" err="1"/>
              <a:t>Semibold</a:t>
            </a:r>
            <a:r>
              <a:rPr lang="en-US" dirty="0"/>
              <a:t> 18pt</a:t>
            </a:r>
          </a:p>
          <a:p>
            <a:pPr lvl="1"/>
            <a:r>
              <a:rPr lang="en-US" dirty="0"/>
              <a:t>Second level Segoe UI 18pt</a:t>
            </a:r>
          </a:p>
          <a:p>
            <a:pPr lvl="2"/>
            <a:r>
              <a:rPr lang="en-US" dirty="0"/>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dirty="0"/>
              <a:t>Heading Segoe UI </a:t>
            </a:r>
            <a:r>
              <a:rPr lang="en-US" dirty="0" err="1"/>
              <a:t>Semibold</a:t>
            </a:r>
            <a:r>
              <a:rPr lang="en-US" dirty="0"/>
              <a:t> 36pt (with bullets)</a:t>
            </a:r>
          </a:p>
        </p:txBody>
      </p:sp>
      <p:grpSp>
        <p:nvGrpSpPr>
          <p:cNvPr id="7" name="Group 6">
            <a:extLst>
              <a:ext uri="{FF2B5EF4-FFF2-40B4-BE49-F238E27FC236}">
                <a16:creationId xmlns:a16="http://schemas.microsoft.com/office/drawing/2014/main" id="{4B26EB38-B802-47F3-8575-888FC1AA6B67}"/>
              </a:ext>
            </a:extLst>
          </p:cNvPr>
          <p:cNvGrpSpPr/>
          <p:nvPr userDrawn="1"/>
        </p:nvGrpSpPr>
        <p:grpSpPr>
          <a:xfrm>
            <a:off x="436379" y="6431005"/>
            <a:ext cx="11326085" cy="94962"/>
            <a:chOff x="445128" y="6559056"/>
            <a:chExt cx="11553197" cy="96853"/>
          </a:xfrm>
        </p:grpSpPr>
        <p:sp>
          <p:nvSpPr>
            <p:cNvPr id="8" name="TextBox 7">
              <a:extLst>
                <a:ext uri="{FF2B5EF4-FFF2-40B4-BE49-F238E27FC236}">
                  <a16:creationId xmlns:a16="http://schemas.microsoft.com/office/drawing/2014/main" id="{E0F140AB-64C1-48AA-A79D-6818AEB0D90E}"/>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
          <p:nvSpPr>
            <p:cNvPr id="9" name="Freeform: Shape 8">
              <a:extLst>
                <a:ext uri="{FF2B5EF4-FFF2-40B4-BE49-F238E27FC236}">
                  <a16:creationId xmlns:a16="http://schemas.microsoft.com/office/drawing/2014/main" id="{D3818870-6D91-4EAA-9132-2E15E4E80F8B}"/>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865086809"/>
      </p:ext>
    </p:extLst>
  </p:cSld>
  <p:clrMapOvr>
    <a:masterClrMapping/>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2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754114"/>
            <a:ext cx="3566783" cy="1107996"/>
          </a:xfrm>
        </p:spPr>
        <p:txBody>
          <a:bodyPr anchor="b"/>
          <a:lstStyle>
            <a:lvl1pPr algn="l">
              <a:defRPr/>
            </a:lvl1pPr>
          </a:lstStyle>
          <a:p>
            <a:r>
              <a:rPr lang="en-US"/>
              <a:t>Click to edit Master title style</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3862110"/>
            <a:ext cx="3566886" cy="307777"/>
          </a:xfrm>
        </p:spPr>
        <p:txBody>
          <a:bodyPr/>
          <a:lstStyle>
            <a:lvl1pPr algn="l">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
        <p:nvSpPr>
          <p:cNvPr id="3" name="Rectangle 2">
            <a:extLst>
              <a:ext uri="{FF2B5EF4-FFF2-40B4-BE49-F238E27FC236}">
                <a16:creationId xmlns:a16="http://schemas.microsoft.com/office/drawing/2014/main" id="{00770CDE-172E-45D4-BCDF-1FAA209E9FF7}"/>
              </a:ext>
            </a:extLst>
          </p:cNvPr>
          <p:cNvSpPr/>
          <p:nvPr userDrawn="1"/>
        </p:nvSpPr>
        <p:spPr bwMode="auto">
          <a:xfrm>
            <a:off x="4470400" y="0"/>
            <a:ext cx="7721600" cy="68580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9533757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2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Rectangle 2">
            <a:extLst>
              <a:ext uri="{FF2B5EF4-FFF2-40B4-BE49-F238E27FC236}">
                <a16:creationId xmlns:a16="http://schemas.microsoft.com/office/drawing/2014/main" id="{22831295-38E2-43D3-85C7-A9D57CD4F95B}"/>
              </a:ext>
            </a:extLst>
          </p:cNvPr>
          <p:cNvSpPr/>
          <p:nvPr userDrawn="1"/>
        </p:nvSpPr>
        <p:spPr bwMode="auto">
          <a:xfrm>
            <a:off x="0" y="1497027"/>
            <a:ext cx="6096000" cy="536097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2F595ADF-DF4F-4F26-A1F6-3712265E838B}"/>
              </a:ext>
            </a:extLst>
          </p:cNvPr>
          <p:cNvSpPr/>
          <p:nvPr userDrawn="1"/>
        </p:nvSpPr>
        <p:spPr bwMode="auto">
          <a:xfrm>
            <a:off x="6096000" y="1497027"/>
            <a:ext cx="6096000" cy="536097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FA60A384-D683-4DF3-8AC4-2E67671A6E80}"/>
              </a:ext>
            </a:extLst>
          </p:cNvPr>
          <p:cNvSpPr>
            <a:spLocks noGrp="1"/>
          </p:cNvSpPr>
          <p:nvPr>
            <p:ph type="body" sz="quarter" idx="10"/>
          </p:nvPr>
        </p:nvSpPr>
        <p:spPr>
          <a:xfrm>
            <a:off x="588263" y="1779627"/>
            <a:ext cx="5003333" cy="1843582"/>
          </a:xfrm>
        </p:spPr>
        <p:txBody>
          <a:bodyPr/>
          <a:lstStyle>
            <a:lvl1pPr>
              <a:defRPr b="1">
                <a:solidFill>
                  <a:schemeClr val="accent3"/>
                </a:solidFill>
              </a:defRPr>
            </a:lvl1pPr>
            <a:lvl2pPr>
              <a:spcAft>
                <a:spcPts val="600"/>
              </a:spcAft>
              <a:defRPr>
                <a:solidFill>
                  <a:schemeClr val="bg1"/>
                </a:solidFill>
              </a:defRPr>
            </a:lvl2pPr>
            <a:lvl3pPr>
              <a:spcAft>
                <a:spcPts val="600"/>
              </a:spcAft>
              <a:defRPr>
                <a:solidFill>
                  <a:schemeClr val="bg1"/>
                </a:solidFill>
              </a:defRPr>
            </a:lvl3pPr>
            <a:lvl4pPr>
              <a:spcAft>
                <a:spcPts val="600"/>
              </a:spcAft>
              <a:defRPr>
                <a:solidFill>
                  <a:schemeClr val="bg1"/>
                </a:solidFill>
              </a:defRPr>
            </a:lvl4pPr>
            <a:lvl5pPr>
              <a:spcAft>
                <a:spcPts val="600"/>
              </a:spcAft>
              <a:defRPr>
                <a:solidFill>
                  <a:schemeClr val="bg1"/>
                </a:solidFill>
              </a:defRPr>
            </a:lvl5pPr>
          </a:lstStyle>
          <a:p>
            <a:pPr lvl="0"/>
            <a:r>
              <a:rPr lang="en-US"/>
              <a:t>Click to edit Master text</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D116398F-77BA-4A7F-B67F-3EB32F4329E6}"/>
              </a:ext>
            </a:extLst>
          </p:cNvPr>
          <p:cNvSpPr>
            <a:spLocks noGrp="1"/>
          </p:cNvSpPr>
          <p:nvPr>
            <p:ph type="body" sz="quarter" idx="11"/>
          </p:nvPr>
        </p:nvSpPr>
        <p:spPr>
          <a:xfrm>
            <a:off x="6684752" y="1779627"/>
            <a:ext cx="4797425" cy="1843582"/>
          </a:xfrm>
        </p:spPr>
        <p:txBody>
          <a:bodyPr/>
          <a:lstStyle>
            <a:lvl1pPr>
              <a:defRPr b="1">
                <a:solidFill>
                  <a:schemeClr val="accent3"/>
                </a:solidFill>
              </a:defRPr>
            </a:lvl1pPr>
            <a:lvl2pPr>
              <a:spcAft>
                <a:spcPts val="600"/>
              </a:spcAft>
              <a:defRPr>
                <a:solidFill>
                  <a:schemeClr val="bg1"/>
                </a:solidFill>
              </a:defRPr>
            </a:lvl2pPr>
            <a:lvl3pPr>
              <a:spcAft>
                <a:spcPts val="600"/>
              </a:spcAft>
              <a:defRPr>
                <a:solidFill>
                  <a:schemeClr val="bg1"/>
                </a:solidFill>
              </a:defRPr>
            </a:lvl3pPr>
            <a:lvl4pPr>
              <a:spcAft>
                <a:spcPts val="600"/>
              </a:spcAft>
              <a:defRPr>
                <a:solidFill>
                  <a:schemeClr val="bg1"/>
                </a:solidFill>
              </a:defRPr>
            </a:lvl4pPr>
            <a:lvl5pPr>
              <a:spcAft>
                <a:spcPts val="600"/>
              </a:spcAft>
              <a:defRPr>
                <a:solidFill>
                  <a:schemeClr val="bg1"/>
                </a:solidFill>
              </a:defRPr>
            </a:lvl5pPr>
          </a:lstStyle>
          <a:p>
            <a:pPr lvl="0"/>
            <a:r>
              <a:rPr lang="en-US"/>
              <a:t>Click to edit Master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219750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
        <p:nvSpPr>
          <p:cNvPr id="4" name="Text Placeholder 3">
            <a:extLst>
              <a:ext uri="{FF2B5EF4-FFF2-40B4-BE49-F238E27FC236}">
                <a16:creationId xmlns:a16="http://schemas.microsoft.com/office/drawing/2014/main" id="{0E3AEDCE-C13C-4548-B3B5-380C55C129D0}"/>
              </a:ext>
            </a:extLst>
          </p:cNvPr>
          <p:cNvSpPr>
            <a:spLocks noGrp="1"/>
          </p:cNvSpPr>
          <p:nvPr>
            <p:ph type="body" sz="quarter" idx="11" hasCustomPrompt="1"/>
          </p:nvPr>
        </p:nvSpPr>
        <p:spPr>
          <a:xfrm>
            <a:off x="386237" y="2101850"/>
            <a:ext cx="3657600" cy="430887"/>
          </a:xfrm>
          <a:solidFill>
            <a:schemeClr val="accent2"/>
          </a:solidFill>
        </p:spPr>
        <p:txBody>
          <a:bodyPr anchor="ctr" anchorCtr="0">
            <a:noAutofit/>
          </a:bodyPr>
          <a:lstStyle>
            <a:lvl1pPr algn="ctr">
              <a:defRPr sz="2000" b="1" cap="all" spc="300" baseline="0">
                <a:solidFill>
                  <a:schemeClr val="accent3"/>
                </a:solidFill>
              </a:defRPr>
            </a:lvl1pPr>
          </a:lstStyle>
          <a:p>
            <a:pPr lvl="0"/>
            <a:r>
              <a:rPr lang="en-US"/>
              <a:t>CLICK TO EDIT MASTER</a:t>
            </a:r>
          </a:p>
        </p:txBody>
      </p:sp>
      <p:sp>
        <p:nvSpPr>
          <p:cNvPr id="6" name="Text Placeholder 3">
            <a:extLst>
              <a:ext uri="{FF2B5EF4-FFF2-40B4-BE49-F238E27FC236}">
                <a16:creationId xmlns:a16="http://schemas.microsoft.com/office/drawing/2014/main" id="{0D8E6610-0F77-4A85-805E-2FFD10099478}"/>
              </a:ext>
            </a:extLst>
          </p:cNvPr>
          <p:cNvSpPr>
            <a:spLocks noGrp="1"/>
          </p:cNvSpPr>
          <p:nvPr>
            <p:ph type="body" sz="quarter" idx="12" hasCustomPrompt="1"/>
          </p:nvPr>
        </p:nvSpPr>
        <p:spPr>
          <a:xfrm>
            <a:off x="4255261" y="2101850"/>
            <a:ext cx="3657600" cy="430887"/>
          </a:xfrm>
          <a:solidFill>
            <a:schemeClr val="accent2"/>
          </a:solidFill>
        </p:spPr>
        <p:txBody>
          <a:bodyPr anchor="ctr" anchorCtr="0">
            <a:noAutofit/>
          </a:bodyPr>
          <a:lstStyle>
            <a:lvl1pPr algn="ctr">
              <a:defRPr sz="2000" b="1" cap="all" spc="300" baseline="0">
                <a:solidFill>
                  <a:schemeClr val="accent3"/>
                </a:solidFill>
              </a:defRPr>
            </a:lvl1pPr>
          </a:lstStyle>
          <a:p>
            <a:pPr lvl="0"/>
            <a:r>
              <a:rPr lang="en-US"/>
              <a:t>CLICK TO EDIT MASTER</a:t>
            </a:r>
          </a:p>
        </p:txBody>
      </p:sp>
      <p:sp>
        <p:nvSpPr>
          <p:cNvPr id="7" name="Text Placeholder 3">
            <a:extLst>
              <a:ext uri="{FF2B5EF4-FFF2-40B4-BE49-F238E27FC236}">
                <a16:creationId xmlns:a16="http://schemas.microsoft.com/office/drawing/2014/main" id="{67A018D1-EF21-4768-91AC-BBB966027E22}"/>
              </a:ext>
            </a:extLst>
          </p:cNvPr>
          <p:cNvSpPr>
            <a:spLocks noGrp="1"/>
          </p:cNvSpPr>
          <p:nvPr>
            <p:ph type="body" sz="quarter" idx="13" hasCustomPrompt="1"/>
          </p:nvPr>
        </p:nvSpPr>
        <p:spPr>
          <a:xfrm>
            <a:off x="8124285" y="2101850"/>
            <a:ext cx="3657600" cy="430887"/>
          </a:xfrm>
          <a:solidFill>
            <a:schemeClr val="accent2"/>
          </a:solidFill>
        </p:spPr>
        <p:txBody>
          <a:bodyPr anchor="ctr" anchorCtr="0">
            <a:noAutofit/>
          </a:bodyPr>
          <a:lstStyle>
            <a:lvl1pPr algn="ctr">
              <a:defRPr sz="2000" b="1" cap="all" spc="300" baseline="0">
                <a:solidFill>
                  <a:schemeClr val="accent3"/>
                </a:solidFill>
              </a:defRPr>
            </a:lvl1pPr>
          </a:lstStyle>
          <a:p>
            <a:pPr lvl="0"/>
            <a:r>
              <a:rPr lang="en-US"/>
              <a:t>CLICK TO EDIT MASTER</a:t>
            </a:r>
          </a:p>
        </p:txBody>
      </p:sp>
      <p:sp>
        <p:nvSpPr>
          <p:cNvPr id="9" name="Text Placeholder 8">
            <a:extLst>
              <a:ext uri="{FF2B5EF4-FFF2-40B4-BE49-F238E27FC236}">
                <a16:creationId xmlns:a16="http://schemas.microsoft.com/office/drawing/2014/main" id="{2D69DC25-90F5-4859-BB64-4B6249F6E190}"/>
              </a:ext>
            </a:extLst>
          </p:cNvPr>
          <p:cNvSpPr>
            <a:spLocks noGrp="1"/>
          </p:cNvSpPr>
          <p:nvPr>
            <p:ph type="body" sz="quarter" idx="14"/>
          </p:nvPr>
        </p:nvSpPr>
        <p:spPr>
          <a:xfrm>
            <a:off x="630712" y="2843282"/>
            <a:ext cx="3168650" cy="1760482"/>
          </a:xfrm>
        </p:spPr>
        <p:txBody>
          <a:bodyPr/>
          <a:lstStyle>
            <a:lvl1pPr>
              <a:spcAft>
                <a:spcPts val="600"/>
              </a:spcAft>
              <a:defRPr sz="1800"/>
            </a:lvl1pPr>
            <a:lvl2pPr>
              <a:spcAft>
                <a:spcPts val="600"/>
              </a:spcAft>
              <a:defRPr sz="1800" b="0">
                <a:solidFill>
                  <a:schemeClr val="accent1"/>
                </a:solidFill>
              </a:defRPr>
            </a:lvl2pPr>
            <a:lvl3pPr>
              <a:defRPr lang="en-US" sz="1800" b="1" kern="1200" spc="0" baseline="0" dirty="0" smtClean="0">
                <a:solidFill>
                  <a:schemeClr val="accent1"/>
                </a:solidFill>
                <a:latin typeface="+mn-lt"/>
                <a:ea typeface="+mn-ea"/>
                <a:cs typeface="+mn-cs"/>
              </a:defRPr>
            </a:lvl3pPr>
            <a:lvl4pPr>
              <a:defRPr sz="1800" b="1"/>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8">
            <a:extLst>
              <a:ext uri="{FF2B5EF4-FFF2-40B4-BE49-F238E27FC236}">
                <a16:creationId xmlns:a16="http://schemas.microsoft.com/office/drawing/2014/main" id="{39B23F6C-5CED-444A-95FA-E1F95F2CA9D6}"/>
              </a:ext>
            </a:extLst>
          </p:cNvPr>
          <p:cNvSpPr>
            <a:spLocks noGrp="1"/>
          </p:cNvSpPr>
          <p:nvPr>
            <p:ph type="body" sz="quarter" idx="15"/>
          </p:nvPr>
        </p:nvSpPr>
        <p:spPr>
          <a:xfrm>
            <a:off x="4499736" y="2843282"/>
            <a:ext cx="3168650" cy="1760482"/>
          </a:xfrm>
        </p:spPr>
        <p:txBody>
          <a:bodyPr/>
          <a:lstStyle>
            <a:lvl1pPr>
              <a:spcAft>
                <a:spcPts val="600"/>
              </a:spcAft>
              <a:defRPr sz="1800"/>
            </a:lvl1pPr>
            <a:lvl2pPr>
              <a:spcAft>
                <a:spcPts val="600"/>
              </a:spcAft>
              <a:defRPr sz="1800" b="0">
                <a:solidFill>
                  <a:schemeClr val="accent1"/>
                </a:solidFill>
              </a:defRPr>
            </a:lvl2pPr>
            <a:lvl3pPr>
              <a:defRPr lang="en-US" sz="1800" b="1" kern="1200" spc="0" baseline="0" dirty="0" smtClean="0">
                <a:solidFill>
                  <a:schemeClr val="accent1"/>
                </a:solidFill>
                <a:latin typeface="+mn-lt"/>
                <a:ea typeface="+mn-ea"/>
                <a:cs typeface="+mn-cs"/>
              </a:defRPr>
            </a:lvl3pPr>
            <a:lvl4pPr>
              <a:defRPr sz="1800" b="1"/>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8">
            <a:extLst>
              <a:ext uri="{FF2B5EF4-FFF2-40B4-BE49-F238E27FC236}">
                <a16:creationId xmlns:a16="http://schemas.microsoft.com/office/drawing/2014/main" id="{295D3E2A-609D-4DDC-B017-DFFF8C164F83}"/>
              </a:ext>
            </a:extLst>
          </p:cNvPr>
          <p:cNvSpPr>
            <a:spLocks noGrp="1"/>
          </p:cNvSpPr>
          <p:nvPr>
            <p:ph type="body" sz="quarter" idx="16"/>
          </p:nvPr>
        </p:nvSpPr>
        <p:spPr>
          <a:xfrm>
            <a:off x="8368760" y="2843282"/>
            <a:ext cx="3168650" cy="1760482"/>
          </a:xfrm>
        </p:spPr>
        <p:txBody>
          <a:bodyPr/>
          <a:lstStyle>
            <a:lvl1pPr>
              <a:spcAft>
                <a:spcPts val="600"/>
              </a:spcAft>
              <a:defRPr sz="1800"/>
            </a:lvl1pPr>
            <a:lvl2pPr>
              <a:spcAft>
                <a:spcPts val="600"/>
              </a:spcAft>
              <a:defRPr sz="1800" b="0">
                <a:solidFill>
                  <a:schemeClr val="accent1"/>
                </a:solidFill>
              </a:defRPr>
            </a:lvl2pPr>
            <a:lvl3pPr>
              <a:defRPr lang="en-US" sz="1800" b="1" kern="1200" spc="0" baseline="0" dirty="0" smtClean="0">
                <a:solidFill>
                  <a:schemeClr val="accent1"/>
                </a:solidFill>
                <a:latin typeface="+mn-lt"/>
                <a:ea typeface="+mn-ea"/>
                <a:cs typeface="+mn-cs"/>
              </a:defRPr>
            </a:lvl3pPr>
            <a:lvl4pPr>
              <a:defRPr sz="1800" b="1"/>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682755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2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56364" y="1159689"/>
            <a:ext cx="5020057" cy="553998"/>
          </a:xfrm>
        </p:spPr>
        <p:txBody>
          <a:bodyPr/>
          <a:lstStyle>
            <a:lvl1pPr algn="ctr">
              <a:defRPr/>
            </a:lvl1pPr>
          </a:lstStyle>
          <a:p>
            <a:r>
              <a:rPr lang="en-US"/>
              <a:t>Click to edit Master title </a:t>
            </a:r>
          </a:p>
        </p:txBody>
      </p:sp>
      <p:sp>
        <p:nvSpPr>
          <p:cNvPr id="5" name="Text Placeholder 4">
            <a:extLst>
              <a:ext uri="{FF2B5EF4-FFF2-40B4-BE49-F238E27FC236}">
                <a16:creationId xmlns:a16="http://schemas.microsoft.com/office/drawing/2014/main" id="{F9213110-91AF-4009-83CB-BC083001C02C}"/>
              </a:ext>
            </a:extLst>
          </p:cNvPr>
          <p:cNvSpPr>
            <a:spLocks noGrp="1"/>
          </p:cNvSpPr>
          <p:nvPr>
            <p:ph type="body" sz="quarter" idx="10"/>
          </p:nvPr>
        </p:nvSpPr>
        <p:spPr>
          <a:xfrm>
            <a:off x="783885" y="2565800"/>
            <a:ext cx="2099480" cy="1361911"/>
          </a:xfrm>
        </p:spPr>
        <p:txBody>
          <a:bodyPr/>
          <a:lstStyle>
            <a:lvl1pPr algn="ctr">
              <a:spcBef>
                <a:spcPts val="0"/>
              </a:spcBef>
              <a:defRPr sz="3600" b="1">
                <a:solidFill>
                  <a:schemeClr val="accent1"/>
                </a:solidFill>
              </a:defRPr>
            </a:lvl1pPr>
            <a:lvl2pPr algn="ctr">
              <a:spcBef>
                <a:spcPts val="0"/>
              </a:spcBef>
              <a:defRPr sz="1600" b="1">
                <a:solidFill>
                  <a:schemeClr val="accent6"/>
                </a:solidFill>
              </a:defRPr>
            </a:lvl2pPr>
            <a:lvl3pPr algn="ctr">
              <a:spcBef>
                <a:spcPts val="0"/>
              </a:spcBef>
              <a:defRPr sz="1400">
                <a:solidFill>
                  <a:schemeClr val="accent6"/>
                </a:solidFill>
              </a:defRPr>
            </a:lvl3pPr>
            <a:lvl4pPr algn="ctr">
              <a:spcBef>
                <a:spcPts val="0"/>
              </a:spcBef>
              <a:defRPr sz="1200">
                <a:solidFill>
                  <a:schemeClr val="accent6"/>
                </a:solidFill>
              </a:defRPr>
            </a:lvl4pPr>
            <a:lvl5pPr algn="ctr">
              <a:spcBef>
                <a:spcPts val="0"/>
              </a:spcBef>
              <a:defRPr sz="1100">
                <a:solidFill>
                  <a:schemeClr val="accent6"/>
                </a:solidFill>
              </a:defRPr>
            </a:lvl5pPr>
          </a:lstStyle>
          <a:p>
            <a:pPr lvl="0"/>
            <a:r>
              <a:rPr lang="en-US"/>
              <a:t>Click</a:t>
            </a:r>
          </a:p>
          <a:p>
            <a:pPr lvl="1"/>
            <a:r>
              <a:rPr lang="en-US"/>
              <a:t>Second level</a:t>
            </a:r>
          </a:p>
          <a:p>
            <a:pPr lvl="2"/>
            <a:r>
              <a:rPr lang="en-US"/>
              <a:t>Third level</a:t>
            </a:r>
          </a:p>
          <a:p>
            <a:pPr lvl="3"/>
            <a:r>
              <a:rPr lang="en-US"/>
              <a:t>Fourth level</a:t>
            </a:r>
          </a:p>
          <a:p>
            <a:pPr lvl="4"/>
            <a:r>
              <a:rPr lang="en-US"/>
              <a:t>Fifth level</a:t>
            </a:r>
          </a:p>
        </p:txBody>
      </p:sp>
      <p:sp>
        <p:nvSpPr>
          <p:cNvPr id="9" name="Text Placeholder 4">
            <a:extLst>
              <a:ext uri="{FF2B5EF4-FFF2-40B4-BE49-F238E27FC236}">
                <a16:creationId xmlns:a16="http://schemas.microsoft.com/office/drawing/2014/main" id="{DD623484-DF5E-4EB7-8D3F-1C84CE13DEE6}"/>
              </a:ext>
            </a:extLst>
          </p:cNvPr>
          <p:cNvSpPr>
            <a:spLocks noGrp="1"/>
          </p:cNvSpPr>
          <p:nvPr>
            <p:ph type="body" sz="quarter" idx="11"/>
          </p:nvPr>
        </p:nvSpPr>
        <p:spPr>
          <a:xfrm>
            <a:off x="3199595" y="2565800"/>
            <a:ext cx="2099480" cy="1361911"/>
          </a:xfrm>
        </p:spPr>
        <p:txBody>
          <a:bodyPr/>
          <a:lstStyle>
            <a:lvl1pPr algn="ctr">
              <a:spcBef>
                <a:spcPts val="0"/>
              </a:spcBef>
              <a:defRPr sz="3600" b="1">
                <a:solidFill>
                  <a:schemeClr val="accent1"/>
                </a:solidFill>
              </a:defRPr>
            </a:lvl1pPr>
            <a:lvl2pPr algn="ctr">
              <a:spcBef>
                <a:spcPts val="0"/>
              </a:spcBef>
              <a:defRPr sz="1600" b="1">
                <a:solidFill>
                  <a:schemeClr val="accent6"/>
                </a:solidFill>
              </a:defRPr>
            </a:lvl2pPr>
            <a:lvl3pPr algn="ctr">
              <a:spcBef>
                <a:spcPts val="0"/>
              </a:spcBef>
              <a:defRPr sz="1400">
                <a:solidFill>
                  <a:schemeClr val="accent6"/>
                </a:solidFill>
              </a:defRPr>
            </a:lvl3pPr>
            <a:lvl4pPr algn="ctr">
              <a:spcBef>
                <a:spcPts val="0"/>
              </a:spcBef>
              <a:defRPr sz="1200">
                <a:solidFill>
                  <a:schemeClr val="accent6"/>
                </a:solidFill>
              </a:defRPr>
            </a:lvl4pPr>
            <a:lvl5pPr algn="ctr">
              <a:spcBef>
                <a:spcPts val="0"/>
              </a:spcBef>
              <a:defRPr sz="1100">
                <a:solidFill>
                  <a:schemeClr val="accent6"/>
                </a:solidFill>
              </a:defRPr>
            </a:lvl5pPr>
          </a:lstStyle>
          <a:p>
            <a:pPr lvl="0"/>
            <a:r>
              <a:rPr lang="en-US"/>
              <a:t>Click</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6A442C90-CB61-4454-8BD3-8E7AD9EF221F}"/>
              </a:ext>
            </a:extLst>
          </p:cNvPr>
          <p:cNvSpPr>
            <a:spLocks noGrp="1"/>
          </p:cNvSpPr>
          <p:nvPr>
            <p:ph type="body" sz="quarter" idx="12"/>
          </p:nvPr>
        </p:nvSpPr>
        <p:spPr>
          <a:xfrm>
            <a:off x="783885" y="4783236"/>
            <a:ext cx="2099480" cy="1361911"/>
          </a:xfrm>
        </p:spPr>
        <p:txBody>
          <a:bodyPr/>
          <a:lstStyle>
            <a:lvl1pPr algn="ctr">
              <a:spcBef>
                <a:spcPts val="0"/>
              </a:spcBef>
              <a:defRPr sz="3600" b="1">
                <a:solidFill>
                  <a:schemeClr val="accent1"/>
                </a:solidFill>
              </a:defRPr>
            </a:lvl1pPr>
            <a:lvl2pPr algn="ctr">
              <a:spcBef>
                <a:spcPts val="0"/>
              </a:spcBef>
              <a:defRPr sz="1600" b="1">
                <a:solidFill>
                  <a:schemeClr val="accent6"/>
                </a:solidFill>
              </a:defRPr>
            </a:lvl2pPr>
            <a:lvl3pPr algn="ctr">
              <a:spcBef>
                <a:spcPts val="0"/>
              </a:spcBef>
              <a:defRPr sz="1400">
                <a:solidFill>
                  <a:schemeClr val="accent6"/>
                </a:solidFill>
              </a:defRPr>
            </a:lvl3pPr>
            <a:lvl4pPr algn="ctr">
              <a:spcBef>
                <a:spcPts val="0"/>
              </a:spcBef>
              <a:defRPr sz="1200">
                <a:solidFill>
                  <a:schemeClr val="accent6"/>
                </a:solidFill>
              </a:defRPr>
            </a:lvl4pPr>
            <a:lvl5pPr algn="ctr">
              <a:spcBef>
                <a:spcPts val="0"/>
              </a:spcBef>
              <a:defRPr sz="1100">
                <a:solidFill>
                  <a:schemeClr val="accent6"/>
                </a:solidFill>
              </a:defRPr>
            </a:lvl5pPr>
          </a:lstStyle>
          <a:p>
            <a:pPr lvl="0"/>
            <a:r>
              <a:rPr lang="en-US"/>
              <a:t>Click</a:t>
            </a:r>
          </a:p>
          <a:p>
            <a:pPr lvl="1"/>
            <a:r>
              <a:rPr lang="en-US"/>
              <a:t>Second level</a:t>
            </a:r>
          </a:p>
          <a:p>
            <a:pPr lvl="2"/>
            <a:r>
              <a:rPr lang="en-US"/>
              <a:t>Third level</a:t>
            </a:r>
          </a:p>
          <a:p>
            <a:pPr lvl="3"/>
            <a:r>
              <a:rPr lang="en-US"/>
              <a:t>Fourth level</a:t>
            </a:r>
          </a:p>
          <a:p>
            <a:pPr lvl="4"/>
            <a:r>
              <a:rPr lang="en-US"/>
              <a:t>Fifth level</a:t>
            </a:r>
          </a:p>
        </p:txBody>
      </p:sp>
      <p:sp>
        <p:nvSpPr>
          <p:cNvPr id="11" name="Text Placeholder 4">
            <a:extLst>
              <a:ext uri="{FF2B5EF4-FFF2-40B4-BE49-F238E27FC236}">
                <a16:creationId xmlns:a16="http://schemas.microsoft.com/office/drawing/2014/main" id="{D2C26202-7748-4488-B0E6-7BF878B92DC7}"/>
              </a:ext>
            </a:extLst>
          </p:cNvPr>
          <p:cNvSpPr>
            <a:spLocks noGrp="1"/>
          </p:cNvSpPr>
          <p:nvPr>
            <p:ph type="body" sz="quarter" idx="13"/>
          </p:nvPr>
        </p:nvSpPr>
        <p:spPr>
          <a:xfrm>
            <a:off x="3199595" y="4783236"/>
            <a:ext cx="2099480" cy="1361911"/>
          </a:xfrm>
        </p:spPr>
        <p:txBody>
          <a:bodyPr/>
          <a:lstStyle>
            <a:lvl1pPr algn="ctr">
              <a:spcBef>
                <a:spcPts val="0"/>
              </a:spcBef>
              <a:defRPr sz="3600" b="1">
                <a:solidFill>
                  <a:schemeClr val="accent1"/>
                </a:solidFill>
              </a:defRPr>
            </a:lvl1pPr>
            <a:lvl2pPr algn="ctr">
              <a:spcBef>
                <a:spcPts val="0"/>
              </a:spcBef>
              <a:defRPr sz="1600" b="1">
                <a:solidFill>
                  <a:schemeClr val="accent6"/>
                </a:solidFill>
              </a:defRPr>
            </a:lvl2pPr>
            <a:lvl3pPr algn="ctr">
              <a:spcBef>
                <a:spcPts val="0"/>
              </a:spcBef>
              <a:defRPr sz="1400">
                <a:solidFill>
                  <a:schemeClr val="accent6"/>
                </a:solidFill>
              </a:defRPr>
            </a:lvl3pPr>
            <a:lvl4pPr algn="ctr">
              <a:spcBef>
                <a:spcPts val="0"/>
              </a:spcBef>
              <a:defRPr sz="1200">
                <a:solidFill>
                  <a:schemeClr val="accent6"/>
                </a:solidFill>
              </a:defRPr>
            </a:lvl4pPr>
            <a:lvl5pPr algn="ctr">
              <a:spcBef>
                <a:spcPts val="0"/>
              </a:spcBef>
              <a:defRPr sz="1100">
                <a:solidFill>
                  <a:schemeClr val="accent6"/>
                </a:solidFill>
              </a:defRPr>
            </a:lvl5pPr>
          </a:lstStyle>
          <a:p>
            <a:pPr lvl="0"/>
            <a:r>
              <a:rPr lang="en-US"/>
              <a:t>Click</a:t>
            </a:r>
          </a:p>
          <a:p>
            <a:pPr lvl="1"/>
            <a:r>
              <a:rPr lang="en-US"/>
              <a:t>Second level</a:t>
            </a:r>
          </a:p>
          <a:p>
            <a:pPr lvl="2"/>
            <a:r>
              <a:rPr lang="en-US"/>
              <a:t>Third level</a:t>
            </a:r>
          </a:p>
          <a:p>
            <a:pPr lvl="3"/>
            <a:r>
              <a:rPr lang="en-US"/>
              <a:t>Fourth level</a:t>
            </a:r>
          </a:p>
          <a:p>
            <a:pPr lvl="4"/>
            <a:r>
              <a:rPr lang="en-US"/>
              <a:t>Fifth level</a:t>
            </a:r>
          </a:p>
        </p:txBody>
      </p:sp>
      <p:sp>
        <p:nvSpPr>
          <p:cNvPr id="32" name="Title 196">
            <a:extLst>
              <a:ext uri="{FF2B5EF4-FFF2-40B4-BE49-F238E27FC236}">
                <a16:creationId xmlns:a16="http://schemas.microsoft.com/office/drawing/2014/main" id="{FEC45BAC-2224-4C97-BC62-A7BCD25698EC}"/>
              </a:ext>
            </a:extLst>
          </p:cNvPr>
          <p:cNvSpPr txBox="1">
            <a:spLocks/>
          </p:cNvSpPr>
          <p:nvPr userDrawn="1"/>
        </p:nvSpPr>
        <p:spPr>
          <a:xfrm>
            <a:off x="1820" y="-10435"/>
            <a:ext cx="12236027" cy="553998"/>
          </a:xfrm>
          <a:prstGeom prst="rect">
            <a:avLst/>
          </a:prstGeom>
          <a:solidFill>
            <a:schemeClr val="accent1"/>
          </a:solidFill>
          <a:ln>
            <a:solidFill>
              <a:schemeClr val="accent1"/>
            </a:solidFill>
          </a:ln>
        </p:spPr>
        <p:txBody>
          <a:bodyPr vert="horz" wrap="square" lIns="0" tIns="91440" rIns="0" bIns="91440" rtlCol="0" anchor="ctr">
            <a:spAutoFit/>
          </a:bodyPr>
          <a:lst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400" spc="600">
                <a:solidFill>
                  <a:schemeClr val="bg1"/>
                </a:solidFill>
              </a:rPr>
              <a:t>THERE IS NO BETTER TIME TO BE A DATA SELLER</a:t>
            </a:r>
          </a:p>
        </p:txBody>
      </p:sp>
      <p:sp>
        <p:nvSpPr>
          <p:cNvPr id="33" name="Rectangle 32">
            <a:extLst>
              <a:ext uri="{FF2B5EF4-FFF2-40B4-BE49-F238E27FC236}">
                <a16:creationId xmlns:a16="http://schemas.microsoft.com/office/drawing/2014/main" id="{F677E2BD-4742-4EE0-8E36-1D2A3AE3C8C4}"/>
              </a:ext>
            </a:extLst>
          </p:cNvPr>
          <p:cNvSpPr/>
          <p:nvPr userDrawn="1"/>
        </p:nvSpPr>
        <p:spPr bwMode="auto">
          <a:xfrm>
            <a:off x="6119834" y="544749"/>
            <a:ext cx="6096000" cy="6313251"/>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4" name="Text Placeholder 4">
            <a:extLst>
              <a:ext uri="{FF2B5EF4-FFF2-40B4-BE49-F238E27FC236}">
                <a16:creationId xmlns:a16="http://schemas.microsoft.com/office/drawing/2014/main" id="{57759DE1-0B79-4D5D-B08D-EFF22A7BF69A}"/>
              </a:ext>
            </a:extLst>
          </p:cNvPr>
          <p:cNvSpPr>
            <a:spLocks noGrp="1"/>
          </p:cNvSpPr>
          <p:nvPr>
            <p:ph type="body" sz="quarter" idx="14"/>
          </p:nvPr>
        </p:nvSpPr>
        <p:spPr>
          <a:xfrm>
            <a:off x="6313252" y="1159689"/>
            <a:ext cx="5902582" cy="553998"/>
          </a:xfrm>
        </p:spPr>
        <p:txBody>
          <a:bodyPr/>
          <a:lstStyle>
            <a:lvl1pPr algn="ctr">
              <a:spcBef>
                <a:spcPts val="0"/>
              </a:spcBef>
              <a:defRPr lang="en-US" sz="3600" b="0" kern="1200" cap="none" spc="-50" baseline="0" dirty="0">
                <a:ln w="3175">
                  <a:noFill/>
                </a:ln>
                <a:solidFill>
                  <a:schemeClr val="bg1"/>
                </a:solidFill>
                <a:effectLst/>
                <a:latin typeface="+mj-lt"/>
                <a:ea typeface="+mn-ea"/>
                <a:cs typeface="Segoe UI" pitchFamily="34" charset="0"/>
              </a:defRPr>
            </a:lvl1pPr>
            <a:lvl2pPr algn="ctr">
              <a:spcBef>
                <a:spcPts val="0"/>
              </a:spcBef>
              <a:defRPr sz="1600" b="1">
                <a:solidFill>
                  <a:schemeClr val="accent6"/>
                </a:solidFill>
              </a:defRPr>
            </a:lvl2pPr>
            <a:lvl3pPr algn="ctr">
              <a:spcBef>
                <a:spcPts val="0"/>
              </a:spcBef>
              <a:defRPr sz="1400">
                <a:solidFill>
                  <a:schemeClr val="accent6"/>
                </a:solidFill>
              </a:defRPr>
            </a:lvl3pPr>
            <a:lvl4pPr algn="ctr">
              <a:spcBef>
                <a:spcPts val="0"/>
              </a:spcBef>
              <a:defRPr sz="1200">
                <a:solidFill>
                  <a:schemeClr val="accent6"/>
                </a:solidFill>
              </a:defRPr>
            </a:lvl4pPr>
            <a:lvl5pPr algn="ctr">
              <a:spcBef>
                <a:spcPts val="0"/>
              </a:spcBef>
              <a:defRPr sz="1100">
                <a:solidFill>
                  <a:schemeClr val="accent6"/>
                </a:solidFill>
              </a:defRPr>
            </a:lvl5pPr>
          </a:lstStyle>
          <a:p>
            <a:pPr lvl="0"/>
            <a:r>
              <a:rPr lang="en-US"/>
              <a:t>Click</a:t>
            </a:r>
          </a:p>
        </p:txBody>
      </p:sp>
    </p:spTree>
    <p:extLst>
      <p:ext uri="{BB962C8B-B14F-4D97-AF65-F5344CB8AC3E}">
        <p14:creationId xmlns:p14="http://schemas.microsoft.com/office/powerpoint/2010/main" val="3412898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528">
          <p15:clr>
            <a:srgbClr val="FBAE40"/>
          </p15:clr>
        </p15:guide>
      </p15:sldGuideLst>
    </p:ext>
  </p:extLs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F9213110-91AF-4009-83CB-BC083001C02C}"/>
              </a:ext>
            </a:extLst>
          </p:cNvPr>
          <p:cNvSpPr>
            <a:spLocks noGrp="1"/>
          </p:cNvSpPr>
          <p:nvPr>
            <p:ph type="body" sz="quarter" idx="10"/>
          </p:nvPr>
        </p:nvSpPr>
        <p:spPr>
          <a:xfrm>
            <a:off x="684990" y="2707178"/>
            <a:ext cx="2377440" cy="1723549"/>
          </a:xfrm>
        </p:spPr>
        <p:txBody>
          <a:bodyPr/>
          <a:lstStyle>
            <a:lvl1pPr algn="ctr">
              <a:spcBef>
                <a:spcPts val="0"/>
              </a:spcBef>
              <a:defRPr sz="4400" b="1">
                <a:solidFill>
                  <a:schemeClr val="accent1"/>
                </a:solidFill>
              </a:defRPr>
            </a:lvl1pPr>
            <a:lvl2pPr algn="ctr">
              <a:spcBef>
                <a:spcPts val="0"/>
              </a:spcBef>
              <a:defRPr sz="2000" b="1">
                <a:solidFill>
                  <a:schemeClr val="accent6"/>
                </a:solidFill>
              </a:defRPr>
            </a:lvl2pPr>
            <a:lvl3pPr algn="ctr">
              <a:spcBef>
                <a:spcPts val="0"/>
              </a:spcBef>
              <a:defRPr sz="1800">
                <a:solidFill>
                  <a:schemeClr val="accent6"/>
                </a:solidFill>
              </a:defRPr>
            </a:lvl3pPr>
            <a:lvl4pPr algn="ctr">
              <a:spcBef>
                <a:spcPts val="0"/>
              </a:spcBef>
              <a:defRPr sz="1600">
                <a:solidFill>
                  <a:schemeClr val="accent6"/>
                </a:solidFill>
              </a:defRPr>
            </a:lvl4pPr>
            <a:lvl5pPr algn="ctr">
              <a:spcBef>
                <a:spcPts val="0"/>
              </a:spcBef>
              <a:defRPr sz="1400">
                <a:solidFill>
                  <a:schemeClr val="accent6"/>
                </a:solidFill>
              </a:defRPr>
            </a:lvl5pPr>
          </a:lstStyle>
          <a:p>
            <a:pPr lvl="0"/>
            <a:r>
              <a:rPr lang="en-US"/>
              <a:t>Click</a:t>
            </a:r>
          </a:p>
          <a:p>
            <a:pPr lvl="1"/>
            <a:r>
              <a:rPr lang="en-US"/>
              <a:t>Second level</a:t>
            </a:r>
          </a:p>
          <a:p>
            <a:pPr lvl="2"/>
            <a:r>
              <a:rPr lang="en-US"/>
              <a:t>Third level</a:t>
            </a:r>
          </a:p>
          <a:p>
            <a:pPr lvl="3"/>
            <a:r>
              <a:rPr lang="en-US"/>
              <a:t>Fourth level</a:t>
            </a:r>
          </a:p>
          <a:p>
            <a:pPr lvl="4"/>
            <a:r>
              <a:rPr lang="en-US"/>
              <a:t>Fifth level</a:t>
            </a:r>
          </a:p>
        </p:txBody>
      </p:sp>
      <p:sp>
        <p:nvSpPr>
          <p:cNvPr id="9" name="Text Placeholder 4">
            <a:extLst>
              <a:ext uri="{FF2B5EF4-FFF2-40B4-BE49-F238E27FC236}">
                <a16:creationId xmlns:a16="http://schemas.microsoft.com/office/drawing/2014/main" id="{DD623484-DF5E-4EB7-8D3F-1C84CE13DEE6}"/>
              </a:ext>
            </a:extLst>
          </p:cNvPr>
          <p:cNvSpPr>
            <a:spLocks noGrp="1"/>
          </p:cNvSpPr>
          <p:nvPr>
            <p:ph type="body" sz="quarter" idx="11"/>
          </p:nvPr>
        </p:nvSpPr>
        <p:spPr>
          <a:xfrm>
            <a:off x="3509852" y="2707178"/>
            <a:ext cx="2377440" cy="1723549"/>
          </a:xfrm>
        </p:spPr>
        <p:txBody>
          <a:bodyPr/>
          <a:lstStyle>
            <a:lvl1pPr algn="ctr">
              <a:spcBef>
                <a:spcPts val="0"/>
              </a:spcBef>
              <a:defRPr sz="4400" b="1">
                <a:solidFill>
                  <a:schemeClr val="accent1"/>
                </a:solidFill>
              </a:defRPr>
            </a:lvl1pPr>
            <a:lvl2pPr algn="ctr">
              <a:spcBef>
                <a:spcPts val="0"/>
              </a:spcBef>
              <a:defRPr sz="2000" b="1">
                <a:solidFill>
                  <a:schemeClr val="accent6"/>
                </a:solidFill>
              </a:defRPr>
            </a:lvl2pPr>
            <a:lvl3pPr algn="ctr">
              <a:spcBef>
                <a:spcPts val="0"/>
              </a:spcBef>
              <a:defRPr sz="1800">
                <a:solidFill>
                  <a:schemeClr val="accent6"/>
                </a:solidFill>
              </a:defRPr>
            </a:lvl3pPr>
            <a:lvl4pPr algn="ctr">
              <a:spcBef>
                <a:spcPts val="0"/>
              </a:spcBef>
              <a:defRPr sz="1600">
                <a:solidFill>
                  <a:schemeClr val="accent6"/>
                </a:solidFill>
              </a:defRPr>
            </a:lvl4pPr>
            <a:lvl5pPr algn="ctr">
              <a:spcBef>
                <a:spcPts val="0"/>
              </a:spcBef>
              <a:defRPr sz="1400">
                <a:solidFill>
                  <a:schemeClr val="accent6"/>
                </a:solidFill>
              </a:defRPr>
            </a:lvl5pPr>
          </a:lstStyle>
          <a:p>
            <a:pPr lvl="0"/>
            <a:r>
              <a:rPr lang="en-US"/>
              <a:t>Click</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6A442C90-CB61-4454-8BD3-8E7AD9EF221F}"/>
              </a:ext>
            </a:extLst>
          </p:cNvPr>
          <p:cNvSpPr>
            <a:spLocks noGrp="1"/>
          </p:cNvSpPr>
          <p:nvPr>
            <p:ph type="body" sz="quarter" idx="12"/>
          </p:nvPr>
        </p:nvSpPr>
        <p:spPr>
          <a:xfrm>
            <a:off x="6338777" y="2707178"/>
            <a:ext cx="2377440" cy="1723549"/>
          </a:xfrm>
        </p:spPr>
        <p:txBody>
          <a:bodyPr/>
          <a:lstStyle>
            <a:lvl1pPr algn="ctr">
              <a:spcBef>
                <a:spcPts val="0"/>
              </a:spcBef>
              <a:defRPr sz="4400" b="1">
                <a:solidFill>
                  <a:schemeClr val="accent1"/>
                </a:solidFill>
              </a:defRPr>
            </a:lvl1pPr>
            <a:lvl2pPr algn="ctr">
              <a:spcBef>
                <a:spcPts val="0"/>
              </a:spcBef>
              <a:defRPr sz="2000" b="1">
                <a:solidFill>
                  <a:schemeClr val="accent6"/>
                </a:solidFill>
              </a:defRPr>
            </a:lvl2pPr>
            <a:lvl3pPr algn="ctr">
              <a:spcBef>
                <a:spcPts val="0"/>
              </a:spcBef>
              <a:defRPr sz="1800">
                <a:solidFill>
                  <a:schemeClr val="accent6"/>
                </a:solidFill>
              </a:defRPr>
            </a:lvl3pPr>
            <a:lvl4pPr algn="ctr">
              <a:spcBef>
                <a:spcPts val="0"/>
              </a:spcBef>
              <a:defRPr sz="1600">
                <a:solidFill>
                  <a:schemeClr val="accent6"/>
                </a:solidFill>
              </a:defRPr>
            </a:lvl4pPr>
            <a:lvl5pPr algn="ctr">
              <a:spcBef>
                <a:spcPts val="0"/>
              </a:spcBef>
              <a:defRPr sz="1400">
                <a:solidFill>
                  <a:schemeClr val="accent6"/>
                </a:solidFill>
              </a:defRPr>
            </a:lvl5pPr>
          </a:lstStyle>
          <a:p>
            <a:pPr lvl="0"/>
            <a:r>
              <a:rPr lang="en-US"/>
              <a:t>Click</a:t>
            </a:r>
          </a:p>
          <a:p>
            <a:pPr lvl="1"/>
            <a:r>
              <a:rPr lang="en-US"/>
              <a:t>Second level</a:t>
            </a:r>
          </a:p>
          <a:p>
            <a:pPr lvl="2"/>
            <a:r>
              <a:rPr lang="en-US"/>
              <a:t>Third level</a:t>
            </a:r>
          </a:p>
          <a:p>
            <a:pPr lvl="3"/>
            <a:r>
              <a:rPr lang="en-US"/>
              <a:t>Fourth level</a:t>
            </a:r>
          </a:p>
          <a:p>
            <a:pPr lvl="4"/>
            <a:r>
              <a:rPr lang="en-US"/>
              <a:t>Fifth level</a:t>
            </a:r>
          </a:p>
        </p:txBody>
      </p:sp>
      <p:sp>
        <p:nvSpPr>
          <p:cNvPr id="11" name="Text Placeholder 4">
            <a:extLst>
              <a:ext uri="{FF2B5EF4-FFF2-40B4-BE49-F238E27FC236}">
                <a16:creationId xmlns:a16="http://schemas.microsoft.com/office/drawing/2014/main" id="{D2C26202-7748-4488-B0E6-7BF878B92DC7}"/>
              </a:ext>
            </a:extLst>
          </p:cNvPr>
          <p:cNvSpPr>
            <a:spLocks noGrp="1"/>
          </p:cNvSpPr>
          <p:nvPr>
            <p:ph type="body" sz="quarter" idx="13"/>
          </p:nvPr>
        </p:nvSpPr>
        <p:spPr>
          <a:xfrm>
            <a:off x="9163639" y="2707178"/>
            <a:ext cx="2377440" cy="1723549"/>
          </a:xfrm>
        </p:spPr>
        <p:txBody>
          <a:bodyPr/>
          <a:lstStyle>
            <a:lvl1pPr algn="ctr">
              <a:spcBef>
                <a:spcPts val="0"/>
              </a:spcBef>
              <a:defRPr sz="4400" b="1">
                <a:solidFill>
                  <a:schemeClr val="accent1"/>
                </a:solidFill>
              </a:defRPr>
            </a:lvl1pPr>
            <a:lvl2pPr algn="ctr">
              <a:spcBef>
                <a:spcPts val="0"/>
              </a:spcBef>
              <a:defRPr sz="2000" b="1">
                <a:solidFill>
                  <a:schemeClr val="accent6"/>
                </a:solidFill>
              </a:defRPr>
            </a:lvl2pPr>
            <a:lvl3pPr algn="ctr">
              <a:spcBef>
                <a:spcPts val="0"/>
              </a:spcBef>
              <a:defRPr sz="1800">
                <a:solidFill>
                  <a:schemeClr val="accent6"/>
                </a:solidFill>
              </a:defRPr>
            </a:lvl3pPr>
            <a:lvl4pPr algn="ctr">
              <a:spcBef>
                <a:spcPts val="0"/>
              </a:spcBef>
              <a:defRPr sz="1600">
                <a:solidFill>
                  <a:schemeClr val="accent6"/>
                </a:solidFill>
              </a:defRPr>
            </a:lvl4pPr>
            <a:lvl5pPr algn="ctr">
              <a:spcBef>
                <a:spcPts val="0"/>
              </a:spcBef>
              <a:defRPr sz="1400">
                <a:solidFill>
                  <a:schemeClr val="accent6"/>
                </a:solidFill>
              </a:defRPr>
            </a:lvl5pPr>
          </a:lstStyle>
          <a:p>
            <a:pPr lvl="0"/>
            <a:r>
              <a:rPr lang="en-US"/>
              <a:t>Click</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013019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0D11133-D70D-4F45-AD20-168B70D8497C}"/>
              </a:ext>
            </a:extLst>
          </p:cNvPr>
          <p:cNvSpPr/>
          <p:nvPr userDrawn="1"/>
        </p:nvSpPr>
        <p:spPr bwMode="auto">
          <a:xfrm>
            <a:off x="0" y="3015574"/>
            <a:ext cx="12192000" cy="384242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584200"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3436938"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6289676"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53BD377E-8D21-4677-B58D-EC1643FCE2AC}"/>
              </a:ext>
            </a:extLst>
          </p:cNvPr>
          <p:cNvSpPr>
            <a:spLocks noGrp="1"/>
          </p:cNvSpPr>
          <p:nvPr>
            <p:ph type="body" sz="quarter" idx="14"/>
          </p:nvPr>
        </p:nvSpPr>
        <p:spPr>
          <a:xfrm>
            <a:off x="9142413"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147970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25_Title Onl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0D11133-D70D-4F45-AD20-168B70D8497C}"/>
              </a:ext>
            </a:extLst>
          </p:cNvPr>
          <p:cNvSpPr/>
          <p:nvPr userDrawn="1"/>
        </p:nvSpPr>
        <p:spPr bwMode="auto">
          <a:xfrm>
            <a:off x="0" y="3634154"/>
            <a:ext cx="12192000" cy="322384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584200"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3436938"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6289676"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53BD377E-8D21-4677-B58D-EC1643FCE2AC}"/>
              </a:ext>
            </a:extLst>
          </p:cNvPr>
          <p:cNvSpPr>
            <a:spLocks noGrp="1"/>
          </p:cNvSpPr>
          <p:nvPr>
            <p:ph type="body" sz="quarter" idx="14"/>
          </p:nvPr>
        </p:nvSpPr>
        <p:spPr>
          <a:xfrm>
            <a:off x="9142413"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095108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23_Title Onl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F533ADC8-443A-47F2-BF0B-71B20962863E}"/>
              </a:ext>
            </a:extLst>
          </p:cNvPr>
          <p:cNvSpPr>
            <a:spLocks noGrp="1"/>
          </p:cNvSpPr>
          <p:nvPr>
            <p:ph type="pic" sz="quarter" idx="15"/>
          </p:nvPr>
        </p:nvSpPr>
        <p:spPr>
          <a:xfrm>
            <a:off x="0" y="0"/>
            <a:ext cx="12192000" cy="4022725"/>
          </a:xfrm>
        </p:spPr>
        <p:txBody>
          <a:bodyPr/>
          <a:lstStyle/>
          <a:p>
            <a:endParaRPr lang="en-US"/>
          </a:p>
        </p:txBody>
      </p:sp>
      <p:sp>
        <p:nvSpPr>
          <p:cNvPr id="8" name="Rectangle 7">
            <a:extLst>
              <a:ext uri="{FF2B5EF4-FFF2-40B4-BE49-F238E27FC236}">
                <a16:creationId xmlns:a16="http://schemas.microsoft.com/office/drawing/2014/main" id="{30D11133-D70D-4F45-AD20-168B70D8497C}"/>
              </a:ext>
            </a:extLst>
          </p:cNvPr>
          <p:cNvSpPr/>
          <p:nvPr userDrawn="1"/>
        </p:nvSpPr>
        <p:spPr bwMode="auto">
          <a:xfrm>
            <a:off x="0" y="4021414"/>
            <a:ext cx="12192000" cy="384242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TextBox 2">
            <a:extLst>
              <a:ext uri="{FF2B5EF4-FFF2-40B4-BE49-F238E27FC236}">
                <a16:creationId xmlns:a16="http://schemas.microsoft.com/office/drawing/2014/main" id="{CBF562D2-4F8F-4373-A436-F26727DE808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584200" y="498243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3436938" y="498243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6289676" y="498243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53BD377E-8D21-4677-B58D-EC1643FCE2AC}"/>
              </a:ext>
            </a:extLst>
          </p:cNvPr>
          <p:cNvSpPr>
            <a:spLocks noGrp="1"/>
          </p:cNvSpPr>
          <p:nvPr>
            <p:ph type="body" sz="quarter" idx="14"/>
          </p:nvPr>
        </p:nvSpPr>
        <p:spPr>
          <a:xfrm>
            <a:off x="9142413" y="498243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207450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userDrawn="1">
  <p:cSld name="12_Title Onl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2CA0F8A-FB78-425F-928C-E75FC0B44089}"/>
              </a:ext>
            </a:extLst>
          </p:cNvPr>
          <p:cNvSpPr/>
          <p:nvPr userDrawn="1"/>
        </p:nvSpPr>
        <p:spPr bwMode="auto">
          <a:xfrm>
            <a:off x="0" y="3015574"/>
            <a:ext cx="12192000" cy="384242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F095DBBF-D3BE-46BD-8A5E-A94C9D2BFAC9}"/>
              </a:ext>
            </a:extLst>
          </p:cNvPr>
          <p:cNvSpPr/>
          <p:nvPr userDrawn="1"/>
        </p:nvSpPr>
        <p:spPr bwMode="auto">
          <a:xfrm>
            <a:off x="0" y="3678226"/>
            <a:ext cx="12192000" cy="317976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892117AD-6E42-497A-8BA7-4F60E2C34732}"/>
              </a:ext>
            </a:extLst>
          </p:cNvPr>
          <p:cNvSpPr>
            <a:spLocks noGrp="1"/>
          </p:cNvSpPr>
          <p:nvPr>
            <p:ph type="body" sz="quarter" idx="10"/>
          </p:nvPr>
        </p:nvSpPr>
        <p:spPr>
          <a:xfrm>
            <a:off x="541496" y="978304"/>
            <a:ext cx="11018520" cy="307777"/>
          </a:xfrm>
        </p:spPr>
        <p:txBody>
          <a:bodyPr/>
          <a:lstStyle>
            <a:lvl1pPr marL="0" indent="0" algn="ctr">
              <a:spcBef>
                <a:spcPts val="0"/>
              </a:spcBef>
              <a:buNone/>
              <a:defRPr sz="2000">
                <a:solidFill>
                  <a:schemeClr val="tx1">
                    <a:lumMod val="85000"/>
                    <a:lumOff val="15000"/>
                  </a:schemeClr>
                </a:solidFill>
              </a:defRPr>
            </a:lvl1pPr>
          </a:lstStyle>
          <a:p>
            <a:pPr lvl="0"/>
            <a:r>
              <a:rPr lang="en-US"/>
              <a:t>Click to edit Master text styles</a:t>
            </a:r>
          </a:p>
        </p:txBody>
      </p:sp>
      <p:sp>
        <p:nvSpPr>
          <p:cNvPr id="6" name="Text Placeholder 5">
            <a:extLst>
              <a:ext uri="{FF2B5EF4-FFF2-40B4-BE49-F238E27FC236}">
                <a16:creationId xmlns:a16="http://schemas.microsoft.com/office/drawing/2014/main" id="{58E79352-3406-479F-8AA5-EEA863AF9917}"/>
              </a:ext>
            </a:extLst>
          </p:cNvPr>
          <p:cNvSpPr>
            <a:spLocks noGrp="1"/>
          </p:cNvSpPr>
          <p:nvPr>
            <p:ph type="body" sz="quarter" idx="11" hasCustomPrompt="1"/>
          </p:nvPr>
        </p:nvSpPr>
        <p:spPr>
          <a:xfrm>
            <a:off x="293687" y="2017713"/>
            <a:ext cx="2194560" cy="946413"/>
          </a:xfrm>
        </p:spPr>
        <p:txBody>
          <a:bodyPr/>
          <a:lstStyle>
            <a:lvl1pPr marL="0" indent="0" algn="ctr">
              <a:spcBef>
                <a:spcPts val="0"/>
              </a:spcBef>
              <a:buNone/>
              <a:defRPr sz="1600" b="0">
                <a:solidFill>
                  <a:schemeClr val="tx1"/>
                </a:solidFill>
                <a:latin typeface="+mj-lt"/>
              </a:defRPr>
            </a:lvl1pPr>
            <a:lvl2pPr marL="0" indent="0" algn="ctr">
              <a:spcBef>
                <a:spcPts val="0"/>
              </a:spcBef>
              <a:buNone/>
              <a:defRPr sz="1400">
                <a:solidFill>
                  <a:schemeClr val="tx1"/>
                </a:solidFill>
              </a:defRPr>
            </a:lvl2pPr>
            <a:lvl3pPr marL="0" indent="0" algn="ctr">
              <a:spcBef>
                <a:spcPts val="0"/>
              </a:spcBef>
              <a:buNone/>
              <a:defRPr sz="1100">
                <a:solidFill>
                  <a:schemeClr val="tx1"/>
                </a:solidFill>
              </a:defRPr>
            </a:lvl3pPr>
            <a:lvl4pPr marL="0" indent="0" algn="ctr">
              <a:spcBef>
                <a:spcPts val="0"/>
              </a:spcBef>
              <a:buNone/>
              <a:defRPr sz="1050">
                <a:solidFill>
                  <a:schemeClr val="tx1"/>
                </a:solidFill>
              </a:defRPr>
            </a:lvl4pPr>
            <a:lvl5pPr marL="0" indent="0" algn="ctr">
              <a:spcBef>
                <a:spcPts val="0"/>
              </a:spcBef>
              <a:buNone/>
              <a:defRPr sz="1050">
                <a:solidFill>
                  <a:schemeClr val="tx1"/>
                </a:solidFill>
              </a:defRPr>
            </a:lvl5pPr>
          </a:lstStyle>
          <a:p>
            <a:pPr lvl="0"/>
            <a:r>
              <a:rPr lang="en-US"/>
              <a:t>Click to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765DAF09-0C0B-4343-881F-2088EAC2E32A}"/>
              </a:ext>
            </a:extLst>
          </p:cNvPr>
          <p:cNvSpPr>
            <a:spLocks noGrp="1"/>
          </p:cNvSpPr>
          <p:nvPr>
            <p:ph type="body" sz="quarter" idx="12" hasCustomPrompt="1"/>
          </p:nvPr>
        </p:nvSpPr>
        <p:spPr>
          <a:xfrm>
            <a:off x="2623343" y="2017713"/>
            <a:ext cx="2194560" cy="946413"/>
          </a:xfrm>
        </p:spPr>
        <p:txBody>
          <a:bodyPr/>
          <a:lstStyle>
            <a:lvl1pPr marL="0" indent="0" algn="ctr">
              <a:spcBef>
                <a:spcPts val="0"/>
              </a:spcBef>
              <a:buNone/>
              <a:defRPr sz="1600" b="0">
                <a:solidFill>
                  <a:schemeClr val="tx1"/>
                </a:solidFill>
                <a:latin typeface="+mj-lt"/>
              </a:defRPr>
            </a:lvl1pPr>
            <a:lvl2pPr marL="0" indent="0" algn="ctr">
              <a:spcBef>
                <a:spcPts val="0"/>
              </a:spcBef>
              <a:buNone/>
              <a:defRPr sz="1400">
                <a:solidFill>
                  <a:schemeClr val="tx1"/>
                </a:solidFill>
              </a:defRPr>
            </a:lvl2pPr>
            <a:lvl3pPr marL="0" indent="0" algn="ctr">
              <a:spcBef>
                <a:spcPts val="0"/>
              </a:spcBef>
              <a:buNone/>
              <a:defRPr sz="1100">
                <a:solidFill>
                  <a:schemeClr val="tx1"/>
                </a:solidFill>
              </a:defRPr>
            </a:lvl3pPr>
            <a:lvl4pPr marL="0" indent="0" algn="ctr">
              <a:spcBef>
                <a:spcPts val="0"/>
              </a:spcBef>
              <a:buNone/>
              <a:defRPr sz="1050">
                <a:solidFill>
                  <a:schemeClr val="tx1"/>
                </a:solidFill>
              </a:defRPr>
            </a:lvl4pPr>
            <a:lvl5pPr marL="0" indent="0" algn="ctr">
              <a:spcBef>
                <a:spcPts val="0"/>
              </a:spcBef>
              <a:buNone/>
              <a:defRPr sz="1050">
                <a:solidFill>
                  <a:schemeClr val="tx1"/>
                </a:solidFill>
              </a:defRPr>
            </a:lvl5pPr>
          </a:lstStyle>
          <a:p>
            <a:pPr lvl="0"/>
            <a:r>
              <a:rPr lang="en-US"/>
              <a:t>Click to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BDAE4074-F355-45B4-AE60-3401712E667D}"/>
              </a:ext>
            </a:extLst>
          </p:cNvPr>
          <p:cNvSpPr>
            <a:spLocks noGrp="1"/>
          </p:cNvSpPr>
          <p:nvPr>
            <p:ph type="body" sz="quarter" idx="13" hasCustomPrompt="1"/>
          </p:nvPr>
        </p:nvSpPr>
        <p:spPr>
          <a:xfrm>
            <a:off x="4952999" y="2017713"/>
            <a:ext cx="2194560" cy="946413"/>
          </a:xfrm>
        </p:spPr>
        <p:txBody>
          <a:bodyPr/>
          <a:lstStyle>
            <a:lvl1pPr marL="0" indent="0" algn="ctr">
              <a:spcBef>
                <a:spcPts val="0"/>
              </a:spcBef>
              <a:buNone/>
              <a:defRPr sz="1600" b="0">
                <a:solidFill>
                  <a:schemeClr val="tx1"/>
                </a:solidFill>
                <a:latin typeface="+mj-lt"/>
              </a:defRPr>
            </a:lvl1pPr>
            <a:lvl2pPr marL="0" indent="0" algn="ctr">
              <a:spcBef>
                <a:spcPts val="0"/>
              </a:spcBef>
              <a:buNone/>
              <a:defRPr sz="1400">
                <a:solidFill>
                  <a:schemeClr val="tx1"/>
                </a:solidFill>
              </a:defRPr>
            </a:lvl2pPr>
            <a:lvl3pPr marL="0" indent="0" algn="ctr">
              <a:spcBef>
                <a:spcPts val="0"/>
              </a:spcBef>
              <a:buNone/>
              <a:defRPr sz="1100">
                <a:solidFill>
                  <a:schemeClr val="tx1"/>
                </a:solidFill>
              </a:defRPr>
            </a:lvl3pPr>
            <a:lvl4pPr marL="0" indent="0" algn="ctr">
              <a:spcBef>
                <a:spcPts val="0"/>
              </a:spcBef>
              <a:buNone/>
              <a:defRPr sz="1050">
                <a:solidFill>
                  <a:schemeClr val="tx1"/>
                </a:solidFill>
              </a:defRPr>
            </a:lvl4pPr>
            <a:lvl5pPr marL="0" indent="0" algn="ctr">
              <a:spcBef>
                <a:spcPts val="0"/>
              </a:spcBef>
              <a:buNone/>
              <a:defRPr sz="1050">
                <a:solidFill>
                  <a:schemeClr val="tx1"/>
                </a:solidFill>
              </a:defRPr>
            </a:lvl5pPr>
          </a:lstStyle>
          <a:p>
            <a:pPr lvl="0"/>
            <a:r>
              <a:rPr lang="en-US"/>
              <a:t>Click to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5">
            <a:extLst>
              <a:ext uri="{FF2B5EF4-FFF2-40B4-BE49-F238E27FC236}">
                <a16:creationId xmlns:a16="http://schemas.microsoft.com/office/drawing/2014/main" id="{77DCE993-1249-46FB-AE07-F956A4C1C766}"/>
              </a:ext>
            </a:extLst>
          </p:cNvPr>
          <p:cNvSpPr>
            <a:spLocks noGrp="1"/>
          </p:cNvSpPr>
          <p:nvPr>
            <p:ph type="body" sz="quarter" idx="14" hasCustomPrompt="1"/>
          </p:nvPr>
        </p:nvSpPr>
        <p:spPr>
          <a:xfrm>
            <a:off x="7282655" y="2017713"/>
            <a:ext cx="2194560" cy="946413"/>
          </a:xfrm>
        </p:spPr>
        <p:txBody>
          <a:bodyPr/>
          <a:lstStyle>
            <a:lvl1pPr marL="0" indent="0" algn="ctr">
              <a:spcBef>
                <a:spcPts val="0"/>
              </a:spcBef>
              <a:buNone/>
              <a:defRPr sz="1600" b="0">
                <a:solidFill>
                  <a:schemeClr val="tx1"/>
                </a:solidFill>
                <a:latin typeface="+mj-lt"/>
              </a:defRPr>
            </a:lvl1pPr>
            <a:lvl2pPr marL="0" indent="0" algn="ctr">
              <a:spcBef>
                <a:spcPts val="0"/>
              </a:spcBef>
              <a:buNone/>
              <a:defRPr sz="1400">
                <a:solidFill>
                  <a:schemeClr val="tx1"/>
                </a:solidFill>
              </a:defRPr>
            </a:lvl2pPr>
            <a:lvl3pPr marL="0" indent="0" algn="ctr">
              <a:spcBef>
                <a:spcPts val="0"/>
              </a:spcBef>
              <a:buNone/>
              <a:defRPr sz="1100">
                <a:solidFill>
                  <a:schemeClr val="tx1"/>
                </a:solidFill>
              </a:defRPr>
            </a:lvl3pPr>
            <a:lvl4pPr marL="0" indent="0" algn="ctr">
              <a:spcBef>
                <a:spcPts val="0"/>
              </a:spcBef>
              <a:buNone/>
              <a:defRPr sz="1050">
                <a:solidFill>
                  <a:schemeClr val="tx1"/>
                </a:solidFill>
              </a:defRPr>
            </a:lvl4pPr>
            <a:lvl5pPr marL="0" indent="0" algn="ctr">
              <a:spcBef>
                <a:spcPts val="0"/>
              </a:spcBef>
              <a:buNone/>
              <a:defRPr sz="1050">
                <a:solidFill>
                  <a:schemeClr val="tx1"/>
                </a:solidFill>
              </a:defRPr>
            </a:lvl5pPr>
          </a:lstStyle>
          <a:p>
            <a:pPr lvl="0"/>
            <a:r>
              <a:rPr lang="en-US"/>
              <a:t>Click to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5">
            <a:extLst>
              <a:ext uri="{FF2B5EF4-FFF2-40B4-BE49-F238E27FC236}">
                <a16:creationId xmlns:a16="http://schemas.microsoft.com/office/drawing/2014/main" id="{EBBD5CBC-E2C2-4A79-B1B9-0BEEF1D646C2}"/>
              </a:ext>
            </a:extLst>
          </p:cNvPr>
          <p:cNvSpPr>
            <a:spLocks noGrp="1"/>
          </p:cNvSpPr>
          <p:nvPr>
            <p:ph type="body" sz="quarter" idx="15" hasCustomPrompt="1"/>
          </p:nvPr>
        </p:nvSpPr>
        <p:spPr>
          <a:xfrm>
            <a:off x="9612313" y="2017713"/>
            <a:ext cx="2194560" cy="946413"/>
          </a:xfrm>
        </p:spPr>
        <p:txBody>
          <a:bodyPr/>
          <a:lstStyle>
            <a:lvl1pPr marL="0" indent="0" algn="ctr">
              <a:spcBef>
                <a:spcPts val="0"/>
              </a:spcBef>
              <a:buNone/>
              <a:defRPr sz="1600" b="0">
                <a:solidFill>
                  <a:schemeClr val="tx1"/>
                </a:solidFill>
                <a:latin typeface="+mj-lt"/>
              </a:defRPr>
            </a:lvl1pPr>
            <a:lvl2pPr marL="0" indent="0" algn="ctr">
              <a:spcBef>
                <a:spcPts val="0"/>
              </a:spcBef>
              <a:buNone/>
              <a:defRPr sz="1400">
                <a:solidFill>
                  <a:schemeClr val="tx1"/>
                </a:solidFill>
              </a:defRPr>
            </a:lvl2pPr>
            <a:lvl3pPr marL="0" indent="0" algn="ctr">
              <a:spcBef>
                <a:spcPts val="0"/>
              </a:spcBef>
              <a:buNone/>
              <a:defRPr sz="1100">
                <a:solidFill>
                  <a:schemeClr val="tx1"/>
                </a:solidFill>
              </a:defRPr>
            </a:lvl3pPr>
            <a:lvl4pPr marL="0" indent="0" algn="ctr">
              <a:spcBef>
                <a:spcPts val="0"/>
              </a:spcBef>
              <a:buNone/>
              <a:defRPr sz="1050">
                <a:solidFill>
                  <a:schemeClr val="tx1"/>
                </a:solidFill>
              </a:defRPr>
            </a:lvl4pPr>
            <a:lvl5pPr marL="0" indent="0" algn="ctr">
              <a:spcBef>
                <a:spcPts val="0"/>
              </a:spcBef>
              <a:buNone/>
              <a:defRPr sz="1050">
                <a:solidFill>
                  <a:schemeClr val="tx1"/>
                </a:solidFill>
              </a:defRPr>
            </a:lvl5pPr>
          </a:lstStyle>
          <a:p>
            <a:pPr lvl="0"/>
            <a:r>
              <a:rPr lang="en-US"/>
              <a:t>Click to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598E6AB-63FA-4407-A5A5-F6D487C6075E}"/>
              </a:ext>
            </a:extLst>
          </p:cNvPr>
          <p:cNvSpPr>
            <a:spLocks noGrp="1"/>
          </p:cNvSpPr>
          <p:nvPr>
            <p:ph type="title"/>
          </p:nvPr>
        </p:nvSpPr>
        <p:spPr>
          <a:xfrm>
            <a:off x="203200" y="457200"/>
            <a:ext cx="11695113" cy="492443"/>
          </a:xfrm>
        </p:spPr>
        <p:txBody>
          <a:bodyPr/>
          <a:lstStyle>
            <a:lvl1pPr algn="ctr">
              <a:defRPr sz="3200"/>
            </a:lvl1pPr>
          </a:lstStyle>
          <a:p>
            <a:r>
              <a:rPr lang="en-US"/>
              <a:t>Click to edit Master title style</a:t>
            </a:r>
          </a:p>
        </p:txBody>
      </p:sp>
    </p:spTree>
    <p:extLst>
      <p:ext uri="{BB962C8B-B14F-4D97-AF65-F5344CB8AC3E}">
        <p14:creationId xmlns:p14="http://schemas.microsoft.com/office/powerpoint/2010/main" val="2222396693"/>
      </p:ext>
    </p:extLst>
  </p:cSld>
  <p:clrMapOvr>
    <a:masterClrMapping/>
  </p:clrMapOvr>
  <p:transition>
    <p:fade/>
  </p:transition>
  <p:hf sldNum="0" hdr="0" ftr="0" dt="0"/>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0D11133-D70D-4F45-AD20-168B70D8497C}"/>
              </a:ext>
            </a:extLst>
          </p:cNvPr>
          <p:cNvSpPr/>
          <p:nvPr userDrawn="1"/>
        </p:nvSpPr>
        <p:spPr bwMode="auto">
          <a:xfrm>
            <a:off x="0" y="3015574"/>
            <a:ext cx="12192000" cy="384242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584200" y="397659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2836926" y="397659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5089652" y="397659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53BD377E-8D21-4677-B58D-EC1643FCE2AC}"/>
              </a:ext>
            </a:extLst>
          </p:cNvPr>
          <p:cNvSpPr>
            <a:spLocks noGrp="1"/>
          </p:cNvSpPr>
          <p:nvPr>
            <p:ph type="body" sz="quarter" idx="14"/>
          </p:nvPr>
        </p:nvSpPr>
        <p:spPr>
          <a:xfrm>
            <a:off x="7342378" y="397659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2" name="Text Placeholder 6">
            <a:extLst>
              <a:ext uri="{FF2B5EF4-FFF2-40B4-BE49-F238E27FC236}">
                <a16:creationId xmlns:a16="http://schemas.microsoft.com/office/drawing/2014/main" id="{0DA9D728-3601-454F-93A5-9E7A0F7DCF18}"/>
              </a:ext>
            </a:extLst>
          </p:cNvPr>
          <p:cNvSpPr>
            <a:spLocks noGrp="1"/>
          </p:cNvSpPr>
          <p:nvPr>
            <p:ph type="body" sz="quarter" idx="15"/>
          </p:nvPr>
        </p:nvSpPr>
        <p:spPr>
          <a:xfrm>
            <a:off x="9595103" y="397659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9659101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a:solidFill>
                  <a:schemeClr val="tx2"/>
                </a:solidFill>
              </a:defRPr>
            </a:lvl1pPr>
          </a:lstStyle>
          <a:p>
            <a:r>
              <a:rPr lang="en-US" dirty="0"/>
              <a:t>Title</a:t>
            </a:r>
          </a:p>
        </p:txBody>
      </p:sp>
      <p:sp>
        <p:nvSpPr>
          <p:cNvPr id="8" name="TextBox 7">
            <a:extLst>
              <a:ext uri="{FF2B5EF4-FFF2-40B4-BE49-F238E27FC236}">
                <a16:creationId xmlns:a16="http://schemas.microsoft.com/office/drawing/2014/main" id="{AE9C5276-7B68-429C-9DA6-E4F27E0CA047}"/>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1954148740"/>
      </p:ext>
    </p:extLst>
  </p:cSld>
  <p:clrMapOvr>
    <a:masterClrMapping/>
  </p:clrMapOvr>
  <p:transition>
    <p:fade/>
  </p:transition>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20_Title Only">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7AAC53C-4120-4D01-9716-DCDDCD098268}"/>
              </a:ext>
            </a:extLst>
          </p:cNvPr>
          <p:cNvSpPr>
            <a:spLocks noGrp="1"/>
          </p:cNvSpPr>
          <p:nvPr>
            <p:ph type="pic" sz="quarter" idx="16"/>
          </p:nvPr>
        </p:nvSpPr>
        <p:spPr>
          <a:xfrm>
            <a:off x="0" y="0"/>
            <a:ext cx="12192000" cy="3823915"/>
          </a:xfrm>
          <a:solidFill>
            <a:schemeClr val="bg1">
              <a:lumMod val="95000"/>
            </a:schemeClr>
          </a:solidFill>
        </p:spPr>
        <p:txBody>
          <a:bodyPr/>
          <a:lstStyle/>
          <a:p>
            <a:endParaRPr lang="en-US"/>
          </a:p>
        </p:txBody>
      </p:sp>
      <p:sp>
        <p:nvSpPr>
          <p:cNvPr id="8" name="Rectangle 7">
            <a:extLst>
              <a:ext uri="{FF2B5EF4-FFF2-40B4-BE49-F238E27FC236}">
                <a16:creationId xmlns:a16="http://schemas.microsoft.com/office/drawing/2014/main" id="{30D11133-D70D-4F45-AD20-168B70D8497C}"/>
              </a:ext>
            </a:extLst>
          </p:cNvPr>
          <p:cNvSpPr/>
          <p:nvPr userDrawn="1"/>
        </p:nvSpPr>
        <p:spPr bwMode="auto">
          <a:xfrm>
            <a:off x="0" y="3823916"/>
            <a:ext cx="12192000" cy="308720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TextBox 2">
            <a:extLst>
              <a:ext uri="{FF2B5EF4-FFF2-40B4-BE49-F238E27FC236}">
                <a16:creationId xmlns:a16="http://schemas.microsoft.com/office/drawing/2014/main" id="{CBF562D2-4F8F-4373-A436-F26727DE808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584200" y="483532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2836926" y="483532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5089652" y="483532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53BD377E-8D21-4677-B58D-EC1643FCE2AC}"/>
              </a:ext>
            </a:extLst>
          </p:cNvPr>
          <p:cNvSpPr>
            <a:spLocks noGrp="1"/>
          </p:cNvSpPr>
          <p:nvPr>
            <p:ph type="body" sz="quarter" idx="14"/>
          </p:nvPr>
        </p:nvSpPr>
        <p:spPr>
          <a:xfrm>
            <a:off x="7342378" y="483532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2" name="Text Placeholder 6">
            <a:extLst>
              <a:ext uri="{FF2B5EF4-FFF2-40B4-BE49-F238E27FC236}">
                <a16:creationId xmlns:a16="http://schemas.microsoft.com/office/drawing/2014/main" id="{0DA9D728-3601-454F-93A5-9E7A0F7DCF18}"/>
              </a:ext>
            </a:extLst>
          </p:cNvPr>
          <p:cNvSpPr>
            <a:spLocks noGrp="1"/>
          </p:cNvSpPr>
          <p:nvPr>
            <p:ph type="body" sz="quarter" idx="15"/>
          </p:nvPr>
        </p:nvSpPr>
        <p:spPr>
          <a:xfrm>
            <a:off x="9595103" y="4835324"/>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lvl1pPr>
              <a:defRPr>
                <a:solidFill>
                  <a:schemeClr val="bg1"/>
                </a:solidFill>
              </a:defRPr>
            </a:lvl1pPr>
          </a:lstStyle>
          <a:p>
            <a:r>
              <a:rPr lang="en-US"/>
              <a:t>Click to edit Master title style</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3"/>
                </a:solidFill>
                <a:effectLst/>
                <a:latin typeface="+mj-lt"/>
                <a:ea typeface="+mn-ea"/>
                <a:cs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16575052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21_Title Only">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7AAC53C-4120-4D01-9716-DCDDCD098268}"/>
              </a:ext>
            </a:extLst>
          </p:cNvPr>
          <p:cNvSpPr>
            <a:spLocks noGrp="1"/>
          </p:cNvSpPr>
          <p:nvPr>
            <p:ph type="pic" sz="quarter" idx="16"/>
          </p:nvPr>
        </p:nvSpPr>
        <p:spPr>
          <a:xfrm>
            <a:off x="0" y="0"/>
            <a:ext cx="12192000" cy="3823915"/>
          </a:xfrm>
          <a:solidFill>
            <a:schemeClr val="bg1">
              <a:lumMod val="95000"/>
            </a:schemeClr>
          </a:solidFill>
        </p:spPr>
        <p:txBody>
          <a:bodyPr/>
          <a:lstStyle/>
          <a:p>
            <a:endParaRPr lang="en-US"/>
          </a:p>
        </p:txBody>
      </p:sp>
      <p:sp>
        <p:nvSpPr>
          <p:cNvPr id="8" name="Rectangle 7">
            <a:extLst>
              <a:ext uri="{FF2B5EF4-FFF2-40B4-BE49-F238E27FC236}">
                <a16:creationId xmlns:a16="http://schemas.microsoft.com/office/drawing/2014/main" id="{30D11133-D70D-4F45-AD20-168B70D8497C}"/>
              </a:ext>
            </a:extLst>
          </p:cNvPr>
          <p:cNvSpPr/>
          <p:nvPr userDrawn="1"/>
        </p:nvSpPr>
        <p:spPr bwMode="auto">
          <a:xfrm>
            <a:off x="0" y="3823916"/>
            <a:ext cx="12192000" cy="308720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TextBox 2">
            <a:extLst>
              <a:ext uri="{FF2B5EF4-FFF2-40B4-BE49-F238E27FC236}">
                <a16:creationId xmlns:a16="http://schemas.microsoft.com/office/drawing/2014/main" id="{CBF562D2-4F8F-4373-A436-F26727DE808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1036781" y="4835324"/>
            <a:ext cx="2595003"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4773468" y="4835324"/>
            <a:ext cx="2595003"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8510155" y="4835324"/>
            <a:ext cx="2595003"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lvl1pPr>
              <a:defRPr>
                <a:solidFill>
                  <a:schemeClr val="bg1"/>
                </a:solidFill>
              </a:defRPr>
            </a:lvl1pPr>
          </a:lstStyle>
          <a:p>
            <a:r>
              <a:rPr lang="en-US"/>
              <a:t>Click to edit Master title style</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3"/>
                </a:solidFill>
                <a:effectLst/>
                <a:latin typeface="+mj-lt"/>
                <a:ea typeface="+mn-ea"/>
                <a:cs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12722976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22_Title Only">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7AAC53C-4120-4D01-9716-DCDDCD098268}"/>
              </a:ext>
            </a:extLst>
          </p:cNvPr>
          <p:cNvSpPr>
            <a:spLocks noGrp="1"/>
          </p:cNvSpPr>
          <p:nvPr>
            <p:ph type="pic" sz="quarter" idx="16"/>
          </p:nvPr>
        </p:nvSpPr>
        <p:spPr>
          <a:xfrm>
            <a:off x="0" y="0"/>
            <a:ext cx="12192000" cy="3823915"/>
          </a:xfrm>
          <a:solidFill>
            <a:schemeClr val="bg1">
              <a:lumMod val="95000"/>
            </a:schemeClr>
          </a:solidFill>
        </p:spPr>
        <p:txBody>
          <a:bodyPr/>
          <a:lstStyle/>
          <a:p>
            <a:endParaRPr lang="en-US"/>
          </a:p>
        </p:txBody>
      </p:sp>
      <p:sp>
        <p:nvSpPr>
          <p:cNvPr id="8" name="Rectangle 7">
            <a:extLst>
              <a:ext uri="{FF2B5EF4-FFF2-40B4-BE49-F238E27FC236}">
                <a16:creationId xmlns:a16="http://schemas.microsoft.com/office/drawing/2014/main" id="{30D11133-D70D-4F45-AD20-168B70D8497C}"/>
              </a:ext>
            </a:extLst>
          </p:cNvPr>
          <p:cNvSpPr/>
          <p:nvPr userDrawn="1"/>
        </p:nvSpPr>
        <p:spPr bwMode="auto">
          <a:xfrm>
            <a:off x="0" y="3823916"/>
            <a:ext cx="12192000" cy="308720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1036781" y="4835324"/>
            <a:ext cx="2595003"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4773468" y="4835324"/>
            <a:ext cx="2595003"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8510155" y="4835324"/>
            <a:ext cx="2595003"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7256953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0D11133-D70D-4F45-AD20-168B70D8497C}"/>
              </a:ext>
            </a:extLst>
          </p:cNvPr>
          <p:cNvSpPr/>
          <p:nvPr userDrawn="1"/>
        </p:nvSpPr>
        <p:spPr bwMode="auto">
          <a:xfrm>
            <a:off x="0" y="3015574"/>
            <a:ext cx="12192000" cy="384242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584200"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3436938"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6289676"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53BD377E-8D21-4677-B58D-EC1643FCE2AC}"/>
              </a:ext>
            </a:extLst>
          </p:cNvPr>
          <p:cNvSpPr>
            <a:spLocks noGrp="1"/>
          </p:cNvSpPr>
          <p:nvPr>
            <p:ph type="body" sz="quarter" idx="14"/>
          </p:nvPr>
        </p:nvSpPr>
        <p:spPr>
          <a:xfrm>
            <a:off x="9142413" y="3976594"/>
            <a:ext cx="2460625"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7303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19_Title Onl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0D11133-D70D-4F45-AD20-168B70D8497C}"/>
              </a:ext>
            </a:extLst>
          </p:cNvPr>
          <p:cNvSpPr/>
          <p:nvPr userDrawn="1"/>
        </p:nvSpPr>
        <p:spPr bwMode="auto">
          <a:xfrm>
            <a:off x="0" y="3662948"/>
            <a:ext cx="12192000" cy="319505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584200" y="4561350"/>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2836926" y="4561350"/>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5089652" y="4561350"/>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53BD377E-8D21-4677-B58D-EC1643FCE2AC}"/>
              </a:ext>
            </a:extLst>
          </p:cNvPr>
          <p:cNvSpPr>
            <a:spLocks noGrp="1"/>
          </p:cNvSpPr>
          <p:nvPr>
            <p:ph type="body" sz="quarter" idx="14"/>
          </p:nvPr>
        </p:nvSpPr>
        <p:spPr>
          <a:xfrm>
            <a:off x="7342378" y="4561350"/>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2" name="Text Placeholder 6">
            <a:extLst>
              <a:ext uri="{FF2B5EF4-FFF2-40B4-BE49-F238E27FC236}">
                <a16:creationId xmlns:a16="http://schemas.microsoft.com/office/drawing/2014/main" id="{0DA9D728-3601-454F-93A5-9E7A0F7DCF18}"/>
              </a:ext>
            </a:extLst>
          </p:cNvPr>
          <p:cNvSpPr>
            <a:spLocks noGrp="1"/>
          </p:cNvSpPr>
          <p:nvPr>
            <p:ph type="body" sz="quarter" idx="15"/>
          </p:nvPr>
        </p:nvSpPr>
        <p:spPr>
          <a:xfrm>
            <a:off x="9595103" y="4561350"/>
            <a:ext cx="2011680" cy="1477328"/>
          </a:xfrm>
        </p:spPr>
        <p:txBody>
          <a:bodyPr/>
          <a:lstStyle>
            <a:lvl1pPr algn="ctr">
              <a:defRPr sz="2400">
                <a:solidFill>
                  <a:schemeClr val="accent3"/>
                </a:solidFill>
                <a:latin typeface="+mj-lt"/>
              </a:defRPr>
            </a:lvl1pPr>
            <a:lvl2pPr algn="ctr">
              <a:defRPr sz="1800">
                <a:solidFill>
                  <a:schemeClr val="bg1"/>
                </a:solidFill>
              </a:defRPr>
            </a:lvl2pPr>
            <a:lvl3pPr algn="ctr">
              <a:defRPr lang="en-US" sz="1800" kern="1200" spc="0" baseline="0" dirty="0">
                <a:solidFill>
                  <a:srgbClr val="50E6FF"/>
                </a:solidFill>
                <a:latin typeface="+mn-lt"/>
                <a:ea typeface="+mn-ea"/>
                <a:cs typeface="+mn-cs"/>
              </a:defRPr>
            </a:lvl3pPr>
            <a:lvl4pPr algn="ctr">
              <a:defRPr sz="1200">
                <a:solidFill>
                  <a:srgbClr val="50E6FF"/>
                </a:solidFill>
              </a:defRPr>
            </a:lvl4pPr>
            <a:lvl5pPr algn="ctr">
              <a:defRPr sz="1200">
                <a:solidFill>
                  <a:srgbClr val="50E6FF"/>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3" name="Text Placeholder 6">
            <a:extLst>
              <a:ext uri="{FF2B5EF4-FFF2-40B4-BE49-F238E27FC236}">
                <a16:creationId xmlns:a16="http://schemas.microsoft.com/office/drawing/2014/main" id="{CE9ABB4E-E139-426B-82D8-A439626E23C6}"/>
              </a:ext>
            </a:extLst>
          </p:cNvPr>
          <p:cNvSpPr>
            <a:spLocks noGrp="1"/>
          </p:cNvSpPr>
          <p:nvPr>
            <p:ph type="body" sz="quarter" idx="16"/>
          </p:nvPr>
        </p:nvSpPr>
        <p:spPr>
          <a:xfrm>
            <a:off x="584200" y="1937123"/>
            <a:ext cx="2011680" cy="1477328"/>
          </a:xfrm>
        </p:spPr>
        <p:txBody>
          <a:bodyPr/>
          <a:lstStyle>
            <a:lvl1pPr algn="ctr">
              <a:defRPr sz="2400">
                <a:solidFill>
                  <a:schemeClr val="tx2"/>
                </a:solidFill>
                <a:latin typeface="+mj-lt"/>
              </a:defRPr>
            </a:lvl1pPr>
            <a:lvl2pPr algn="ctr">
              <a:defRPr sz="1800">
                <a:solidFill>
                  <a:schemeClr val="tx2"/>
                </a:solidFill>
              </a:defRPr>
            </a:lvl2pPr>
            <a:lvl3pPr algn="ctr">
              <a:defRPr lang="en-US" sz="1800" kern="1200" spc="0" baseline="0" dirty="0">
                <a:solidFill>
                  <a:schemeClr val="tx2"/>
                </a:solidFill>
                <a:latin typeface="+mn-lt"/>
                <a:ea typeface="+mn-ea"/>
                <a:cs typeface="+mn-cs"/>
              </a:defRPr>
            </a:lvl3pPr>
            <a:lvl4pPr algn="ctr">
              <a:defRPr sz="1200">
                <a:solidFill>
                  <a:schemeClr val="tx2"/>
                </a:solidFill>
              </a:defRPr>
            </a:lvl4pPr>
            <a:lvl5pPr algn="ctr">
              <a:defRPr sz="1200">
                <a:solidFill>
                  <a:schemeClr val="tx2"/>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4" name="Text Placeholder 6">
            <a:extLst>
              <a:ext uri="{FF2B5EF4-FFF2-40B4-BE49-F238E27FC236}">
                <a16:creationId xmlns:a16="http://schemas.microsoft.com/office/drawing/2014/main" id="{AFCBE043-4FEA-4124-B3D7-5709AE7C9C97}"/>
              </a:ext>
            </a:extLst>
          </p:cNvPr>
          <p:cNvSpPr>
            <a:spLocks noGrp="1"/>
          </p:cNvSpPr>
          <p:nvPr>
            <p:ph type="body" sz="quarter" idx="17"/>
          </p:nvPr>
        </p:nvSpPr>
        <p:spPr>
          <a:xfrm>
            <a:off x="2836926" y="1937123"/>
            <a:ext cx="2011680" cy="1477328"/>
          </a:xfrm>
        </p:spPr>
        <p:txBody>
          <a:bodyPr/>
          <a:lstStyle>
            <a:lvl1pPr algn="ctr">
              <a:defRPr sz="2400">
                <a:solidFill>
                  <a:schemeClr val="tx2"/>
                </a:solidFill>
                <a:latin typeface="+mj-lt"/>
              </a:defRPr>
            </a:lvl1pPr>
            <a:lvl2pPr algn="ctr">
              <a:defRPr sz="1800">
                <a:solidFill>
                  <a:schemeClr val="tx2"/>
                </a:solidFill>
              </a:defRPr>
            </a:lvl2pPr>
            <a:lvl3pPr algn="ctr">
              <a:defRPr lang="en-US" sz="1800" kern="1200" spc="0" baseline="0" dirty="0">
                <a:solidFill>
                  <a:schemeClr val="tx2"/>
                </a:solidFill>
                <a:latin typeface="+mn-lt"/>
                <a:ea typeface="+mn-ea"/>
                <a:cs typeface="+mn-cs"/>
              </a:defRPr>
            </a:lvl3pPr>
            <a:lvl4pPr algn="ctr">
              <a:defRPr sz="1200">
                <a:solidFill>
                  <a:schemeClr val="tx2"/>
                </a:solidFill>
              </a:defRPr>
            </a:lvl4pPr>
            <a:lvl5pPr algn="ctr">
              <a:defRPr sz="1200">
                <a:solidFill>
                  <a:schemeClr val="tx2"/>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5" name="Text Placeholder 6">
            <a:extLst>
              <a:ext uri="{FF2B5EF4-FFF2-40B4-BE49-F238E27FC236}">
                <a16:creationId xmlns:a16="http://schemas.microsoft.com/office/drawing/2014/main" id="{539A47F5-9187-49B7-A5DD-8230EF3FC7C7}"/>
              </a:ext>
            </a:extLst>
          </p:cNvPr>
          <p:cNvSpPr>
            <a:spLocks noGrp="1"/>
          </p:cNvSpPr>
          <p:nvPr>
            <p:ph type="body" sz="quarter" idx="18"/>
          </p:nvPr>
        </p:nvSpPr>
        <p:spPr>
          <a:xfrm>
            <a:off x="5089652" y="1937123"/>
            <a:ext cx="2011680" cy="1477328"/>
          </a:xfrm>
        </p:spPr>
        <p:txBody>
          <a:bodyPr/>
          <a:lstStyle>
            <a:lvl1pPr algn="ctr">
              <a:defRPr sz="2400">
                <a:solidFill>
                  <a:schemeClr val="tx2"/>
                </a:solidFill>
                <a:latin typeface="+mj-lt"/>
              </a:defRPr>
            </a:lvl1pPr>
            <a:lvl2pPr algn="ctr">
              <a:defRPr sz="1800">
                <a:solidFill>
                  <a:schemeClr val="tx2"/>
                </a:solidFill>
              </a:defRPr>
            </a:lvl2pPr>
            <a:lvl3pPr algn="ctr">
              <a:defRPr lang="en-US" sz="1800" kern="1200" spc="0" baseline="0" dirty="0">
                <a:solidFill>
                  <a:schemeClr val="tx2"/>
                </a:solidFill>
                <a:latin typeface="+mn-lt"/>
                <a:ea typeface="+mn-ea"/>
                <a:cs typeface="+mn-cs"/>
              </a:defRPr>
            </a:lvl3pPr>
            <a:lvl4pPr algn="ctr">
              <a:defRPr sz="1200">
                <a:solidFill>
                  <a:schemeClr val="tx2"/>
                </a:solidFill>
              </a:defRPr>
            </a:lvl4pPr>
            <a:lvl5pPr algn="ctr">
              <a:defRPr sz="1200">
                <a:solidFill>
                  <a:schemeClr val="tx2"/>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6" name="Text Placeholder 6">
            <a:extLst>
              <a:ext uri="{FF2B5EF4-FFF2-40B4-BE49-F238E27FC236}">
                <a16:creationId xmlns:a16="http://schemas.microsoft.com/office/drawing/2014/main" id="{CADA2F1D-2D36-430D-9CDB-65196DBB03F6}"/>
              </a:ext>
            </a:extLst>
          </p:cNvPr>
          <p:cNvSpPr>
            <a:spLocks noGrp="1"/>
          </p:cNvSpPr>
          <p:nvPr>
            <p:ph type="body" sz="quarter" idx="19"/>
          </p:nvPr>
        </p:nvSpPr>
        <p:spPr>
          <a:xfrm>
            <a:off x="7342378" y="1937123"/>
            <a:ext cx="2011680" cy="1477328"/>
          </a:xfrm>
        </p:spPr>
        <p:txBody>
          <a:bodyPr/>
          <a:lstStyle>
            <a:lvl1pPr algn="ctr">
              <a:defRPr sz="2400">
                <a:solidFill>
                  <a:schemeClr val="tx2"/>
                </a:solidFill>
                <a:latin typeface="+mj-lt"/>
              </a:defRPr>
            </a:lvl1pPr>
            <a:lvl2pPr algn="ctr">
              <a:defRPr sz="1800">
                <a:solidFill>
                  <a:schemeClr val="tx2"/>
                </a:solidFill>
              </a:defRPr>
            </a:lvl2pPr>
            <a:lvl3pPr algn="ctr">
              <a:defRPr lang="en-US" sz="1800" kern="1200" spc="0" baseline="0" dirty="0">
                <a:solidFill>
                  <a:schemeClr val="tx2"/>
                </a:solidFill>
                <a:latin typeface="+mn-lt"/>
                <a:ea typeface="+mn-ea"/>
                <a:cs typeface="+mn-cs"/>
              </a:defRPr>
            </a:lvl3pPr>
            <a:lvl4pPr algn="ctr">
              <a:defRPr sz="1200">
                <a:solidFill>
                  <a:schemeClr val="tx2"/>
                </a:solidFill>
              </a:defRPr>
            </a:lvl4pPr>
            <a:lvl5pPr algn="ctr">
              <a:defRPr sz="1200">
                <a:solidFill>
                  <a:schemeClr val="tx2"/>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
        <p:nvSpPr>
          <p:cNvPr id="17" name="Text Placeholder 6">
            <a:extLst>
              <a:ext uri="{FF2B5EF4-FFF2-40B4-BE49-F238E27FC236}">
                <a16:creationId xmlns:a16="http://schemas.microsoft.com/office/drawing/2014/main" id="{E3A1EDDC-7CD9-4F9B-A509-B11879934539}"/>
              </a:ext>
            </a:extLst>
          </p:cNvPr>
          <p:cNvSpPr>
            <a:spLocks noGrp="1"/>
          </p:cNvSpPr>
          <p:nvPr>
            <p:ph type="body" sz="quarter" idx="20"/>
          </p:nvPr>
        </p:nvSpPr>
        <p:spPr>
          <a:xfrm>
            <a:off x="9354058" y="1937123"/>
            <a:ext cx="2469767" cy="1477328"/>
          </a:xfrm>
        </p:spPr>
        <p:txBody>
          <a:bodyPr/>
          <a:lstStyle>
            <a:lvl1pPr algn="ctr">
              <a:defRPr sz="2400">
                <a:solidFill>
                  <a:schemeClr val="tx2"/>
                </a:solidFill>
                <a:latin typeface="+mj-lt"/>
              </a:defRPr>
            </a:lvl1pPr>
            <a:lvl2pPr algn="ctr">
              <a:defRPr sz="1800">
                <a:solidFill>
                  <a:schemeClr val="tx2"/>
                </a:solidFill>
              </a:defRPr>
            </a:lvl2pPr>
            <a:lvl3pPr algn="ctr">
              <a:defRPr lang="en-US" sz="1800" kern="1200" spc="0" baseline="0" dirty="0">
                <a:solidFill>
                  <a:schemeClr val="tx2"/>
                </a:solidFill>
                <a:latin typeface="+mn-lt"/>
                <a:ea typeface="+mn-ea"/>
                <a:cs typeface="+mn-cs"/>
              </a:defRPr>
            </a:lvl3pPr>
            <a:lvl4pPr algn="ctr">
              <a:defRPr sz="1200">
                <a:solidFill>
                  <a:schemeClr val="tx2"/>
                </a:solidFill>
              </a:defRPr>
            </a:lvl4pPr>
            <a:lvl5pPr algn="ctr">
              <a:defRPr sz="1200">
                <a:solidFill>
                  <a:schemeClr val="tx2"/>
                </a:solidFill>
              </a:defRPr>
            </a:lvl5pPr>
          </a:lstStyle>
          <a:p>
            <a:pPr lvl="0"/>
            <a:r>
              <a:rPr lang="en-US"/>
              <a:t>Click to edit</a:t>
            </a:r>
          </a:p>
          <a:p>
            <a:pPr lvl="1"/>
            <a:r>
              <a:rPr lang="en-US"/>
              <a:t>Second level</a:t>
            </a:r>
          </a:p>
          <a:p>
            <a:pPr marL="0" marR="0" lvl="2"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181424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CBF562D2-4F8F-4373-A436-F26727DE808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584200" y="3976594"/>
            <a:ext cx="2460625"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3436938" y="3976594"/>
            <a:ext cx="2460625"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6289676" y="3976594"/>
            <a:ext cx="2460625"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53BD377E-8D21-4677-B58D-EC1643FCE2AC}"/>
              </a:ext>
            </a:extLst>
          </p:cNvPr>
          <p:cNvSpPr>
            <a:spLocks noGrp="1"/>
          </p:cNvSpPr>
          <p:nvPr>
            <p:ph type="body" sz="quarter" idx="14"/>
          </p:nvPr>
        </p:nvSpPr>
        <p:spPr>
          <a:xfrm>
            <a:off x="9142413" y="3976594"/>
            <a:ext cx="2460625"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71941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24_Title Only">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FCFBA84C-C729-4664-B597-403068919E98}"/>
              </a:ext>
            </a:extLst>
          </p:cNvPr>
          <p:cNvSpPr>
            <a:spLocks noGrp="1"/>
          </p:cNvSpPr>
          <p:nvPr>
            <p:ph type="pic" sz="quarter" idx="16"/>
          </p:nvPr>
        </p:nvSpPr>
        <p:spPr>
          <a:xfrm>
            <a:off x="0" y="0"/>
            <a:ext cx="12192000" cy="3823915"/>
          </a:xfrm>
          <a:solidFill>
            <a:schemeClr val="bg1">
              <a:lumMod val="95000"/>
            </a:schemeClr>
          </a:solidFill>
        </p:spPr>
        <p:txBody>
          <a:bodyPr/>
          <a:lstStyle/>
          <a:p>
            <a:endParaRPr lang="en-US"/>
          </a:p>
        </p:txBody>
      </p:sp>
      <p:sp>
        <p:nvSpPr>
          <p:cNvPr id="13" name="Rectangle 12">
            <a:extLst>
              <a:ext uri="{FF2B5EF4-FFF2-40B4-BE49-F238E27FC236}">
                <a16:creationId xmlns:a16="http://schemas.microsoft.com/office/drawing/2014/main" id="{30D39558-F952-4D53-AD66-851281C62683}"/>
              </a:ext>
            </a:extLst>
          </p:cNvPr>
          <p:cNvSpPr/>
          <p:nvPr userDrawn="1"/>
        </p:nvSpPr>
        <p:spPr bwMode="auto">
          <a:xfrm>
            <a:off x="0" y="3823916"/>
            <a:ext cx="12192000" cy="308720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TextBox 2">
            <a:extLst>
              <a:ext uri="{FF2B5EF4-FFF2-40B4-BE49-F238E27FC236}">
                <a16:creationId xmlns:a16="http://schemas.microsoft.com/office/drawing/2014/main" id="{CBF562D2-4F8F-4373-A436-F26727DE808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3"/>
                </a:solidFill>
                <a:effectLst/>
                <a:latin typeface="+mj-lt"/>
                <a:ea typeface="+mn-ea"/>
                <a:cs typeface="Segoe UI" pitchFamily="34" charset="0"/>
              </a:defRPr>
            </a:lvl1pPr>
          </a:lstStyle>
          <a:p>
            <a:pPr lvl="0"/>
            <a:r>
              <a:rPr lang="en-US"/>
              <a:t>Click to edit Master text styles</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584200" y="4677634"/>
            <a:ext cx="2460625"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3436938" y="4677634"/>
            <a:ext cx="2460625"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6289676" y="4677634"/>
            <a:ext cx="2460625"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53BD377E-8D21-4677-B58D-EC1643FCE2AC}"/>
              </a:ext>
            </a:extLst>
          </p:cNvPr>
          <p:cNvSpPr>
            <a:spLocks noGrp="1"/>
          </p:cNvSpPr>
          <p:nvPr>
            <p:ph type="body" sz="quarter" idx="14"/>
          </p:nvPr>
        </p:nvSpPr>
        <p:spPr>
          <a:xfrm>
            <a:off x="9142413" y="4677634"/>
            <a:ext cx="2460625"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787255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7249225" cy="553998"/>
          </a:xfrm>
        </p:spPr>
        <p:txBody>
          <a:bodyPr/>
          <a:lstStyle/>
          <a:p>
            <a:r>
              <a:rPr lang="en-US"/>
              <a:t>Click to edit Master title style</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584200" y="1011238"/>
            <a:ext cx="7249434" cy="307777"/>
          </a:xfrm>
        </p:spPr>
        <p:txBody>
          <a:bodyPr/>
          <a:lstStyle>
            <a:lvl1pPr algn="ctr">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
        <p:nvSpPr>
          <p:cNvPr id="6" name="Text Placeholder 5">
            <a:extLst>
              <a:ext uri="{FF2B5EF4-FFF2-40B4-BE49-F238E27FC236}">
                <a16:creationId xmlns:a16="http://schemas.microsoft.com/office/drawing/2014/main" id="{31C4C28C-D4AF-4EA6-95F7-468539C033A1}"/>
              </a:ext>
            </a:extLst>
          </p:cNvPr>
          <p:cNvSpPr>
            <a:spLocks noGrp="1"/>
          </p:cNvSpPr>
          <p:nvPr>
            <p:ph type="body" sz="quarter" idx="11"/>
          </p:nvPr>
        </p:nvSpPr>
        <p:spPr>
          <a:xfrm>
            <a:off x="8818871" y="2767794"/>
            <a:ext cx="3079441" cy="1674305"/>
          </a:xfrm>
        </p:spPr>
        <p:txBody>
          <a:bodyPr/>
          <a:lstStyle>
            <a:lvl1pPr>
              <a:spcBef>
                <a:spcPts val="0"/>
              </a:spcBef>
              <a:spcAft>
                <a:spcPts val="0"/>
              </a:spcAft>
              <a:defRPr cap="all" spc="300" baseline="0">
                <a:solidFill>
                  <a:schemeClr val="accent3"/>
                </a:solidFill>
              </a:defRPr>
            </a:lvl1pPr>
            <a:lvl2pPr>
              <a:spcBef>
                <a:spcPts val="0"/>
              </a:spcBef>
              <a:spcAft>
                <a:spcPts val="600"/>
              </a:spcAft>
              <a:defRPr b="0">
                <a:solidFill>
                  <a:schemeClr val="bg1"/>
                </a:solidFill>
              </a:defRPr>
            </a:lvl2pPr>
            <a:lvl3pPr>
              <a:spcBef>
                <a:spcPts val="600"/>
              </a:spcBef>
              <a:spcAft>
                <a:spcPts val="0"/>
              </a:spcAft>
              <a:defRPr b="1">
                <a:solidFill>
                  <a:schemeClr val="bg1"/>
                </a:solidFill>
              </a:defRPr>
            </a:lvl3pPr>
            <a:lvl4pPr>
              <a:spcBef>
                <a:spcPts val="0"/>
              </a:spcBef>
              <a:spcAft>
                <a:spcPts val="600"/>
              </a:spcAft>
              <a:defRPr>
                <a:solidFill>
                  <a:schemeClr val="bg1"/>
                </a:solidFill>
              </a:defRPr>
            </a:lvl4pPr>
            <a:lvl5pPr>
              <a:defRPr>
                <a:solidFill>
                  <a:schemeClr val="bg1"/>
                </a:solidFill>
              </a:defRPr>
            </a:lvl5pPr>
          </a:lstStyle>
          <a:p>
            <a:pPr lvl="0"/>
            <a:r>
              <a:rPr lang="en-US"/>
              <a:t>Click to</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535096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CBF562D2-4F8F-4373-A436-F26727DE808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662022" y="1441012"/>
            <a:ext cx="2976124" cy="615553"/>
          </a:xfrm>
        </p:spPr>
        <p:txBody>
          <a:bodyPr/>
          <a:lstStyle>
            <a:lvl1pPr algn="l">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895621" y="3976594"/>
            <a:ext cx="3009967"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4596894" y="3976594"/>
            <a:ext cx="3009967"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8298166" y="3976594"/>
            <a:ext cx="3009967"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3" name="Text Placeholder 4">
            <a:extLst>
              <a:ext uri="{FF2B5EF4-FFF2-40B4-BE49-F238E27FC236}">
                <a16:creationId xmlns:a16="http://schemas.microsoft.com/office/drawing/2014/main" id="{4E4E448E-0CC2-49B3-9B08-0AA264E852F2}"/>
              </a:ext>
            </a:extLst>
          </p:cNvPr>
          <p:cNvSpPr>
            <a:spLocks noGrp="1"/>
          </p:cNvSpPr>
          <p:nvPr>
            <p:ph type="body" sz="quarter" idx="14"/>
          </p:nvPr>
        </p:nvSpPr>
        <p:spPr>
          <a:xfrm>
            <a:off x="4463476" y="1441012"/>
            <a:ext cx="7145912" cy="615553"/>
          </a:xfrm>
        </p:spPr>
        <p:txBody>
          <a:bodyPr/>
          <a:lstStyle>
            <a:lvl1pPr algn="l">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36288950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18_Title Onl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0D11133-D70D-4F45-AD20-168B70D8497C}"/>
              </a:ext>
            </a:extLst>
          </p:cNvPr>
          <p:cNvSpPr/>
          <p:nvPr userDrawn="1"/>
        </p:nvSpPr>
        <p:spPr bwMode="auto">
          <a:xfrm>
            <a:off x="0" y="3015574"/>
            <a:ext cx="12192000" cy="384242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895621" y="3976594"/>
            <a:ext cx="3009967"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4596894" y="3976594"/>
            <a:ext cx="3009967"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8298166" y="3976594"/>
            <a:ext cx="3009967"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1" name="Text Placeholder 4">
            <a:extLst>
              <a:ext uri="{FF2B5EF4-FFF2-40B4-BE49-F238E27FC236}">
                <a16:creationId xmlns:a16="http://schemas.microsoft.com/office/drawing/2014/main" id="{C376C596-C515-46E9-B9B3-8DFD18C1276E}"/>
              </a:ext>
            </a:extLst>
          </p:cNvPr>
          <p:cNvSpPr>
            <a:spLocks noGrp="1"/>
          </p:cNvSpPr>
          <p:nvPr>
            <p:ph type="body" sz="quarter" idx="10"/>
          </p:nvPr>
        </p:nvSpPr>
        <p:spPr>
          <a:xfrm>
            <a:off x="584200" y="1011238"/>
            <a:ext cx="11018838" cy="307777"/>
          </a:xfrm>
        </p:spPr>
        <p:txBody>
          <a:bodyPr/>
          <a:lstStyle>
            <a:lvl1pPr algn="ctr">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360291560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24691"/>
            <a:ext cx="11339774" cy="814777"/>
          </a:xfrm>
        </p:spPr>
        <p:txBody>
          <a:bodyPr wrap="square" lIns="0" tIns="0" rIns="0" bIns="0">
            <a:spAutoFit/>
          </a:bodyPr>
          <a:lstStyle>
            <a:lvl1pPr marL="0" indent="0">
              <a:lnSpc>
                <a:spcPct val="100000"/>
              </a:lnSpc>
              <a:spcBef>
                <a:spcPts val="0"/>
              </a:spcBef>
              <a:spcAft>
                <a:spcPts val="1371"/>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dirty="0"/>
              <a:t>Body copy Segoe Regular 18.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dirty="0"/>
              <a:t>Three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3290"/>
            <a:ext cx="3630521" cy="2602491"/>
          </a:xfrm>
        </p:spPr>
        <p:txBody>
          <a:bodyPr lIns="0" tIns="0" rIns="0" bIns="0">
            <a:noAutofit/>
          </a:bodyPr>
          <a:lstStyle>
            <a:lvl1pPr marL="0" indent="0">
              <a:lnSpc>
                <a:spcPct val="100000"/>
              </a:lnSpc>
              <a:spcBef>
                <a:spcPts val="0"/>
              </a:spcBef>
              <a:spcAft>
                <a:spcPts val="882"/>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882"/>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Paragraph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281361" y="2313290"/>
            <a:ext cx="3623050" cy="2602491"/>
          </a:xfrm>
        </p:spPr>
        <p:txBody>
          <a:bodyPr lIns="0" tIns="0" rIns="0" bIns="0">
            <a:noAutofit/>
          </a:bodyPr>
          <a:lstStyle>
            <a:lvl1pPr marL="0" indent="0">
              <a:lnSpc>
                <a:spcPct val="100000"/>
              </a:lnSpc>
              <a:spcBef>
                <a:spcPts val="0"/>
              </a:spcBef>
              <a:spcAft>
                <a:spcPts val="882"/>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882"/>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Paragraph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126964" y="2313292"/>
            <a:ext cx="3630521" cy="2649187"/>
          </a:xfrm>
        </p:spPr>
        <p:txBody>
          <a:bodyPr lIns="0" tIns="0" rIns="0" bIns="0"/>
          <a:lstStyle>
            <a:lvl1pPr marL="0" indent="0">
              <a:lnSpc>
                <a:spcPct val="100000"/>
              </a:lnSpc>
              <a:spcBef>
                <a:spcPts val="0"/>
              </a:spcBef>
              <a:spcAft>
                <a:spcPts val="882"/>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882"/>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Paragraph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2" name="TextBox 11">
            <a:extLst>
              <a:ext uri="{FF2B5EF4-FFF2-40B4-BE49-F238E27FC236}">
                <a16:creationId xmlns:a16="http://schemas.microsoft.com/office/drawing/2014/main" id="{4E6D7F9D-B875-4E75-BE96-C6AEB682F0FA}"/>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3567200799"/>
      </p:ext>
    </p:extLst>
  </p:cSld>
  <p:clrMapOvr>
    <a:masterClrMapping/>
  </p:clrMapOvr>
  <p:transition>
    <p:fade/>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0D11133-D70D-4F45-AD20-168B70D8497C}"/>
              </a:ext>
            </a:extLst>
          </p:cNvPr>
          <p:cNvSpPr/>
          <p:nvPr userDrawn="1"/>
        </p:nvSpPr>
        <p:spPr bwMode="auto">
          <a:xfrm>
            <a:off x="0" y="3015574"/>
            <a:ext cx="12192000" cy="384242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CBF562D2-4F8F-4373-A436-F26727DE808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5" name="Text Placeholder 4">
            <a:extLst>
              <a:ext uri="{FF2B5EF4-FFF2-40B4-BE49-F238E27FC236}">
                <a16:creationId xmlns:a16="http://schemas.microsoft.com/office/drawing/2014/main" id="{CBC764A6-6338-42F6-B681-02FEFB6E8FA1}"/>
              </a:ext>
            </a:extLst>
          </p:cNvPr>
          <p:cNvSpPr>
            <a:spLocks noGrp="1"/>
          </p:cNvSpPr>
          <p:nvPr>
            <p:ph type="body" sz="quarter" idx="10"/>
          </p:nvPr>
        </p:nvSpPr>
        <p:spPr>
          <a:xfrm>
            <a:off x="662022" y="1441012"/>
            <a:ext cx="2976124" cy="615553"/>
          </a:xfrm>
        </p:spPr>
        <p:txBody>
          <a:bodyPr/>
          <a:lstStyle>
            <a:lvl1pPr algn="l">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
        <p:nvSpPr>
          <p:cNvPr id="7" name="Text Placeholder 6">
            <a:extLst>
              <a:ext uri="{FF2B5EF4-FFF2-40B4-BE49-F238E27FC236}">
                <a16:creationId xmlns:a16="http://schemas.microsoft.com/office/drawing/2014/main" id="{48A9FE0E-6B21-4B40-AABE-37CA61D8CFCC}"/>
              </a:ext>
            </a:extLst>
          </p:cNvPr>
          <p:cNvSpPr>
            <a:spLocks noGrp="1"/>
          </p:cNvSpPr>
          <p:nvPr>
            <p:ph type="body" sz="quarter" idx="11"/>
          </p:nvPr>
        </p:nvSpPr>
        <p:spPr>
          <a:xfrm>
            <a:off x="895621" y="3976594"/>
            <a:ext cx="3009967"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35C112E-346A-4848-B308-C600F758C773}"/>
              </a:ext>
            </a:extLst>
          </p:cNvPr>
          <p:cNvSpPr>
            <a:spLocks noGrp="1"/>
          </p:cNvSpPr>
          <p:nvPr>
            <p:ph type="body" sz="quarter" idx="12"/>
          </p:nvPr>
        </p:nvSpPr>
        <p:spPr>
          <a:xfrm>
            <a:off x="4596894" y="3976594"/>
            <a:ext cx="3009967"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0" name="Text Placeholder 6">
            <a:extLst>
              <a:ext uri="{FF2B5EF4-FFF2-40B4-BE49-F238E27FC236}">
                <a16:creationId xmlns:a16="http://schemas.microsoft.com/office/drawing/2014/main" id="{F187D159-18C3-4853-91CC-47344C4DD933}"/>
              </a:ext>
            </a:extLst>
          </p:cNvPr>
          <p:cNvSpPr>
            <a:spLocks noGrp="1"/>
          </p:cNvSpPr>
          <p:nvPr>
            <p:ph type="body" sz="quarter" idx="13"/>
          </p:nvPr>
        </p:nvSpPr>
        <p:spPr>
          <a:xfrm>
            <a:off x="8298166" y="3976594"/>
            <a:ext cx="3009967" cy="1440394"/>
          </a:xfrm>
        </p:spPr>
        <p:txBody>
          <a:bodyPr/>
          <a:lstStyle>
            <a:lvl1pPr algn="ctr">
              <a:defRPr sz="2400">
                <a:solidFill>
                  <a:schemeClr val="accent3"/>
                </a:solidFill>
                <a:latin typeface="+mj-lt"/>
              </a:defRPr>
            </a:lvl1pPr>
            <a:lvl2pPr algn="ctr">
              <a:defRPr sz="1800">
                <a:solidFill>
                  <a:schemeClr val="bg1"/>
                </a:solidFill>
              </a:defRPr>
            </a:lvl2pPr>
            <a:lvl3pPr algn="ctr">
              <a:defRPr sz="1400">
                <a:solidFill>
                  <a:schemeClr val="bg1"/>
                </a:solidFill>
              </a:defRPr>
            </a:lvl3pPr>
            <a:lvl4pPr algn="ctr">
              <a:defRPr sz="1200">
                <a:solidFill>
                  <a:schemeClr val="bg1"/>
                </a:solidFill>
              </a:defRPr>
            </a:lvl4pPr>
            <a:lvl5pPr algn="ctr">
              <a:defRPr sz="1200">
                <a:solidFill>
                  <a:schemeClr val="bg1"/>
                </a:solidFill>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13" name="Text Placeholder 4">
            <a:extLst>
              <a:ext uri="{FF2B5EF4-FFF2-40B4-BE49-F238E27FC236}">
                <a16:creationId xmlns:a16="http://schemas.microsoft.com/office/drawing/2014/main" id="{4E4E448E-0CC2-49B3-9B08-0AA264E852F2}"/>
              </a:ext>
            </a:extLst>
          </p:cNvPr>
          <p:cNvSpPr>
            <a:spLocks noGrp="1"/>
          </p:cNvSpPr>
          <p:nvPr>
            <p:ph type="body" sz="quarter" idx="14"/>
          </p:nvPr>
        </p:nvSpPr>
        <p:spPr>
          <a:xfrm>
            <a:off x="4463476" y="1441012"/>
            <a:ext cx="7145912" cy="615553"/>
          </a:xfrm>
        </p:spPr>
        <p:txBody>
          <a:bodyPr/>
          <a:lstStyle>
            <a:lvl1pPr algn="l">
              <a:defRPr lang="en-US" sz="20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15968741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3_Title Only">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430887"/>
          </a:xfrm>
        </p:spPr>
        <p:txBody>
          <a:bodyPr/>
          <a:lstStyle>
            <a:lvl1pPr>
              <a:defRPr sz="2800"/>
            </a:lvl1pPr>
          </a:lstStyle>
          <a:p>
            <a:r>
              <a:rPr lang="en-US"/>
              <a:t>Click to edit Master title style</a:t>
            </a:r>
          </a:p>
        </p:txBody>
      </p:sp>
      <p:sp>
        <p:nvSpPr>
          <p:cNvPr id="3" name="TextBox 2">
            <a:extLst>
              <a:ext uri="{FF2B5EF4-FFF2-40B4-BE49-F238E27FC236}">
                <a16:creationId xmlns:a16="http://schemas.microsoft.com/office/drawing/2014/main" id="{CBF562D2-4F8F-4373-A436-F26727DE808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4" name="Rectangle 3">
            <a:extLst>
              <a:ext uri="{FF2B5EF4-FFF2-40B4-BE49-F238E27FC236}">
                <a16:creationId xmlns:a16="http://schemas.microsoft.com/office/drawing/2014/main" id="{F5F226D7-51FC-43D6-8C26-24C55E549DE9}"/>
              </a:ext>
            </a:extLst>
          </p:cNvPr>
          <p:cNvSpPr/>
          <p:nvPr userDrawn="1"/>
        </p:nvSpPr>
        <p:spPr bwMode="auto">
          <a:xfrm>
            <a:off x="0" y="3742006"/>
            <a:ext cx="12295163" cy="311599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 name="Picture Placeholder 5">
            <a:extLst>
              <a:ext uri="{FF2B5EF4-FFF2-40B4-BE49-F238E27FC236}">
                <a16:creationId xmlns:a16="http://schemas.microsoft.com/office/drawing/2014/main" id="{78FACB97-6529-43C5-A157-04209B106637}"/>
              </a:ext>
            </a:extLst>
          </p:cNvPr>
          <p:cNvSpPr>
            <a:spLocks noGrp="1"/>
          </p:cNvSpPr>
          <p:nvPr>
            <p:ph type="pic" sz="quarter" idx="10"/>
          </p:nvPr>
        </p:nvSpPr>
        <p:spPr>
          <a:xfrm>
            <a:off x="0" y="1"/>
            <a:ext cx="12295188" cy="6858000"/>
          </a:xfrm>
        </p:spPr>
        <p:txBody>
          <a:bodyPr/>
          <a:lstStyle/>
          <a:p>
            <a:endParaRPr lang="en-US"/>
          </a:p>
        </p:txBody>
      </p:sp>
    </p:spTree>
    <p:extLst>
      <p:ext uri="{BB962C8B-B14F-4D97-AF65-F5344CB8AC3E}">
        <p14:creationId xmlns:p14="http://schemas.microsoft.com/office/powerpoint/2010/main" val="278312042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C391DBB-48E7-4EAD-9692-3429B8ADD950}"/>
              </a:ext>
            </a:extLst>
          </p:cNvPr>
          <p:cNvSpPr/>
          <p:nvPr userDrawn="1"/>
        </p:nvSpPr>
        <p:spPr bwMode="auto">
          <a:xfrm>
            <a:off x="0" y="0"/>
            <a:ext cx="5008563"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7">
            <a:extLst>
              <a:ext uri="{FF2B5EF4-FFF2-40B4-BE49-F238E27FC236}">
                <a16:creationId xmlns:a16="http://schemas.microsoft.com/office/drawing/2014/main" id="{5A9EE0DB-5873-4F1F-9AB9-D0F9F0277517}"/>
              </a:ext>
            </a:extLst>
          </p:cNvPr>
          <p:cNvSpPr>
            <a:spLocks noGrp="1"/>
          </p:cNvSpPr>
          <p:nvPr>
            <p:ph type="body" sz="quarter" idx="11"/>
          </p:nvPr>
        </p:nvSpPr>
        <p:spPr>
          <a:xfrm>
            <a:off x="584200" y="2017713"/>
            <a:ext cx="3997325" cy="2351413"/>
          </a:xfrm>
        </p:spPr>
        <p:txBody>
          <a:bodyPr anchor="ctr"/>
          <a:lstStyle>
            <a:lvl1pPr>
              <a:spcAft>
                <a:spcPts val="600"/>
              </a:spcAft>
              <a:defRPr>
                <a:solidFill>
                  <a:schemeClr val="accent3"/>
                </a:solidFill>
              </a:defRPr>
            </a:lvl1pPr>
            <a:lvl2pPr>
              <a:spcAft>
                <a:spcPts val="600"/>
              </a:spcAft>
              <a:defRPr>
                <a:solidFill>
                  <a:schemeClr val="accent3"/>
                </a:solidFill>
              </a:defRPr>
            </a:lvl2pPr>
            <a:lvl3pPr>
              <a:spcAft>
                <a:spcPts val="600"/>
              </a:spcAft>
              <a:defRPr>
                <a:solidFill>
                  <a:schemeClr val="accent3"/>
                </a:solidFill>
              </a:defRPr>
            </a:lvl3pPr>
            <a:lvl4pPr>
              <a:spcAft>
                <a:spcPts val="600"/>
              </a:spcAft>
              <a:defRPr>
                <a:solidFill>
                  <a:schemeClr val="accent3"/>
                </a:solidFill>
              </a:defRPr>
            </a:lvl4pPr>
            <a:lvl5pPr>
              <a:spcAft>
                <a:spcPts val="600"/>
              </a:spcAft>
              <a:defRPr>
                <a:solidFill>
                  <a:schemeClr val="accent3"/>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a:extLst>
              <a:ext uri="{FF2B5EF4-FFF2-40B4-BE49-F238E27FC236}">
                <a16:creationId xmlns:a16="http://schemas.microsoft.com/office/drawing/2014/main" id="{F90DAFCA-E89B-48AE-A180-51DF379B2771}"/>
              </a:ext>
            </a:extLst>
          </p:cNvPr>
          <p:cNvSpPr>
            <a:spLocks noGrp="1"/>
          </p:cNvSpPr>
          <p:nvPr>
            <p:ph type="body" sz="quarter" idx="12"/>
          </p:nvPr>
        </p:nvSpPr>
        <p:spPr>
          <a:xfrm>
            <a:off x="7080853" y="4369126"/>
            <a:ext cx="4452171" cy="1415772"/>
          </a:xfrm>
        </p:spPr>
        <p:txBody>
          <a:bodyPr/>
          <a:lstStyle>
            <a:lvl1pPr algn="r">
              <a:defRPr>
                <a:solidFill>
                  <a:schemeClr val="accent1"/>
                </a:solidFill>
              </a:defRPr>
            </a:lvl1pPr>
            <a:lvl2pPr algn="r">
              <a:spcBef>
                <a:spcPts val="0"/>
              </a:spcBef>
              <a:defRPr/>
            </a:lvl2pPr>
            <a:lvl3pPr algn="r">
              <a:spcBef>
                <a:spcPts val="0"/>
              </a:spcBef>
              <a:defRPr/>
            </a:lvl3pPr>
            <a:lvl4pPr algn="r">
              <a:spcBef>
                <a:spcPts val="0"/>
              </a:spcBef>
              <a:defRPr/>
            </a:lvl4pPr>
            <a:lvl5pPr algn="r">
              <a:spcBef>
                <a:spcPts val="0"/>
              </a:spcBef>
              <a:defRPr/>
            </a:lvl5pPr>
          </a:lstStyle>
          <a:p>
            <a:pPr lvl="0"/>
            <a:r>
              <a:rPr lang="en-US"/>
              <a:t>Click to edit Master text</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BD571711-CE3F-4E90-9266-3E2EE2550BCC}"/>
              </a:ext>
            </a:extLst>
          </p:cNvPr>
          <p:cNvSpPr/>
          <p:nvPr userDrawn="1"/>
        </p:nvSpPr>
        <p:spPr bwMode="auto">
          <a:xfrm>
            <a:off x="5008563" y="0"/>
            <a:ext cx="117327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5400" b="1" i="0" spc="600">
                <a:gradFill>
                  <a:gsLst>
                    <a:gs pos="0">
                      <a:srgbClr val="FFFFFF"/>
                    </a:gs>
                    <a:gs pos="100000">
                      <a:srgbClr val="FFFFFF"/>
                    </a:gs>
                  </a:gsLst>
                  <a:lin ang="5400000" scaled="0"/>
                </a:gradFill>
                <a:ea typeface="Segoe UI" pitchFamily="34" charset="0"/>
                <a:cs typeface="Segoe UI" pitchFamily="34" charset="0"/>
              </a:rPr>
              <a:t>INTRODUCING</a:t>
            </a:r>
          </a:p>
        </p:txBody>
      </p:sp>
    </p:spTree>
    <p:extLst>
      <p:ext uri="{BB962C8B-B14F-4D97-AF65-F5344CB8AC3E}">
        <p14:creationId xmlns:p14="http://schemas.microsoft.com/office/powerpoint/2010/main" val="274941885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C391DBB-48E7-4EAD-9692-3429B8ADD950}"/>
              </a:ext>
            </a:extLst>
          </p:cNvPr>
          <p:cNvSpPr/>
          <p:nvPr userDrawn="1"/>
        </p:nvSpPr>
        <p:spPr bwMode="auto">
          <a:xfrm>
            <a:off x="0" y="0"/>
            <a:ext cx="5008563"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7">
            <a:extLst>
              <a:ext uri="{FF2B5EF4-FFF2-40B4-BE49-F238E27FC236}">
                <a16:creationId xmlns:a16="http://schemas.microsoft.com/office/drawing/2014/main" id="{5A9EE0DB-5873-4F1F-9AB9-D0F9F0277517}"/>
              </a:ext>
            </a:extLst>
          </p:cNvPr>
          <p:cNvSpPr>
            <a:spLocks noGrp="1"/>
          </p:cNvSpPr>
          <p:nvPr>
            <p:ph type="body" sz="quarter" idx="11"/>
          </p:nvPr>
        </p:nvSpPr>
        <p:spPr>
          <a:xfrm>
            <a:off x="584200" y="2017713"/>
            <a:ext cx="3997325" cy="2351413"/>
          </a:xfrm>
        </p:spPr>
        <p:txBody>
          <a:bodyPr/>
          <a:lstStyle>
            <a:lvl1pPr>
              <a:spcAft>
                <a:spcPts val="600"/>
              </a:spcAft>
              <a:defRPr>
                <a:solidFill>
                  <a:schemeClr val="accent3"/>
                </a:solidFill>
              </a:defRPr>
            </a:lvl1pPr>
            <a:lvl2pPr>
              <a:spcAft>
                <a:spcPts val="600"/>
              </a:spcAft>
              <a:defRPr>
                <a:solidFill>
                  <a:schemeClr val="accent3"/>
                </a:solidFill>
              </a:defRPr>
            </a:lvl2pPr>
            <a:lvl3pPr>
              <a:spcAft>
                <a:spcPts val="600"/>
              </a:spcAft>
              <a:defRPr>
                <a:solidFill>
                  <a:schemeClr val="accent3"/>
                </a:solidFill>
              </a:defRPr>
            </a:lvl3pPr>
            <a:lvl4pPr>
              <a:spcAft>
                <a:spcPts val="600"/>
              </a:spcAft>
              <a:defRPr>
                <a:solidFill>
                  <a:schemeClr val="accent3"/>
                </a:solidFill>
              </a:defRPr>
            </a:lvl4pPr>
            <a:lvl5pPr>
              <a:spcAft>
                <a:spcPts val="600"/>
              </a:spcAft>
              <a:defRPr>
                <a:solidFill>
                  <a:schemeClr val="accent3"/>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BEDDA76F-F5AC-44D9-A34B-CEF6746A602E}"/>
              </a:ext>
            </a:extLst>
          </p:cNvPr>
          <p:cNvCxnSpPr/>
          <p:nvPr userDrawn="1"/>
        </p:nvCxnSpPr>
        <p:spPr>
          <a:xfrm>
            <a:off x="293688" y="-107004"/>
            <a:ext cx="0" cy="6965004"/>
          </a:xfrm>
          <a:prstGeom prst="line">
            <a:avLst/>
          </a:prstGeom>
          <a:ln>
            <a:solidFill>
              <a:schemeClr val="accent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0AAD849-7CFE-4AF7-A7C5-6BBD50C88C1A}"/>
              </a:ext>
            </a:extLst>
          </p:cNvPr>
          <p:cNvSpPr>
            <a:spLocks noGrp="1"/>
          </p:cNvSpPr>
          <p:nvPr>
            <p:ph type="title" hasCustomPrompt="1"/>
          </p:nvPr>
        </p:nvSpPr>
        <p:spPr>
          <a:xfrm>
            <a:off x="295276" y="402729"/>
            <a:ext cx="8775693" cy="923330"/>
          </a:xfrm>
          <a:solidFill>
            <a:schemeClr val="accent1"/>
          </a:solidFill>
          <a:ln w="10795" cap="flat" cmpd="sng" algn="ctr">
            <a:noFill/>
            <a:prstDash val="solid"/>
          </a:ln>
          <a:effectLst>
            <a:outerShdw blurRad="292100" dist="38100" dir="3600000" sx="102000" sy="102000" algn="tl" rotWithShape="0">
              <a:prstClr val="black">
                <a:alpha val="30000"/>
              </a:prstClr>
            </a:outerShdw>
          </a:effectLst>
        </p:spPr>
        <p:txBody>
          <a:bodyPr rot="0" spcFirstLastPara="0" vertOverflow="overflow" horzOverflow="overflow" vert="horz" wrap="square" lIns="274320" tIns="46637" rIns="0" bIns="46637" numCol="1" spcCol="0" rtlCol="0" fromWordArt="0" anchor="ctr" anchorCtr="0" forceAA="0" compatLnSpc="1">
            <a:prstTxWarp prst="textNoShape">
              <a:avLst/>
            </a:prstTxWarp>
            <a:noAutofit/>
          </a:bodyPr>
          <a:lstStyle>
            <a:lvl1pPr marL="282575" indent="0" algn="l">
              <a:defRPr lang="en-US" sz="4800" cap="all" spc="300" dirty="0">
                <a:solidFill>
                  <a:schemeClr val="bg1"/>
                </a:solidFill>
              </a:defRPr>
            </a:lvl1pPr>
          </a:lstStyle>
          <a:p>
            <a:pPr marL="0" marR="0" lvl="0" indent="0" defTabSz="932472" fontAlgn="base">
              <a:spcAft>
                <a:spcPct val="0"/>
              </a:spcAft>
              <a:buClrTx/>
              <a:buSzTx/>
              <a:buFontTx/>
              <a:tabLst/>
            </a:pPr>
            <a:r>
              <a:rPr lang="en-US"/>
              <a:t>ANNOUNCING</a:t>
            </a:r>
          </a:p>
        </p:txBody>
      </p:sp>
      <p:sp>
        <p:nvSpPr>
          <p:cNvPr id="12" name="Text Placeholder 11">
            <a:extLst>
              <a:ext uri="{FF2B5EF4-FFF2-40B4-BE49-F238E27FC236}">
                <a16:creationId xmlns:a16="http://schemas.microsoft.com/office/drawing/2014/main" id="{F90DAFCA-E89B-48AE-A180-51DF379B2771}"/>
              </a:ext>
            </a:extLst>
          </p:cNvPr>
          <p:cNvSpPr>
            <a:spLocks noGrp="1"/>
          </p:cNvSpPr>
          <p:nvPr>
            <p:ph type="body" sz="quarter" idx="12"/>
          </p:nvPr>
        </p:nvSpPr>
        <p:spPr>
          <a:xfrm>
            <a:off x="7080853" y="4369126"/>
            <a:ext cx="4452171" cy="1415772"/>
          </a:xfrm>
        </p:spPr>
        <p:txBody>
          <a:bodyPr/>
          <a:lstStyle>
            <a:lvl1pPr algn="r">
              <a:defRPr>
                <a:solidFill>
                  <a:schemeClr val="accent1"/>
                </a:solidFill>
              </a:defRPr>
            </a:lvl1pPr>
            <a:lvl2pPr algn="r">
              <a:spcBef>
                <a:spcPts val="0"/>
              </a:spcBef>
              <a:defRPr/>
            </a:lvl2pPr>
            <a:lvl3pPr algn="r">
              <a:spcBef>
                <a:spcPts val="0"/>
              </a:spcBef>
              <a:defRPr/>
            </a:lvl3pPr>
            <a:lvl4pPr algn="r">
              <a:spcBef>
                <a:spcPts val="0"/>
              </a:spcBef>
              <a:defRPr/>
            </a:lvl4pPr>
            <a:lvl5pPr algn="r">
              <a:spcBef>
                <a:spcPts val="0"/>
              </a:spcBef>
              <a:defRPr/>
            </a:lvl5pPr>
          </a:lstStyle>
          <a:p>
            <a:pPr lvl="0"/>
            <a:r>
              <a:rPr lang="en-US"/>
              <a:t>Click to edit Master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518174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5" name="Text Placeholder 4">
            <a:extLst>
              <a:ext uri="{FF2B5EF4-FFF2-40B4-BE49-F238E27FC236}">
                <a16:creationId xmlns:a16="http://schemas.microsoft.com/office/drawing/2014/main" id="{030D5CD1-3DDD-495F-BE41-0AC40481809D}"/>
              </a:ext>
            </a:extLst>
          </p:cNvPr>
          <p:cNvSpPr>
            <a:spLocks noGrp="1"/>
          </p:cNvSpPr>
          <p:nvPr>
            <p:ph type="body" sz="quarter" idx="11"/>
          </p:nvPr>
        </p:nvSpPr>
        <p:spPr>
          <a:xfrm>
            <a:off x="264054" y="3657600"/>
            <a:ext cx="2194560" cy="553998"/>
          </a:xfrm>
        </p:spPr>
        <p:txBody>
          <a:bodyPr/>
          <a:lstStyle>
            <a:lvl1pPr marL="0" indent="0" algn="ctr">
              <a:buNone/>
              <a:defRPr sz="1800" b="1">
                <a:solidFill>
                  <a:schemeClr val="tx1"/>
                </a:solidFill>
              </a:defRPr>
            </a:lvl1pPr>
            <a:lvl2pPr marL="0" indent="0" algn="ctr">
              <a:buNone/>
              <a:defRPr sz="1600" b="1">
                <a:solidFill>
                  <a:schemeClr val="tx1"/>
                </a:solidFill>
              </a:defRPr>
            </a:lvl2pPr>
            <a:lvl3pPr marL="0" indent="0" algn="ctr">
              <a:buNone/>
              <a:defRPr sz="1200" b="1">
                <a:solidFill>
                  <a:schemeClr val="tx1"/>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p:txBody>
      </p:sp>
      <p:sp>
        <p:nvSpPr>
          <p:cNvPr id="6" name="Text Placeholder 4">
            <a:extLst>
              <a:ext uri="{FF2B5EF4-FFF2-40B4-BE49-F238E27FC236}">
                <a16:creationId xmlns:a16="http://schemas.microsoft.com/office/drawing/2014/main" id="{DF43ACB6-B369-4578-9200-26694DB75A40}"/>
              </a:ext>
            </a:extLst>
          </p:cNvPr>
          <p:cNvSpPr>
            <a:spLocks noGrp="1"/>
          </p:cNvSpPr>
          <p:nvPr>
            <p:ph type="body" sz="quarter" idx="12"/>
          </p:nvPr>
        </p:nvSpPr>
        <p:spPr>
          <a:xfrm>
            <a:off x="2598259" y="3657600"/>
            <a:ext cx="2194560" cy="553998"/>
          </a:xfrm>
        </p:spPr>
        <p:txBody>
          <a:bodyPr/>
          <a:lstStyle>
            <a:lvl1pPr marL="0" indent="0" algn="ctr">
              <a:buNone/>
              <a:defRPr sz="1800" b="1">
                <a:solidFill>
                  <a:schemeClr val="tx1"/>
                </a:solidFill>
              </a:defRPr>
            </a:lvl1pPr>
            <a:lvl2pPr marL="0" indent="0" algn="ctr">
              <a:buNone/>
              <a:defRPr sz="1600" b="1">
                <a:solidFill>
                  <a:schemeClr val="tx1"/>
                </a:solidFill>
              </a:defRPr>
            </a:lvl2pPr>
            <a:lvl3pPr marL="0" indent="0" algn="ctr">
              <a:buNone/>
              <a:defRPr sz="1200" b="1">
                <a:solidFill>
                  <a:schemeClr val="tx1"/>
                </a:solidFill>
              </a:defRPr>
            </a:lvl3pPr>
            <a:lvl4pPr marL="0" indent="0">
              <a:buNone/>
              <a:defRPr sz="1200"/>
            </a:lvl4pPr>
            <a:lvl5pPr marL="0" indent="0">
              <a:buNone/>
              <a:defRPr sz="1200"/>
            </a:lvl5pPr>
          </a:lstStyle>
          <a:p>
            <a:pPr lvl="0"/>
            <a:r>
              <a:rPr lang="en-US"/>
              <a:t>Click to edit Master text styles</a:t>
            </a:r>
          </a:p>
        </p:txBody>
      </p:sp>
      <p:sp>
        <p:nvSpPr>
          <p:cNvPr id="7" name="Text Placeholder 4">
            <a:extLst>
              <a:ext uri="{FF2B5EF4-FFF2-40B4-BE49-F238E27FC236}">
                <a16:creationId xmlns:a16="http://schemas.microsoft.com/office/drawing/2014/main" id="{9602AF1F-3459-4B18-AB4E-EFCD0A724393}"/>
              </a:ext>
            </a:extLst>
          </p:cNvPr>
          <p:cNvSpPr>
            <a:spLocks noGrp="1"/>
          </p:cNvSpPr>
          <p:nvPr>
            <p:ph type="body" sz="quarter" idx="13"/>
          </p:nvPr>
        </p:nvSpPr>
        <p:spPr>
          <a:xfrm>
            <a:off x="4932464" y="3657600"/>
            <a:ext cx="2194560" cy="553998"/>
          </a:xfrm>
        </p:spPr>
        <p:txBody>
          <a:bodyPr/>
          <a:lstStyle>
            <a:lvl1pPr marL="0" indent="0" algn="ctr">
              <a:buNone/>
              <a:defRPr sz="1800" b="1">
                <a:solidFill>
                  <a:schemeClr val="tx1"/>
                </a:solidFill>
              </a:defRPr>
            </a:lvl1pPr>
            <a:lvl2pPr marL="0" indent="0" algn="ctr">
              <a:buNone/>
              <a:defRPr sz="1600" b="1">
                <a:solidFill>
                  <a:schemeClr val="tx1"/>
                </a:solidFill>
              </a:defRPr>
            </a:lvl2pPr>
            <a:lvl3pPr marL="0" indent="0" algn="ctr">
              <a:buNone/>
              <a:defRPr sz="1200" b="1">
                <a:solidFill>
                  <a:schemeClr val="tx1"/>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p:txBody>
      </p:sp>
      <p:sp>
        <p:nvSpPr>
          <p:cNvPr id="11" name="Text Placeholder 4">
            <a:extLst>
              <a:ext uri="{FF2B5EF4-FFF2-40B4-BE49-F238E27FC236}">
                <a16:creationId xmlns:a16="http://schemas.microsoft.com/office/drawing/2014/main" id="{424D8784-5ED4-473A-BDCF-4677B366ED22}"/>
              </a:ext>
            </a:extLst>
          </p:cNvPr>
          <p:cNvSpPr>
            <a:spLocks noGrp="1"/>
          </p:cNvSpPr>
          <p:nvPr>
            <p:ph type="body" sz="quarter" idx="17"/>
          </p:nvPr>
        </p:nvSpPr>
        <p:spPr>
          <a:xfrm>
            <a:off x="7268920" y="3657600"/>
            <a:ext cx="2194560" cy="553998"/>
          </a:xfrm>
        </p:spPr>
        <p:txBody>
          <a:bodyPr/>
          <a:lstStyle>
            <a:lvl1pPr marL="0" indent="0" algn="ctr">
              <a:buNone/>
              <a:defRPr sz="1800" b="1">
                <a:solidFill>
                  <a:schemeClr val="tx1"/>
                </a:solidFill>
              </a:defRPr>
            </a:lvl1pPr>
            <a:lvl2pPr marL="0" indent="0" algn="ctr">
              <a:buNone/>
              <a:defRPr sz="1600" b="1">
                <a:solidFill>
                  <a:schemeClr val="tx1"/>
                </a:solidFill>
              </a:defRPr>
            </a:lvl2pPr>
            <a:lvl3pPr marL="0" indent="0" algn="ctr">
              <a:buNone/>
              <a:defRPr sz="1200" b="1">
                <a:solidFill>
                  <a:schemeClr val="tx1"/>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p:txBody>
      </p:sp>
      <p:sp>
        <p:nvSpPr>
          <p:cNvPr id="14" name="Text Placeholder 4">
            <a:extLst>
              <a:ext uri="{FF2B5EF4-FFF2-40B4-BE49-F238E27FC236}">
                <a16:creationId xmlns:a16="http://schemas.microsoft.com/office/drawing/2014/main" id="{1FB4FCD8-3F8F-46AB-96DA-9DA7CA9AD9D2}"/>
              </a:ext>
            </a:extLst>
          </p:cNvPr>
          <p:cNvSpPr>
            <a:spLocks noGrp="1"/>
          </p:cNvSpPr>
          <p:nvPr>
            <p:ph type="body" sz="quarter" idx="19"/>
          </p:nvPr>
        </p:nvSpPr>
        <p:spPr>
          <a:xfrm>
            <a:off x="9558839" y="3657600"/>
            <a:ext cx="2208798" cy="553998"/>
          </a:xfrm>
        </p:spPr>
        <p:txBody>
          <a:bodyPr/>
          <a:lstStyle>
            <a:lvl1pPr marL="0" indent="0" algn="ctr">
              <a:buNone/>
              <a:defRPr sz="1800" b="1">
                <a:solidFill>
                  <a:schemeClr val="tx1"/>
                </a:solidFill>
              </a:defRPr>
            </a:lvl1pPr>
            <a:lvl2pPr marL="0" indent="0" algn="ctr">
              <a:buNone/>
              <a:defRPr sz="1600" b="1">
                <a:solidFill>
                  <a:schemeClr val="tx1"/>
                </a:solidFill>
              </a:defRPr>
            </a:lvl2pPr>
            <a:lvl3pPr marL="0" indent="0" algn="ctr">
              <a:buNone/>
              <a:defRPr sz="1200" b="1">
                <a:solidFill>
                  <a:schemeClr val="tx1"/>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p:txBody>
      </p:sp>
      <p:sp>
        <p:nvSpPr>
          <p:cNvPr id="9" name="Text Placeholder 4">
            <a:extLst>
              <a:ext uri="{FF2B5EF4-FFF2-40B4-BE49-F238E27FC236}">
                <a16:creationId xmlns:a16="http://schemas.microsoft.com/office/drawing/2014/main" id="{2FE609A1-8835-4E7B-BC21-584D6EF7091E}"/>
              </a:ext>
            </a:extLst>
          </p:cNvPr>
          <p:cNvSpPr>
            <a:spLocks noGrp="1"/>
          </p:cNvSpPr>
          <p:nvPr>
            <p:ph type="body" sz="quarter" idx="10"/>
          </p:nvPr>
        </p:nvSpPr>
        <p:spPr>
          <a:xfrm>
            <a:off x="584200" y="1011238"/>
            <a:ext cx="11018838" cy="276999"/>
          </a:xfrm>
        </p:spPr>
        <p:txBody>
          <a:bodyPr/>
          <a:lstStyle>
            <a:lvl1pPr algn="ctr">
              <a:defRPr lang="en-US" sz="1800" b="0" kern="1200" cap="none" spc="-50" baseline="0" dirty="0" smtClean="0">
                <a:ln w="3175">
                  <a:noFill/>
                </a:ln>
                <a:solidFill>
                  <a:schemeClr val="accent1"/>
                </a:solidFill>
                <a:effectLst/>
                <a:latin typeface="+mj-lt"/>
                <a:ea typeface="+mn-ea"/>
                <a:cs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2511755047"/>
      </p:ext>
    </p:extLst>
  </p:cSld>
  <p:clrMapOvr>
    <a:masterClrMapping/>
  </p:clrMapOvr>
  <p:transition>
    <p:fade/>
  </p:transition>
  <p:hf sldNum="0" hdr="0" ftr="0" dt="0"/>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FBAE40"/>
          </p15:clr>
        </p15:guide>
      </p15:sldGuideLst>
    </p:ext>
  </p:extLst>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2">
            <a:extLst>
              <a:ext uri="{FF2B5EF4-FFF2-40B4-BE49-F238E27FC236}">
                <a16:creationId xmlns:a16="http://schemas.microsoft.com/office/drawing/2014/main" id="{918F250C-1973-44C9-969A-F234C50A6682}"/>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1579271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4608AE61-1E2A-44F6-AA70-26B8856E071F}"/>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43470999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419758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TextBox 4">
            <a:extLst>
              <a:ext uri="{FF2B5EF4-FFF2-40B4-BE49-F238E27FC236}">
                <a16:creationId xmlns:a16="http://schemas.microsoft.com/office/drawing/2014/main" id="{60C38699-A815-46DF-8683-AD9D70C457F0}"/>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4035339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5529"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93877044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5"/>
            <a:ext cx="11339774" cy="814777"/>
          </a:xfrm>
        </p:spPr>
        <p:txBody>
          <a:bodyPr wrap="square" lIns="0" tIns="0" rIns="0" bIns="0">
            <a:spAutoFit/>
          </a:bodyPr>
          <a:lstStyle>
            <a:lvl1pPr marL="0" indent="0">
              <a:lnSpc>
                <a:spcPct val="100000"/>
              </a:lnSpc>
              <a:spcBef>
                <a:spcPts val="0"/>
              </a:spcBef>
              <a:spcAft>
                <a:spcPts val="882"/>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dirty="0"/>
              <a:t>Body copy Segoe Regular 18.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dirty="0"/>
              <a:t>Three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0842"/>
            <a:ext cx="3630521" cy="2602491"/>
          </a:xfrm>
        </p:spPr>
        <p:txBody>
          <a:bodyPr lIns="0" tIns="0" rIns="0" bIns="0">
            <a:noAutofit/>
          </a:bodyPr>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marL="280067" lvl="1" indent="-280067">
              <a:buFont typeface="Arial" panose="020B0604020202020204" pitchFamily="34" charset="0"/>
              <a:buChar char="•"/>
            </a:pPr>
            <a:r>
              <a:rPr lang="en-US" dirty="0"/>
              <a:t>Body copy Segoe Regular 14</a:t>
            </a:r>
          </a:p>
          <a:p>
            <a:pPr marL="280067" lvl="1" indent="-280067">
              <a:buFont typeface="Arial" panose="020B0604020202020204" pitchFamily="34" charset="0"/>
              <a:buChar char="•"/>
            </a:pPr>
            <a:r>
              <a:rPr lang="en-US" dirty="0"/>
              <a:t>Lorem ipsum dolor sit </a:t>
            </a:r>
            <a:r>
              <a:rPr lang="en-US" dirty="0" err="1"/>
              <a:t>amet</a:t>
            </a:r>
            <a:r>
              <a:rPr lang="en-US" dirty="0"/>
              <a:t>, </a:t>
            </a:r>
            <a:r>
              <a:rPr lang="en-US" dirty="0" err="1"/>
              <a:t>consectetur</a:t>
            </a:r>
            <a:endParaRPr lang="en-US" dirty="0"/>
          </a:p>
          <a:p>
            <a:pPr marL="280067" lvl="1" indent="-280067">
              <a:buFont typeface="Arial" panose="020B0604020202020204" pitchFamily="34" charset="0"/>
              <a:buChar char="•"/>
            </a:pP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endParaRPr lang="en-US" dirty="0"/>
          </a:p>
          <a:p>
            <a:pPr marL="280067" lvl="1" indent="-280067">
              <a:buFont typeface="Arial" panose="020B0604020202020204" pitchFamily="34" charset="0"/>
              <a:buChar char="•"/>
            </a:pPr>
            <a:r>
              <a:rPr lang="en-US" dirty="0" err="1"/>
              <a:t>Incididunt</a:t>
            </a:r>
            <a:r>
              <a:rPr lang="en-US" dirty="0"/>
              <a:t> </a:t>
            </a:r>
            <a:r>
              <a:rPr lang="en-US" dirty="0" err="1"/>
              <a:t>ut</a:t>
            </a:r>
            <a:r>
              <a:rPr lang="en-US" dirty="0"/>
              <a:t> </a:t>
            </a:r>
            <a:r>
              <a:rPr lang="en-US" dirty="0" err="1"/>
              <a:t>labore</a:t>
            </a:r>
            <a:r>
              <a:rPr lang="en-US" dirty="0"/>
              <a:t> et dolore magna</a:t>
            </a:r>
          </a:p>
          <a:p>
            <a:pPr marL="280067" lvl="1" indent="-280067">
              <a:buFont typeface="Arial" panose="020B0604020202020204" pitchFamily="34" charset="0"/>
              <a:buChar char="•"/>
            </a:pP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endParaRPr lang="en-US" dirty="0"/>
          </a:p>
          <a:p>
            <a:pPr marL="280067" lvl="1" indent="-280067">
              <a:buFont typeface="Arial" panose="020B0604020202020204" pitchFamily="34" charset="0"/>
              <a:buChar char="•"/>
            </a:pPr>
            <a:r>
              <a:rPr lang="en-US" dirty="0"/>
              <a:t>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endParaRPr lang="en-US" dirty="0"/>
          </a:p>
          <a:p>
            <a:pPr marL="280067" lvl="1" indent="-280067">
              <a:buFont typeface="Arial" panose="020B0604020202020204" pitchFamily="34" charset="0"/>
              <a:buChar char="•"/>
            </a:pP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endParaRPr lang="en-US" dirty="0"/>
          </a:p>
          <a:p>
            <a:pPr marL="280067" lvl="1" indent="-280067">
              <a:buFont typeface="Arial" panose="020B0604020202020204" pitchFamily="34" charset="0"/>
              <a:buChar char="•"/>
            </a:pPr>
            <a:r>
              <a:rPr lang="en-US" dirty="0"/>
              <a:t>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endParaRPr lang="en-US" dirty="0"/>
          </a:p>
          <a:p>
            <a:pPr marL="280067" lvl="1" indent="-280067">
              <a:buFont typeface="Arial" panose="020B0604020202020204" pitchFamily="34" charset="0"/>
              <a:buChar char="•"/>
            </a:pPr>
            <a:endParaRPr lang="en-US" dirty="0"/>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281361" y="2310842"/>
            <a:ext cx="3623050" cy="2602491"/>
          </a:xfrm>
        </p:spPr>
        <p:txBody>
          <a:bodyPr lIns="0" tIns="0" rIns="0" bIns="0">
            <a:noAutofit/>
          </a:bodyPr>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marL="280067" lvl="1" indent="-280067">
              <a:buFont typeface="Arial" panose="020B0604020202020204" pitchFamily="34" charset="0"/>
              <a:buChar char="•"/>
            </a:pPr>
            <a:r>
              <a:rPr lang="en-US" dirty="0"/>
              <a:t>Body copy Segoe Regular 14</a:t>
            </a:r>
          </a:p>
          <a:p>
            <a:pPr marL="280067" lvl="1" indent="-280067">
              <a:buFont typeface="Arial" panose="020B0604020202020204" pitchFamily="34" charset="0"/>
              <a:buChar char="•"/>
            </a:pPr>
            <a:r>
              <a:rPr lang="en-US" dirty="0"/>
              <a:t>Lorem ipsum dolor sit </a:t>
            </a:r>
            <a:r>
              <a:rPr lang="en-US" dirty="0" err="1"/>
              <a:t>amet</a:t>
            </a:r>
            <a:r>
              <a:rPr lang="en-US" dirty="0"/>
              <a:t>, </a:t>
            </a:r>
            <a:r>
              <a:rPr lang="en-US" dirty="0" err="1"/>
              <a:t>consectetur</a:t>
            </a:r>
            <a:endParaRPr lang="en-US" dirty="0"/>
          </a:p>
          <a:p>
            <a:pPr marL="280067" lvl="1" indent="-280067">
              <a:buFont typeface="Arial" panose="020B0604020202020204" pitchFamily="34" charset="0"/>
              <a:buChar char="•"/>
            </a:pP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endParaRPr lang="en-US" dirty="0"/>
          </a:p>
          <a:p>
            <a:pPr marL="280067" lvl="1" indent="-280067">
              <a:buFont typeface="Arial" panose="020B0604020202020204" pitchFamily="34" charset="0"/>
              <a:buChar char="•"/>
            </a:pPr>
            <a:r>
              <a:rPr lang="en-US" dirty="0" err="1"/>
              <a:t>Incididunt</a:t>
            </a:r>
            <a:r>
              <a:rPr lang="en-US" dirty="0"/>
              <a:t> </a:t>
            </a:r>
            <a:r>
              <a:rPr lang="en-US" dirty="0" err="1"/>
              <a:t>ut</a:t>
            </a:r>
            <a:r>
              <a:rPr lang="en-US" dirty="0"/>
              <a:t> </a:t>
            </a:r>
            <a:r>
              <a:rPr lang="en-US" dirty="0" err="1"/>
              <a:t>labore</a:t>
            </a:r>
            <a:r>
              <a:rPr lang="en-US" dirty="0"/>
              <a:t> et dolore magna</a:t>
            </a:r>
          </a:p>
          <a:p>
            <a:pPr marL="280067" lvl="1" indent="-280067">
              <a:buFont typeface="Arial" panose="020B0604020202020204" pitchFamily="34" charset="0"/>
              <a:buChar char="•"/>
            </a:pP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endParaRPr lang="en-US" dirty="0"/>
          </a:p>
          <a:p>
            <a:pPr marL="280067" lvl="1" indent="-280067">
              <a:buFont typeface="Arial" panose="020B0604020202020204" pitchFamily="34" charset="0"/>
              <a:buChar char="•"/>
            </a:pPr>
            <a:r>
              <a:rPr lang="en-US" dirty="0"/>
              <a:t>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endParaRPr lang="en-US" dirty="0"/>
          </a:p>
          <a:p>
            <a:pPr marL="280067" lvl="1" indent="-280067">
              <a:buFont typeface="Arial" panose="020B0604020202020204" pitchFamily="34" charset="0"/>
              <a:buChar char="•"/>
            </a:pP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endParaRPr lang="en-US" dirty="0"/>
          </a:p>
          <a:p>
            <a:pPr marL="280067" lvl="1" indent="-280067">
              <a:buFont typeface="Arial" panose="020B0604020202020204" pitchFamily="34" charset="0"/>
              <a:buChar char="•"/>
            </a:pPr>
            <a:r>
              <a:rPr lang="en-US" dirty="0"/>
              <a:t>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endParaRPr lang="en-US" dirty="0"/>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126964" y="2310842"/>
            <a:ext cx="3630521" cy="2655983"/>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marL="280067" lvl="1" indent="-280067">
              <a:buFont typeface="Arial" panose="020B0604020202020204" pitchFamily="34" charset="0"/>
              <a:buChar char="•"/>
            </a:pPr>
            <a:r>
              <a:rPr lang="en-US" dirty="0"/>
              <a:t>Body copy Segoe Regular 14</a:t>
            </a:r>
          </a:p>
          <a:p>
            <a:pPr marL="280067" lvl="1" indent="-280067">
              <a:buFont typeface="Arial" panose="020B0604020202020204" pitchFamily="34" charset="0"/>
              <a:buChar char="•"/>
            </a:pPr>
            <a:r>
              <a:rPr lang="en-US" dirty="0"/>
              <a:t>Lorem ipsum dolor sit </a:t>
            </a:r>
            <a:r>
              <a:rPr lang="en-US" dirty="0" err="1"/>
              <a:t>amet</a:t>
            </a:r>
            <a:r>
              <a:rPr lang="en-US" dirty="0"/>
              <a:t>, </a:t>
            </a:r>
            <a:r>
              <a:rPr lang="en-US" dirty="0" err="1"/>
              <a:t>consectetur</a:t>
            </a:r>
            <a:endParaRPr lang="en-US" dirty="0"/>
          </a:p>
          <a:p>
            <a:pPr marL="280067" lvl="1" indent="-280067">
              <a:buFont typeface="Arial" panose="020B0604020202020204" pitchFamily="34" charset="0"/>
              <a:buChar char="•"/>
            </a:pP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endParaRPr lang="en-US" dirty="0"/>
          </a:p>
          <a:p>
            <a:pPr marL="280067" lvl="1" indent="-280067">
              <a:buFont typeface="Arial" panose="020B0604020202020204" pitchFamily="34" charset="0"/>
              <a:buChar char="•"/>
            </a:pPr>
            <a:r>
              <a:rPr lang="en-US" dirty="0" err="1"/>
              <a:t>Incididunt</a:t>
            </a:r>
            <a:r>
              <a:rPr lang="en-US" dirty="0"/>
              <a:t> </a:t>
            </a:r>
            <a:r>
              <a:rPr lang="en-US" dirty="0" err="1"/>
              <a:t>ut</a:t>
            </a:r>
            <a:r>
              <a:rPr lang="en-US" dirty="0"/>
              <a:t> </a:t>
            </a:r>
            <a:r>
              <a:rPr lang="en-US" dirty="0" err="1"/>
              <a:t>labore</a:t>
            </a:r>
            <a:r>
              <a:rPr lang="en-US" dirty="0"/>
              <a:t> et dolore magna</a:t>
            </a:r>
          </a:p>
          <a:p>
            <a:pPr marL="280067" lvl="1" indent="-280067">
              <a:buFont typeface="Arial" panose="020B0604020202020204" pitchFamily="34" charset="0"/>
              <a:buChar char="•"/>
            </a:pP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endParaRPr lang="en-US" dirty="0"/>
          </a:p>
          <a:p>
            <a:pPr marL="280067" lvl="1" indent="-280067">
              <a:buFont typeface="Arial" panose="020B0604020202020204" pitchFamily="34" charset="0"/>
              <a:buChar char="•"/>
            </a:pPr>
            <a:r>
              <a:rPr lang="en-US" dirty="0"/>
              <a:t>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endParaRPr lang="en-US" dirty="0"/>
          </a:p>
          <a:p>
            <a:pPr marL="280067" lvl="1" indent="-280067">
              <a:buFont typeface="Arial" panose="020B0604020202020204" pitchFamily="34" charset="0"/>
              <a:buChar char="•"/>
            </a:pP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endParaRPr lang="en-US" dirty="0"/>
          </a:p>
          <a:p>
            <a:pPr marL="280067" lvl="1" indent="-280067">
              <a:buFont typeface="Arial" panose="020B0604020202020204" pitchFamily="34" charset="0"/>
              <a:buChar char="•"/>
            </a:pPr>
            <a:r>
              <a:rPr lang="en-US" dirty="0"/>
              <a:t>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endParaRPr lang="en-US" dirty="0"/>
          </a:p>
        </p:txBody>
      </p:sp>
      <p:grpSp>
        <p:nvGrpSpPr>
          <p:cNvPr id="11" name="Group 10">
            <a:extLst>
              <a:ext uri="{FF2B5EF4-FFF2-40B4-BE49-F238E27FC236}">
                <a16:creationId xmlns:a16="http://schemas.microsoft.com/office/drawing/2014/main" id="{D9F8B0FF-313D-4C1A-A7B1-593EFBB6799A}"/>
              </a:ext>
            </a:extLst>
          </p:cNvPr>
          <p:cNvGrpSpPr/>
          <p:nvPr userDrawn="1"/>
        </p:nvGrpSpPr>
        <p:grpSpPr>
          <a:xfrm>
            <a:off x="436379" y="6431005"/>
            <a:ext cx="11326085" cy="94962"/>
            <a:chOff x="445128" y="6559056"/>
            <a:chExt cx="11553197" cy="96853"/>
          </a:xfrm>
        </p:grpSpPr>
        <p:sp>
          <p:nvSpPr>
            <p:cNvPr id="12" name="TextBox 11">
              <a:extLst>
                <a:ext uri="{FF2B5EF4-FFF2-40B4-BE49-F238E27FC236}">
                  <a16:creationId xmlns:a16="http://schemas.microsoft.com/office/drawing/2014/main" id="{2891F4A9-544F-4CF3-A3B0-A9DCC101E957}"/>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
          <p:nvSpPr>
            <p:cNvPr id="13" name="Freeform: Shape 12">
              <a:extLst>
                <a:ext uri="{FF2B5EF4-FFF2-40B4-BE49-F238E27FC236}">
                  <a16:creationId xmlns:a16="http://schemas.microsoft.com/office/drawing/2014/main" id="{96146284-39AE-45CB-80C2-9315EFA1A67C}"/>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266778997"/>
      </p:ext>
    </p:extLst>
  </p:cSld>
  <p:clrMapOvr>
    <a:masterClrMapping/>
  </p:clrMapOvr>
  <p:transition>
    <p:fade/>
  </p:transition>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98157016-2979-4ABA-B2ED-33A7582D68F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61595513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4104954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7" name="TextBox 6">
            <a:extLst>
              <a:ext uri="{FF2B5EF4-FFF2-40B4-BE49-F238E27FC236}">
                <a16:creationId xmlns:a16="http://schemas.microsoft.com/office/drawing/2014/main" id="{1B28AF1D-BAC8-4480-8E8D-9C72BBB7CF5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64298724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CDB6A170-31B0-4B7A-9E80-BC461A6C25D7}"/>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11065997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C9A03A1B-DC26-4C7A-B4A8-14CF66851FFF}"/>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62470497"/>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
        <p:nvSpPr>
          <p:cNvPr id="5" name="TextBox 4">
            <a:extLst>
              <a:ext uri="{FF2B5EF4-FFF2-40B4-BE49-F238E27FC236}">
                <a16:creationId xmlns:a16="http://schemas.microsoft.com/office/drawing/2014/main" id="{272386A9-F950-4490-BCED-202D3722652F}"/>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03372830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51D233-6F8A-453D-AB33-CA6F7D4D4FD9}"/>
              </a:ext>
            </a:extLst>
          </p:cNvPr>
          <p:cNvSpPr txBox="1"/>
          <p:nvPr userDrawn="1"/>
        </p:nvSpPr>
        <p:spPr>
          <a:xfrm>
            <a:off x="4648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12643902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F02E6A6-FCC4-4621-A5B5-74D48EDF4302}"/>
              </a:ext>
            </a:extLst>
          </p:cNvPr>
          <p:cNvSpPr/>
          <p:nvPr userDrawn="1"/>
        </p:nvSpPr>
        <p:spPr bwMode="auto">
          <a:xfrm>
            <a:off x="5570806" y="0"/>
            <a:ext cx="6621194"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69B9C21-76C3-4412-9C5B-4411B14C71C1}"/>
              </a:ext>
            </a:extLst>
          </p:cNvPr>
          <p:cNvSpPr>
            <a:spLocks noGrp="1"/>
          </p:cNvSpPr>
          <p:nvPr>
            <p:ph type="title"/>
          </p:nvPr>
        </p:nvSpPr>
        <p:spPr>
          <a:xfrm>
            <a:off x="588262" y="2000963"/>
            <a:ext cx="4187057" cy="1107996"/>
          </a:xfrm>
        </p:spPr>
        <p:txBody>
          <a:bodyPr anchor="b"/>
          <a:lstStyle>
            <a:lvl1pPr algn="l">
              <a:defRPr/>
            </a:lvl1pPr>
          </a:lstStyle>
          <a:p>
            <a:r>
              <a:rPr lang="en-US"/>
              <a:t>Click to edit Master title style</a:t>
            </a:r>
          </a:p>
        </p:txBody>
      </p:sp>
      <p:sp>
        <p:nvSpPr>
          <p:cNvPr id="4" name="Text Placeholder 3">
            <a:extLst>
              <a:ext uri="{FF2B5EF4-FFF2-40B4-BE49-F238E27FC236}">
                <a16:creationId xmlns:a16="http://schemas.microsoft.com/office/drawing/2014/main" id="{4AF3BEA2-A3C1-4890-B4AF-968F82A60605}"/>
              </a:ext>
            </a:extLst>
          </p:cNvPr>
          <p:cNvSpPr>
            <a:spLocks noGrp="1"/>
          </p:cNvSpPr>
          <p:nvPr>
            <p:ph type="body" sz="quarter" idx="10"/>
          </p:nvPr>
        </p:nvSpPr>
        <p:spPr>
          <a:xfrm>
            <a:off x="520700" y="3194050"/>
            <a:ext cx="4254620" cy="1406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a:extLst>
              <a:ext uri="{FF2B5EF4-FFF2-40B4-BE49-F238E27FC236}">
                <a16:creationId xmlns:a16="http://schemas.microsoft.com/office/drawing/2014/main" id="{C27716FD-BADF-4D68-81C2-6EA97A35EBDE}"/>
              </a:ext>
            </a:extLst>
          </p:cNvPr>
          <p:cNvSpPr>
            <a:spLocks noGrp="1"/>
          </p:cNvSpPr>
          <p:nvPr>
            <p:ph type="body" sz="quarter" idx="11"/>
          </p:nvPr>
        </p:nvSpPr>
        <p:spPr>
          <a:xfrm>
            <a:off x="6096000" y="2554915"/>
            <a:ext cx="5763065" cy="1748171"/>
          </a:xfrm>
        </p:spPr>
        <p:txBody>
          <a:bodyPr anchor="ctr"/>
          <a:lstStyle>
            <a:lvl1pPr>
              <a:spcAft>
                <a:spcPts val="600"/>
              </a:spcAft>
              <a:defRPr sz="2400">
                <a:solidFill>
                  <a:schemeClr val="accent3"/>
                </a:solidFill>
              </a:defRPr>
            </a:lvl1pPr>
            <a:lvl2pPr>
              <a:spcAft>
                <a:spcPts val="600"/>
              </a:spcAft>
              <a:defRPr sz="1800">
                <a:solidFill>
                  <a:schemeClr val="bg1"/>
                </a:solidFill>
              </a:defRPr>
            </a:lvl2pPr>
            <a:lvl3pPr>
              <a:spcAft>
                <a:spcPts val="600"/>
              </a:spcAft>
              <a:defRPr sz="1400">
                <a:solidFill>
                  <a:schemeClr val="bg1"/>
                </a:solidFill>
              </a:defRPr>
            </a:lvl3pPr>
            <a:lvl4pPr>
              <a:spcAft>
                <a:spcPts val="600"/>
              </a:spcAft>
              <a:defRPr sz="1200">
                <a:solidFill>
                  <a:schemeClr val="bg1"/>
                </a:solidFill>
              </a:defRPr>
            </a:lvl4pPr>
            <a:lvl5pPr>
              <a:spcAft>
                <a:spcPts val="600"/>
              </a:spcAft>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8639316"/>
      </p:ext>
    </p:extLst>
  </p:cSld>
  <p:clrMapOvr>
    <a:masterClrMapping/>
  </p:clrMapOvr>
  <p:transition>
    <p:fade/>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26435742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AE46A67-6A63-41F9-A6E2-3792133F2FCC}"/>
              </a:ext>
            </a:extLst>
          </p:cNvPr>
          <p:cNvSpPr txBox="1"/>
          <p:nvPr userDrawn="1"/>
        </p:nvSpPr>
        <p:spPr>
          <a:xfrm>
            <a:off x="4938315"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4503005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14883"/>
            <a:ext cx="11339774" cy="814777"/>
          </a:xfrm>
        </p:spPr>
        <p:txBody>
          <a:bodyPr wrap="square" lIns="0" tIns="0" rIns="0" bIns="0">
            <a:spAutoFit/>
          </a:bodyPr>
          <a:lstStyle>
            <a:lvl1pPr marL="0" indent="0">
              <a:lnSpc>
                <a:spcPct val="100000"/>
              </a:lnSpc>
              <a:spcBef>
                <a:spcPts val="0"/>
              </a:spcBef>
              <a:spcAft>
                <a:spcPts val="882"/>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dirty="0"/>
              <a:t>Body copy Segoe Regular 18.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0716"/>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dirty="0"/>
              <a:t>Two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3289"/>
            <a:ext cx="5555966" cy="2602491"/>
          </a:xfrm>
        </p:spPr>
        <p:txBody>
          <a:bodyPr lIns="0" tIns="0" rIns="0" bIns="0">
            <a:noAutofit/>
          </a:bodyPr>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Paragraph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209613" y="2313290"/>
            <a:ext cx="5547873" cy="2602491"/>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Paragraph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p>
        </p:txBody>
      </p:sp>
      <p:sp>
        <p:nvSpPr>
          <p:cNvPr id="12" name="TextBox 11">
            <a:extLst>
              <a:ext uri="{FF2B5EF4-FFF2-40B4-BE49-F238E27FC236}">
                <a16:creationId xmlns:a16="http://schemas.microsoft.com/office/drawing/2014/main" id="{D0FAD3E8-4D59-4DCB-AE9B-C4D805BB43B9}"/>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3327825885"/>
      </p:ext>
    </p:extLst>
  </p:cSld>
  <p:clrMapOvr>
    <a:masterClrMapping/>
  </p:clrMapOvr>
  <p:transition>
    <p:fade/>
  </p:transition>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C92D28-5D28-4AEB-BFEA-F6A5F00D48E2}"/>
              </a:ext>
            </a:extLst>
          </p:cNvPr>
          <p:cNvSpPr txBox="1"/>
          <p:nvPr userDrawn="1"/>
        </p:nvSpPr>
        <p:spPr>
          <a:xfrm>
            <a:off x="4941888"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62206306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523696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86A9DFCC-781C-459D-AE29-71C69B84DE4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298250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7941EE98-1D5E-42BA-AC44-9CC0B043C811}"/>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8573138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Custom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7D6FE-8588-442B-8E54-F59A01081895}"/>
              </a:ext>
            </a:extLst>
          </p:cNvPr>
          <p:cNvSpPr>
            <a:spLocks noGrp="1"/>
          </p:cNvSpPr>
          <p:nvPr>
            <p:ph type="title" hasCustomPrompt="1"/>
          </p:nvPr>
        </p:nvSpPr>
        <p:spPr>
          <a:xfrm>
            <a:off x="887046" y="672861"/>
            <a:ext cx="10417907" cy="5512278"/>
          </a:xfrm>
        </p:spPr>
        <p:txBody>
          <a:bodyPr/>
          <a:lstStyle>
            <a:lvl1pPr algn="ctr">
              <a:lnSpc>
                <a:spcPct val="90000"/>
              </a:lnSpc>
              <a:defRPr sz="19900">
                <a:solidFill>
                  <a:schemeClr val="accent3"/>
                </a:solidFill>
              </a:defRPr>
            </a:lvl1pPr>
          </a:lstStyle>
          <a:p>
            <a:r>
              <a:rPr lang="en-US"/>
              <a:t>Thank you!</a:t>
            </a:r>
          </a:p>
        </p:txBody>
      </p:sp>
    </p:spTree>
    <p:extLst>
      <p:ext uri="{BB962C8B-B14F-4D97-AF65-F5344CB8AC3E}">
        <p14:creationId xmlns:p14="http://schemas.microsoft.com/office/powerpoint/2010/main" val="33955302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1_Custom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7D6FE-8588-442B-8E54-F59A01081895}"/>
              </a:ext>
            </a:extLst>
          </p:cNvPr>
          <p:cNvSpPr>
            <a:spLocks noGrp="1"/>
          </p:cNvSpPr>
          <p:nvPr>
            <p:ph type="title" hasCustomPrompt="1"/>
          </p:nvPr>
        </p:nvSpPr>
        <p:spPr>
          <a:xfrm>
            <a:off x="3631218" y="2099405"/>
            <a:ext cx="4929563" cy="2659190"/>
          </a:xfrm>
        </p:spPr>
        <p:txBody>
          <a:bodyPr/>
          <a:lstStyle>
            <a:lvl1pPr algn="ctr">
              <a:lnSpc>
                <a:spcPct val="90000"/>
              </a:lnSpc>
              <a:defRPr sz="9600">
                <a:solidFill>
                  <a:schemeClr val="accent3"/>
                </a:solidFill>
              </a:defRPr>
            </a:lvl1pPr>
          </a:lstStyle>
          <a:p>
            <a:r>
              <a:rPr lang="en-US"/>
              <a:t>Thank you!</a:t>
            </a:r>
          </a:p>
        </p:txBody>
      </p:sp>
    </p:spTree>
    <p:extLst>
      <p:ext uri="{BB962C8B-B14F-4D97-AF65-F5344CB8AC3E}">
        <p14:creationId xmlns:p14="http://schemas.microsoft.com/office/powerpoint/2010/main" val="33800536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2_Custom Layou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962BF-0EE6-4EDF-B184-6A86B8568C3C}"/>
              </a:ext>
            </a:extLst>
          </p:cNvPr>
          <p:cNvSpPr>
            <a:spLocks noGrp="1"/>
          </p:cNvSpPr>
          <p:nvPr>
            <p:ph type="title"/>
          </p:nvPr>
        </p:nvSpPr>
        <p:spPr>
          <a:xfrm>
            <a:off x="587534" y="1741251"/>
            <a:ext cx="11018520" cy="1477328"/>
          </a:xfrm>
        </p:spPr>
        <p:txBody>
          <a:bodyPr/>
          <a:lstStyle>
            <a:lvl1pPr algn="ctr">
              <a:defRPr lang="en-US" sz="9600" b="0" kern="1200" cap="none" spc="-50" baseline="0" dirty="0">
                <a:ln w="3175">
                  <a:noFill/>
                </a:ln>
                <a:solidFill>
                  <a:schemeClr val="accent1"/>
                </a:solidFill>
                <a:effectLst/>
                <a:latin typeface="+mj-lt"/>
                <a:ea typeface="+mn-ea"/>
                <a:cs typeface="Segoe UI" pitchFamily="34" charset="0"/>
              </a:defRPr>
            </a:lvl1pPr>
          </a:lstStyle>
          <a:p>
            <a:r>
              <a:rPr lang="en-US"/>
              <a:t>Click to edit Master</a:t>
            </a:r>
          </a:p>
        </p:txBody>
      </p:sp>
      <p:sp>
        <p:nvSpPr>
          <p:cNvPr id="4" name="Text Placeholder 3">
            <a:extLst>
              <a:ext uri="{FF2B5EF4-FFF2-40B4-BE49-F238E27FC236}">
                <a16:creationId xmlns:a16="http://schemas.microsoft.com/office/drawing/2014/main" id="{6F00D1A2-A838-43B0-B6F0-7294054718F7}"/>
              </a:ext>
            </a:extLst>
          </p:cNvPr>
          <p:cNvSpPr>
            <a:spLocks noGrp="1"/>
          </p:cNvSpPr>
          <p:nvPr>
            <p:ph type="body" sz="quarter" idx="10"/>
          </p:nvPr>
        </p:nvSpPr>
        <p:spPr>
          <a:xfrm>
            <a:off x="584200" y="3218579"/>
            <a:ext cx="11025188" cy="1015663"/>
          </a:xfrm>
        </p:spPr>
        <p:txBody>
          <a:bodyPr/>
          <a:lstStyle>
            <a:lvl1pPr algn="ctr">
              <a:defRPr lang="en-US" sz="6600" b="0" kern="1200" cap="none" spc="-50" baseline="0" dirty="0" smtClean="0">
                <a:ln w="3175">
                  <a:noFill/>
                </a:ln>
                <a:solidFill>
                  <a:schemeClr val="accent1"/>
                </a:solidFill>
                <a:effectLst/>
                <a:latin typeface="+mj-lt"/>
                <a:ea typeface="+mn-ea"/>
                <a:cs typeface="Segoe UI" pitchFamily="34" charset="0"/>
              </a:defRPr>
            </a:lvl1pPr>
            <a:lvl2pPr>
              <a:defRPr lang="en-US" sz="9600" b="0" kern="1200" cap="none" spc="-50" baseline="0" dirty="0" smtClean="0">
                <a:ln w="3175">
                  <a:noFill/>
                </a:ln>
                <a:solidFill>
                  <a:schemeClr val="accent3"/>
                </a:solidFill>
                <a:effectLst/>
                <a:latin typeface="+mj-lt"/>
                <a:ea typeface="+mn-ea"/>
                <a:cs typeface="Segoe UI" pitchFamily="34" charset="0"/>
              </a:defRPr>
            </a:lvl2pPr>
            <a:lvl3pPr>
              <a:defRPr lang="en-US" sz="9600" b="0" kern="1200" cap="none" spc="-50" baseline="0" dirty="0" smtClean="0">
                <a:ln w="3175">
                  <a:noFill/>
                </a:ln>
                <a:solidFill>
                  <a:schemeClr val="accent3"/>
                </a:solidFill>
                <a:effectLst/>
                <a:latin typeface="+mj-lt"/>
                <a:ea typeface="+mn-ea"/>
                <a:cs typeface="Segoe UI" pitchFamily="34" charset="0"/>
              </a:defRPr>
            </a:lvl3pPr>
            <a:lvl4pPr>
              <a:defRPr lang="en-US" sz="9600" b="0" kern="1200" cap="none" spc="-50" baseline="0" dirty="0" smtClean="0">
                <a:ln w="3175">
                  <a:noFill/>
                </a:ln>
                <a:solidFill>
                  <a:schemeClr val="accent3"/>
                </a:solidFill>
                <a:effectLst/>
                <a:latin typeface="+mj-lt"/>
                <a:ea typeface="+mn-ea"/>
                <a:cs typeface="Segoe UI" pitchFamily="34" charset="0"/>
              </a:defRPr>
            </a:lvl4pPr>
            <a:lvl5pPr>
              <a:defRPr lang="en-US" sz="9600" b="0" kern="1200" cap="none" spc="-50" baseline="0" dirty="0">
                <a:ln w="3175">
                  <a:noFill/>
                </a:ln>
                <a:solidFill>
                  <a:schemeClr val="accent3"/>
                </a:solidFill>
                <a:effectLst/>
                <a:latin typeface="+mj-lt"/>
                <a:ea typeface="+mn-ea"/>
                <a:cs typeface="Segoe UI" pitchFamily="34" charset="0"/>
              </a:defRPr>
            </a:lvl5pPr>
          </a:lstStyle>
          <a:p>
            <a:pPr lvl="0"/>
            <a:r>
              <a:rPr lang="en-US"/>
              <a:t>Click to edit Master</a:t>
            </a:r>
          </a:p>
        </p:txBody>
      </p:sp>
    </p:spTree>
    <p:extLst>
      <p:ext uri="{BB962C8B-B14F-4D97-AF65-F5344CB8AC3E}">
        <p14:creationId xmlns:p14="http://schemas.microsoft.com/office/powerpoint/2010/main" val="332397300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3_Custom Layout">
    <p:bg>
      <p:bgRef idx="1001">
        <a:schemeClr val="bg2"/>
      </p:bgRef>
    </p:bg>
    <p:spTree>
      <p:nvGrpSpPr>
        <p:cNvPr id="1" name=""/>
        <p:cNvGrpSpPr/>
        <p:nvPr/>
      </p:nvGrpSpPr>
      <p:grpSpPr>
        <a:xfrm>
          <a:off x="0" y="0"/>
          <a:ext cx="0" cy="0"/>
          <a:chOff x="0" y="0"/>
          <a:chExt cx="0" cy="0"/>
        </a:xfrm>
      </p:grpSpPr>
      <p:pic>
        <p:nvPicPr>
          <p:cNvPr id="7" name="Picture Placeholder 42" descr="A crowd of people&#10;&#10;Description automatically generated">
            <a:extLst>
              <a:ext uri="{FF2B5EF4-FFF2-40B4-BE49-F238E27FC236}">
                <a16:creationId xmlns:a16="http://schemas.microsoft.com/office/drawing/2014/main" id="{F605ADC8-4477-4619-A8FF-D274335B0C02}"/>
              </a:ext>
            </a:extLst>
          </p:cNvPr>
          <p:cNvPicPr>
            <a:picLocks noChangeAspect="1"/>
          </p:cNvPicPr>
          <p:nvPr userDrawn="1"/>
        </p:nvPicPr>
        <p:blipFill>
          <a:blip r:embed="rId2">
            <a:extLst>
              <a:ext uri="{28A0092B-C50C-407E-A947-70E740481C1C}">
                <a14:useLocalDpi xmlns:a14="http://schemas.microsoft.com/office/drawing/2010/main" val="0"/>
              </a:ext>
            </a:extLst>
          </a:blip>
          <a:srcRect t="7855" b="7855"/>
          <a:stretch>
            <a:fillRect/>
          </a:stretch>
        </p:blipFill>
        <p:spPr>
          <a:xfrm>
            <a:off x="0" y="0"/>
            <a:ext cx="12192000" cy="6858000"/>
          </a:xfrm>
          <a:prstGeom prst="rect">
            <a:avLst/>
          </a:prstGeom>
        </p:spPr>
      </p:pic>
      <p:sp>
        <p:nvSpPr>
          <p:cNvPr id="5" name="Picture Placeholder 4">
            <a:extLst>
              <a:ext uri="{FF2B5EF4-FFF2-40B4-BE49-F238E27FC236}">
                <a16:creationId xmlns:a16="http://schemas.microsoft.com/office/drawing/2014/main" id="{DF9422D3-BD8F-4D1B-B894-61A663FB5C68}"/>
              </a:ext>
            </a:extLst>
          </p:cNvPr>
          <p:cNvSpPr>
            <a:spLocks noGrp="1"/>
          </p:cNvSpPr>
          <p:nvPr>
            <p:ph type="pic" sz="quarter" idx="11"/>
          </p:nvPr>
        </p:nvSpPr>
        <p:spPr>
          <a:xfrm>
            <a:off x="0" y="0"/>
            <a:ext cx="12192000" cy="430887"/>
          </a:xfrm>
        </p:spPr>
        <p:txBody>
          <a:bodyPr/>
          <a:lstStyle>
            <a:lvl1pPr>
              <a:defRPr>
                <a:noFill/>
              </a:defRPr>
            </a:lvl1pPr>
          </a:lstStyle>
          <a:p>
            <a:endParaRPr lang="en-US"/>
          </a:p>
        </p:txBody>
      </p:sp>
      <p:sp>
        <p:nvSpPr>
          <p:cNvPr id="2" name="Title 1">
            <a:extLst>
              <a:ext uri="{FF2B5EF4-FFF2-40B4-BE49-F238E27FC236}">
                <a16:creationId xmlns:a16="http://schemas.microsoft.com/office/drawing/2014/main" id="{36C962BF-0EE6-4EDF-B184-6A86B8568C3C}"/>
              </a:ext>
            </a:extLst>
          </p:cNvPr>
          <p:cNvSpPr>
            <a:spLocks noGrp="1"/>
          </p:cNvSpPr>
          <p:nvPr>
            <p:ph type="title"/>
          </p:nvPr>
        </p:nvSpPr>
        <p:spPr>
          <a:xfrm>
            <a:off x="587534" y="2597285"/>
            <a:ext cx="4986415" cy="738664"/>
          </a:xfrm>
        </p:spPr>
        <p:txBody>
          <a:bodyPr/>
          <a:lstStyle>
            <a:lvl1pPr algn="l">
              <a:defRPr lang="en-US" sz="4800" b="0" kern="1200" cap="none" spc="-50" baseline="0" dirty="0">
                <a:ln w="3175">
                  <a:noFill/>
                </a:ln>
                <a:solidFill>
                  <a:schemeClr val="accent3"/>
                </a:solidFill>
                <a:effectLst/>
                <a:latin typeface="+mj-lt"/>
                <a:ea typeface="+mn-ea"/>
                <a:cs typeface="Segoe UI" pitchFamily="34" charset="0"/>
              </a:defRPr>
            </a:lvl1pPr>
          </a:lstStyle>
          <a:p>
            <a:r>
              <a:rPr lang="en-US"/>
              <a:t>Click to edit</a:t>
            </a:r>
          </a:p>
        </p:txBody>
      </p:sp>
      <p:sp>
        <p:nvSpPr>
          <p:cNvPr id="4" name="Text Placeholder 3">
            <a:extLst>
              <a:ext uri="{FF2B5EF4-FFF2-40B4-BE49-F238E27FC236}">
                <a16:creationId xmlns:a16="http://schemas.microsoft.com/office/drawing/2014/main" id="{6F00D1A2-A838-43B0-B6F0-7294054718F7}"/>
              </a:ext>
            </a:extLst>
          </p:cNvPr>
          <p:cNvSpPr>
            <a:spLocks noGrp="1"/>
          </p:cNvSpPr>
          <p:nvPr>
            <p:ph type="body" sz="quarter" idx="10"/>
          </p:nvPr>
        </p:nvSpPr>
        <p:spPr>
          <a:xfrm>
            <a:off x="584200" y="3346014"/>
            <a:ext cx="4989433" cy="553998"/>
          </a:xfrm>
        </p:spPr>
        <p:txBody>
          <a:bodyPr/>
          <a:lstStyle>
            <a:lvl1pPr algn="l">
              <a:defRPr lang="en-US" sz="3600" b="0" kern="1200" cap="none" spc="-50" baseline="0" dirty="0" smtClean="0">
                <a:ln w="3175">
                  <a:noFill/>
                </a:ln>
                <a:solidFill>
                  <a:schemeClr val="accent3"/>
                </a:solidFill>
                <a:effectLst/>
                <a:latin typeface="+mj-lt"/>
                <a:ea typeface="+mn-ea"/>
                <a:cs typeface="Segoe UI" pitchFamily="34" charset="0"/>
              </a:defRPr>
            </a:lvl1pPr>
            <a:lvl2pPr>
              <a:defRPr lang="en-US" sz="9600" b="0" kern="1200" cap="none" spc="-50" baseline="0" dirty="0" smtClean="0">
                <a:ln w="3175">
                  <a:noFill/>
                </a:ln>
                <a:solidFill>
                  <a:schemeClr val="accent3"/>
                </a:solidFill>
                <a:effectLst/>
                <a:latin typeface="+mj-lt"/>
                <a:ea typeface="+mn-ea"/>
                <a:cs typeface="Segoe UI" pitchFamily="34" charset="0"/>
              </a:defRPr>
            </a:lvl2pPr>
            <a:lvl3pPr>
              <a:defRPr lang="en-US" sz="9600" b="0" kern="1200" cap="none" spc="-50" baseline="0" dirty="0" smtClean="0">
                <a:ln w="3175">
                  <a:noFill/>
                </a:ln>
                <a:solidFill>
                  <a:schemeClr val="accent3"/>
                </a:solidFill>
                <a:effectLst/>
                <a:latin typeface="+mj-lt"/>
                <a:ea typeface="+mn-ea"/>
                <a:cs typeface="Segoe UI" pitchFamily="34" charset="0"/>
              </a:defRPr>
            </a:lvl3pPr>
            <a:lvl4pPr>
              <a:defRPr lang="en-US" sz="9600" b="0" kern="1200" cap="none" spc="-50" baseline="0" dirty="0" smtClean="0">
                <a:ln w="3175">
                  <a:noFill/>
                </a:ln>
                <a:solidFill>
                  <a:schemeClr val="accent3"/>
                </a:solidFill>
                <a:effectLst/>
                <a:latin typeface="+mj-lt"/>
                <a:ea typeface="+mn-ea"/>
                <a:cs typeface="Segoe UI" pitchFamily="34" charset="0"/>
              </a:defRPr>
            </a:lvl4pPr>
            <a:lvl5pPr>
              <a:defRPr lang="en-US" sz="9600" b="0" kern="1200" cap="none" spc="-50" baseline="0" dirty="0">
                <a:ln w="3175">
                  <a:noFill/>
                </a:ln>
                <a:solidFill>
                  <a:schemeClr val="accent3"/>
                </a:solidFill>
                <a:effectLst/>
                <a:latin typeface="+mj-lt"/>
                <a:ea typeface="+mn-ea"/>
                <a:cs typeface="Segoe UI" pitchFamily="34" charset="0"/>
              </a:defRPr>
            </a:lvl5pPr>
          </a:lstStyle>
          <a:p>
            <a:pPr lvl="0"/>
            <a:r>
              <a:rPr lang="en-US"/>
              <a:t>Click to edit Master</a:t>
            </a:r>
          </a:p>
        </p:txBody>
      </p:sp>
    </p:spTree>
    <p:extLst>
      <p:ext uri="{BB962C8B-B14F-4D97-AF65-F5344CB8AC3E}">
        <p14:creationId xmlns:p14="http://schemas.microsoft.com/office/powerpoint/2010/main" val="16830712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CF645DA7-B742-4854-BE09-96D9E884426C}"/>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3579356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0D5E06-84D0-4280-8263-0CDB2F5832E4}"/>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6158028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14883"/>
            <a:ext cx="11339774" cy="814777"/>
          </a:xfrm>
        </p:spPr>
        <p:txBody>
          <a:bodyPr wrap="square" lIns="0" tIns="0" rIns="0" bIns="0">
            <a:spAutoFit/>
          </a:bodyPr>
          <a:lstStyle>
            <a:lvl1pPr marL="0" indent="0">
              <a:lnSpc>
                <a:spcPct val="100000"/>
              </a:lnSpc>
              <a:spcBef>
                <a:spcPts val="0"/>
              </a:spcBef>
              <a:spcAft>
                <a:spcPts val="882"/>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dirty="0"/>
              <a:t>Body copy Segoe Regular 18.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dirty="0"/>
              <a:t>Two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3289"/>
            <a:ext cx="5555966" cy="2605274"/>
          </a:xfrm>
        </p:spPr>
        <p:txBody>
          <a:bodyPr lIns="0" tIns="0" rIns="0" bIns="0">
            <a:noAutofit/>
          </a:bodyPr>
          <a:lstStyle>
            <a:lvl1pPr marL="0" marR="0" indent="0" algn="l" defTabSz="914192" rtl="0" eaLnBrk="1" fontAlgn="auto" latinLnBrk="0" hangingPunct="1">
              <a:lnSpc>
                <a:spcPct val="100000"/>
              </a:lnSpc>
              <a:spcBef>
                <a:spcPts val="0"/>
              </a:spcBef>
              <a:spcAft>
                <a:spcPts val="686"/>
              </a:spcAft>
              <a:buClrTx/>
              <a:buSzPct val="90000"/>
              <a:buFont typeface="Wingdings" panose="05000000000000000000" pitchFamily="2" charset="2"/>
              <a:buNone/>
              <a:tabLst/>
              <a:defRPr sz="1371" b="1">
                <a:solidFill>
                  <a:schemeClr val="tx2"/>
                </a:solidFill>
                <a:latin typeface="+mn-lt"/>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ct val="100000"/>
              </a:lnSpc>
              <a:spcBef>
                <a:spcPts val="0"/>
              </a:spcBef>
              <a:spcAft>
                <a:spcPts val="882"/>
              </a:spcAft>
              <a:buClrTx/>
              <a:buSzPct val="90000"/>
              <a:buFont typeface="Wingdings" panose="05000000000000000000" pitchFamily="2" charset="2"/>
              <a:buNone/>
              <a:tabLst/>
              <a:defRPr/>
            </a:pPr>
            <a:r>
              <a:rPr lang="en-US" dirty="0"/>
              <a:t>Subhead title Segoe UI Regular bold 14</a:t>
            </a:r>
          </a:p>
          <a:p>
            <a:pPr lvl="1"/>
            <a:r>
              <a:rPr lang="en-US" dirty="0"/>
              <a:t>Body copy Segoe Regular 14. </a:t>
            </a:r>
          </a:p>
          <a:p>
            <a:pPr lvl="1"/>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p>
          <a:p>
            <a:pPr lvl="1"/>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p>
          <a:p>
            <a:pPr lvl="1"/>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a:t>
            </a:r>
          </a:p>
          <a:p>
            <a:pPr lvl="1"/>
            <a:r>
              <a:rPr lang="en-US" dirty="0"/>
              <a:t>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a:t>
            </a:r>
            <a:r>
              <a:rPr lang="en-US" dirty="0" err="1"/>
              <a:t>duis</a:t>
            </a:r>
            <a:r>
              <a:rPr lang="en-US" dirty="0"/>
              <a:t> </a:t>
            </a:r>
            <a:r>
              <a:rPr lang="en-US" dirty="0" err="1"/>
              <a:t>aute</a:t>
            </a:r>
            <a:r>
              <a:rPr lang="en-US" dirty="0"/>
              <a:t> </a:t>
            </a:r>
            <a:r>
              <a:rPr lang="en-US" dirty="0" err="1"/>
              <a:t>irure</a:t>
            </a:r>
            <a:r>
              <a:rPr lang="en-US" dirty="0"/>
              <a:t> dolor in</a:t>
            </a:r>
          </a:p>
          <a:p>
            <a:pPr lvl="1"/>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endParaRPr lang="en-US" dirty="0"/>
          </a:p>
          <a:p>
            <a:pPr lvl="1"/>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a:t>
            </a:r>
          </a:p>
          <a:p>
            <a:pPr lvl="1"/>
            <a:r>
              <a:rPr lang="en-US" dirty="0"/>
              <a:t>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 lorem ipsum dolor</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209613" y="2313292"/>
            <a:ext cx="5547873" cy="2605273"/>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a:t>
            </a:r>
          </a:p>
          <a:p>
            <a:pPr lvl="1"/>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p>
          <a:p>
            <a:pPr lvl="1"/>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p>
          <a:p>
            <a:pPr lvl="1"/>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a:t>
            </a:r>
          </a:p>
          <a:p>
            <a:pPr lvl="1"/>
            <a:r>
              <a:rPr lang="en-US" dirty="0"/>
              <a:t>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a:t>
            </a:r>
            <a:r>
              <a:rPr lang="en-US" dirty="0" err="1"/>
              <a:t>duis</a:t>
            </a:r>
            <a:r>
              <a:rPr lang="en-US" dirty="0"/>
              <a:t> </a:t>
            </a:r>
            <a:r>
              <a:rPr lang="en-US" dirty="0" err="1"/>
              <a:t>aute</a:t>
            </a:r>
            <a:r>
              <a:rPr lang="en-US" dirty="0"/>
              <a:t> </a:t>
            </a:r>
            <a:r>
              <a:rPr lang="en-US" dirty="0" err="1"/>
              <a:t>irure</a:t>
            </a:r>
            <a:r>
              <a:rPr lang="en-US" dirty="0"/>
              <a:t> dolor in</a:t>
            </a:r>
          </a:p>
          <a:p>
            <a:pPr lvl="1"/>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endParaRPr lang="en-US" dirty="0"/>
          </a:p>
          <a:p>
            <a:pPr lvl="1"/>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a:t>
            </a:r>
          </a:p>
          <a:p>
            <a:pPr lvl="1"/>
            <a:r>
              <a:rPr lang="en-US" dirty="0"/>
              <a:t>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 lorem ipsum dolor</a:t>
            </a:r>
          </a:p>
        </p:txBody>
      </p:sp>
      <p:sp>
        <p:nvSpPr>
          <p:cNvPr id="12" name="TextBox 11">
            <a:extLst>
              <a:ext uri="{FF2B5EF4-FFF2-40B4-BE49-F238E27FC236}">
                <a16:creationId xmlns:a16="http://schemas.microsoft.com/office/drawing/2014/main" id="{57FA93B7-EB2D-43DF-9ADE-BBAF11C96106}"/>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264722539"/>
      </p:ext>
    </p:extLst>
  </p:cSld>
  <p:clrMapOvr>
    <a:masterClrMapping/>
  </p:clrMapOvr>
  <p:transition>
    <p:fade/>
  </p:transition>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BD423A-A2E2-43C4-B4D2-DB2ABA146924}"/>
              </a:ext>
            </a:extLst>
          </p:cNvPr>
          <p:cNvSpPr>
            <a:spLocks noGrp="1"/>
          </p:cNvSpPr>
          <p:nvPr>
            <p:ph type="title"/>
          </p:nvPr>
        </p:nvSpPr>
        <p:spPr>
          <a:xfrm>
            <a:off x="588263" y="2286595"/>
            <a:ext cx="8400094" cy="923330"/>
          </a:xfrm>
        </p:spPr>
        <p:txBody>
          <a:bodyPr/>
          <a:lstStyle>
            <a:lvl1pPr algn="l">
              <a:defRPr sz="6000" cap="all" spc="150" baseline="0">
                <a:solidFill>
                  <a:schemeClr val="accent3"/>
                </a:solidFill>
              </a:defRPr>
            </a:lvl1pPr>
          </a:lstStyle>
          <a:p>
            <a:r>
              <a:rPr lang="en-US"/>
              <a:t>Click to edit</a:t>
            </a:r>
          </a:p>
        </p:txBody>
      </p:sp>
      <p:sp>
        <p:nvSpPr>
          <p:cNvPr id="5" name="Text Placeholder 4">
            <a:extLst>
              <a:ext uri="{FF2B5EF4-FFF2-40B4-BE49-F238E27FC236}">
                <a16:creationId xmlns:a16="http://schemas.microsoft.com/office/drawing/2014/main" id="{BEC0EED9-60BD-45E4-8FE2-6A4354F0CBD4}"/>
              </a:ext>
            </a:extLst>
          </p:cNvPr>
          <p:cNvSpPr>
            <a:spLocks noGrp="1"/>
          </p:cNvSpPr>
          <p:nvPr>
            <p:ph type="body" sz="quarter" idx="10"/>
          </p:nvPr>
        </p:nvSpPr>
        <p:spPr>
          <a:xfrm>
            <a:off x="584199" y="3209925"/>
            <a:ext cx="8400093" cy="700594"/>
          </a:xfrm>
        </p:spPr>
        <p:txBody>
          <a:bodyPr/>
          <a:lstStyle/>
          <a:p>
            <a:pPr lvl="0"/>
            <a:r>
              <a:rPr lang="en-US"/>
              <a:t>Click to edit Master text styles</a:t>
            </a:r>
          </a:p>
        </p:txBody>
      </p:sp>
    </p:spTree>
    <p:extLst>
      <p:ext uri="{BB962C8B-B14F-4D97-AF65-F5344CB8AC3E}">
        <p14:creationId xmlns:p14="http://schemas.microsoft.com/office/powerpoint/2010/main" val="3493287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19284356"/>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8055226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23755097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94.xml><?xml version="1.0" encoding="utf-8"?>
<p:sldLayout xmlns:a="http://schemas.openxmlformats.org/drawingml/2006/main" xmlns:r="http://schemas.openxmlformats.org/officeDocument/2006/relationships" xmlns:p="http://schemas.openxmlformats.org/presentationml/2006/main" userDrawn="1">
  <p:cSld name="Title Only dar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14954173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95.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61762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96.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4078636773"/>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97.xml><?xml version="1.0" encoding="utf-8"?>
<p:sldLayout xmlns:a="http://schemas.openxmlformats.org/drawingml/2006/main" xmlns:r="http://schemas.openxmlformats.org/officeDocument/2006/relationships" xmlns:p="http://schemas.openxmlformats.org/presentationml/2006/main" userDrawn="1">
  <p:cSld name="15_Title Only">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30D5CD1-3DDD-495F-BE41-0AC40481809D}"/>
              </a:ext>
            </a:extLst>
          </p:cNvPr>
          <p:cNvSpPr>
            <a:spLocks noGrp="1"/>
          </p:cNvSpPr>
          <p:nvPr>
            <p:ph type="body" sz="quarter" idx="11"/>
          </p:nvPr>
        </p:nvSpPr>
        <p:spPr>
          <a:xfrm>
            <a:off x="492488" y="3189915"/>
            <a:ext cx="3657600" cy="898708"/>
          </a:xfrm>
        </p:spPr>
        <p:txBody>
          <a:bodyPr/>
          <a:lstStyle>
            <a:lvl1pPr marL="0" indent="0" algn="ctr">
              <a:buNone/>
              <a:defRPr sz="2000" b="1">
                <a:solidFill>
                  <a:srgbClr val="0078D4"/>
                </a:solidFill>
              </a:defRPr>
            </a:lvl1pPr>
            <a:lvl2pPr marL="0" indent="0" algn="ctr">
              <a:buNone/>
              <a:defRPr sz="1800">
                <a:solidFill>
                  <a:srgbClr val="0078D4"/>
                </a:solidFill>
              </a:defRPr>
            </a:lvl2pPr>
            <a:lvl3pPr marL="0" indent="0" algn="ctr">
              <a:buNone/>
              <a:defRPr sz="140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a:p>
            <a:pPr lvl="1"/>
            <a:r>
              <a:rPr lang="en-US"/>
              <a:t>Second level</a:t>
            </a:r>
          </a:p>
          <a:p>
            <a:pPr lvl="2"/>
            <a:r>
              <a:rPr lang="en-US"/>
              <a:t>Third level</a:t>
            </a:r>
          </a:p>
        </p:txBody>
      </p:sp>
      <p:sp>
        <p:nvSpPr>
          <p:cNvPr id="6" name="Text Placeholder 4">
            <a:extLst>
              <a:ext uri="{FF2B5EF4-FFF2-40B4-BE49-F238E27FC236}">
                <a16:creationId xmlns:a16="http://schemas.microsoft.com/office/drawing/2014/main" id="{DF43ACB6-B369-4578-9200-26694DB75A40}"/>
              </a:ext>
            </a:extLst>
          </p:cNvPr>
          <p:cNvSpPr>
            <a:spLocks noGrp="1"/>
          </p:cNvSpPr>
          <p:nvPr>
            <p:ph type="body" sz="quarter" idx="12"/>
          </p:nvPr>
        </p:nvSpPr>
        <p:spPr>
          <a:xfrm>
            <a:off x="4283247" y="3189915"/>
            <a:ext cx="3657600" cy="898708"/>
          </a:xfrm>
        </p:spPr>
        <p:txBody>
          <a:bodyPr/>
          <a:lstStyle>
            <a:lvl1pPr marL="0" indent="0" algn="ctr">
              <a:buNone/>
              <a:defRPr sz="2000" b="1">
                <a:solidFill>
                  <a:srgbClr val="0078D4"/>
                </a:solidFill>
              </a:defRPr>
            </a:lvl1pPr>
            <a:lvl2pPr marL="0" indent="0" algn="ctr">
              <a:buNone/>
              <a:defRPr sz="1800">
                <a:solidFill>
                  <a:srgbClr val="0078D4"/>
                </a:solidFill>
              </a:defRPr>
            </a:lvl2pPr>
            <a:lvl3pPr marL="0" indent="0" algn="ctr">
              <a:buNone/>
              <a:defRPr sz="1400">
                <a:solidFill>
                  <a:srgbClr val="0078D4"/>
                </a:solidFill>
              </a:defRPr>
            </a:lvl3pPr>
            <a:lvl4pPr marL="0" indent="0">
              <a:buNone/>
              <a:defRPr sz="1200"/>
            </a:lvl4pPr>
            <a:lvl5pPr marL="0" indent="0">
              <a:buNone/>
              <a:defRPr sz="1200"/>
            </a:lvl5pPr>
          </a:lstStyle>
          <a:p>
            <a:pPr lvl="0"/>
            <a:r>
              <a:rPr lang="en-US"/>
              <a:t>Click to edit Master text styles</a:t>
            </a:r>
          </a:p>
          <a:p>
            <a:pPr lvl="1"/>
            <a:r>
              <a:rPr lang="en-US"/>
              <a:t>Second level</a:t>
            </a:r>
          </a:p>
          <a:p>
            <a:pPr lvl="2"/>
            <a:r>
              <a:rPr lang="en-US"/>
              <a:t>Third level</a:t>
            </a:r>
          </a:p>
        </p:txBody>
      </p:sp>
      <p:sp>
        <p:nvSpPr>
          <p:cNvPr id="7" name="Text Placeholder 4">
            <a:extLst>
              <a:ext uri="{FF2B5EF4-FFF2-40B4-BE49-F238E27FC236}">
                <a16:creationId xmlns:a16="http://schemas.microsoft.com/office/drawing/2014/main" id="{9602AF1F-3459-4B18-AB4E-EFCD0A724393}"/>
              </a:ext>
            </a:extLst>
          </p:cNvPr>
          <p:cNvSpPr>
            <a:spLocks noGrp="1"/>
          </p:cNvSpPr>
          <p:nvPr>
            <p:ph type="body" sz="quarter" idx="13"/>
          </p:nvPr>
        </p:nvSpPr>
        <p:spPr>
          <a:xfrm>
            <a:off x="8074006" y="3189915"/>
            <a:ext cx="3657600" cy="898708"/>
          </a:xfrm>
        </p:spPr>
        <p:txBody>
          <a:bodyPr/>
          <a:lstStyle>
            <a:lvl1pPr marL="0" indent="0" algn="ctr">
              <a:buNone/>
              <a:defRPr sz="2000" b="1">
                <a:solidFill>
                  <a:srgbClr val="0078D4"/>
                </a:solidFill>
              </a:defRPr>
            </a:lvl1pPr>
            <a:lvl2pPr marL="0" indent="0" algn="ctr">
              <a:buNone/>
              <a:defRPr sz="1800">
                <a:solidFill>
                  <a:srgbClr val="0078D4"/>
                </a:solidFill>
              </a:defRPr>
            </a:lvl2pPr>
            <a:lvl3pPr marL="0" indent="0" algn="ctr">
              <a:buNone/>
              <a:defRPr sz="140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a:p>
            <a:pPr lvl="1"/>
            <a:r>
              <a:rPr lang="en-US"/>
              <a:t>Second level</a:t>
            </a:r>
          </a:p>
          <a:p>
            <a:pPr lvl="2"/>
            <a:r>
              <a:rPr lang="en-US"/>
              <a:t>Third level</a:t>
            </a:r>
          </a:p>
        </p:txBody>
      </p:sp>
      <p:sp>
        <p:nvSpPr>
          <p:cNvPr id="3" name="Title 2">
            <a:extLst>
              <a:ext uri="{FF2B5EF4-FFF2-40B4-BE49-F238E27FC236}">
                <a16:creationId xmlns:a16="http://schemas.microsoft.com/office/drawing/2014/main" id="{311A8823-E91D-4637-8A3F-B9773BDC2A4D}"/>
              </a:ext>
            </a:extLst>
          </p:cNvPr>
          <p:cNvSpPr>
            <a:spLocks noGrp="1"/>
          </p:cNvSpPr>
          <p:nvPr>
            <p:ph type="title"/>
          </p:nvPr>
        </p:nvSpPr>
        <p:spPr/>
        <p:txBody>
          <a:bodyPr/>
          <a:lstStyle/>
          <a:p>
            <a:r>
              <a:rPr lang="en-US"/>
              <a:t>Click to edit Master title style</a:t>
            </a:r>
          </a:p>
        </p:txBody>
      </p:sp>
      <p:sp>
        <p:nvSpPr>
          <p:cNvPr id="12" name="Text Placeholder 3">
            <a:extLst>
              <a:ext uri="{FF2B5EF4-FFF2-40B4-BE49-F238E27FC236}">
                <a16:creationId xmlns:a16="http://schemas.microsoft.com/office/drawing/2014/main" id="{3EF211AA-B703-4AD9-BF51-9E594CC12CF7}"/>
              </a:ext>
            </a:extLst>
          </p:cNvPr>
          <p:cNvSpPr>
            <a:spLocks noGrp="1"/>
          </p:cNvSpPr>
          <p:nvPr>
            <p:ph type="body" sz="quarter" idx="10"/>
          </p:nvPr>
        </p:nvSpPr>
        <p:spPr>
          <a:xfrm>
            <a:off x="588962" y="1011238"/>
            <a:ext cx="11521440" cy="307777"/>
          </a:xfrm>
        </p:spPr>
        <p:txBody>
          <a:bodyPr/>
          <a:lstStyle>
            <a:lvl1pPr marL="0" indent="0">
              <a:buNone/>
              <a:defRPr sz="2000">
                <a:solidFill>
                  <a:schemeClr val="tx1">
                    <a:lumMod val="85000"/>
                    <a:lumOff val="15000"/>
                  </a:schemeClr>
                </a:solidFill>
              </a:defRPr>
            </a:lvl1pPr>
          </a:lstStyle>
          <a:p>
            <a:pPr lvl="0"/>
            <a:r>
              <a:rPr lang="en-US"/>
              <a:t>Click to edit Master text styles</a:t>
            </a:r>
          </a:p>
        </p:txBody>
      </p:sp>
    </p:spTree>
    <p:extLst>
      <p:ext uri="{BB962C8B-B14F-4D97-AF65-F5344CB8AC3E}">
        <p14:creationId xmlns:p14="http://schemas.microsoft.com/office/powerpoint/2010/main" val="2210223827"/>
      </p:ext>
    </p:extLst>
  </p:cSld>
  <p:clrMapOvr>
    <a:masterClrMapping/>
  </p:clrMapOvr>
  <p:transition>
    <p:fade/>
  </p:transition>
  <p:hf sldNum="0" hdr="0" ftr="0" dt="0"/>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36">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FBAE40"/>
          </p15:clr>
        </p15:guide>
      </p15:sldGuideLst>
    </p:ext>
  </p:extLst>
</p:sldLayout>
</file>

<file path=ppt/slideLayouts/slideLayout298.xml><?xml version="1.0" encoding="utf-8"?>
<p:sldLayout xmlns:a="http://schemas.openxmlformats.org/drawingml/2006/main" xmlns:r="http://schemas.openxmlformats.org/officeDocument/2006/relationships" xmlns:p="http://schemas.openxmlformats.org/presentationml/2006/main" userDrawn="1">
  <p:cSld name="11_Title Only">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30D5CD1-3DDD-495F-BE41-0AC40481809D}"/>
              </a:ext>
            </a:extLst>
          </p:cNvPr>
          <p:cNvSpPr>
            <a:spLocks noGrp="1"/>
          </p:cNvSpPr>
          <p:nvPr>
            <p:ph type="body" sz="quarter" idx="11"/>
          </p:nvPr>
        </p:nvSpPr>
        <p:spPr>
          <a:xfrm>
            <a:off x="281505" y="3672088"/>
            <a:ext cx="2834640" cy="307777"/>
          </a:xfrm>
        </p:spPr>
        <p:txBody>
          <a:bodyPr anchor="t"/>
          <a:lstStyle>
            <a:lvl1pPr marL="0" indent="0" algn="ctr">
              <a:buNone/>
              <a:defRPr sz="2000" b="0">
                <a:solidFill>
                  <a:schemeClr val="tx1"/>
                </a:solidFill>
                <a:latin typeface="+mj-lt"/>
              </a:defRPr>
            </a:lvl1pPr>
            <a:lvl2pPr marL="0" indent="0" algn="ctr">
              <a:buNone/>
              <a:defRPr sz="1800">
                <a:solidFill>
                  <a:srgbClr val="0078D4"/>
                </a:solidFill>
              </a:defRPr>
            </a:lvl2pPr>
            <a:lvl3pPr marL="0" indent="0" algn="ctr">
              <a:buNone/>
              <a:defRPr sz="140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a:t>
            </a:r>
          </a:p>
        </p:txBody>
      </p:sp>
      <p:sp>
        <p:nvSpPr>
          <p:cNvPr id="6" name="Text Placeholder 4">
            <a:extLst>
              <a:ext uri="{FF2B5EF4-FFF2-40B4-BE49-F238E27FC236}">
                <a16:creationId xmlns:a16="http://schemas.microsoft.com/office/drawing/2014/main" id="{DF43ACB6-B369-4578-9200-26694DB75A40}"/>
              </a:ext>
            </a:extLst>
          </p:cNvPr>
          <p:cNvSpPr>
            <a:spLocks noGrp="1"/>
          </p:cNvSpPr>
          <p:nvPr>
            <p:ph type="body" sz="quarter" idx="12"/>
          </p:nvPr>
        </p:nvSpPr>
        <p:spPr>
          <a:xfrm>
            <a:off x="3164350" y="3672088"/>
            <a:ext cx="2834640" cy="307777"/>
          </a:xfrm>
        </p:spPr>
        <p:txBody>
          <a:bodyPr anchor="t"/>
          <a:lstStyle>
            <a:lvl1pPr marL="0" indent="0" algn="ctr">
              <a:buNone/>
              <a:defRPr sz="2000" b="0">
                <a:solidFill>
                  <a:schemeClr val="tx1"/>
                </a:solidFill>
                <a:latin typeface="+mj-lt"/>
              </a:defRPr>
            </a:lvl1pPr>
            <a:lvl2pPr marL="0" indent="0" algn="ctr">
              <a:buNone/>
              <a:defRPr sz="1800">
                <a:solidFill>
                  <a:srgbClr val="0078D4"/>
                </a:solidFill>
              </a:defRPr>
            </a:lvl2pPr>
            <a:lvl3pPr marL="0" indent="0" algn="ctr">
              <a:buNone/>
              <a:defRPr sz="1400">
                <a:solidFill>
                  <a:srgbClr val="0078D4"/>
                </a:solidFill>
              </a:defRPr>
            </a:lvl3pPr>
            <a:lvl4pPr marL="0" indent="0">
              <a:buNone/>
              <a:defRPr sz="1200"/>
            </a:lvl4pPr>
            <a:lvl5pPr marL="0" indent="0">
              <a:buNone/>
              <a:defRPr sz="1200"/>
            </a:lvl5pPr>
          </a:lstStyle>
          <a:p>
            <a:pPr lvl="0"/>
            <a:r>
              <a:rPr lang="en-US"/>
              <a:t>Click to edit Master</a:t>
            </a:r>
          </a:p>
        </p:txBody>
      </p:sp>
      <p:sp>
        <p:nvSpPr>
          <p:cNvPr id="7" name="Text Placeholder 4">
            <a:extLst>
              <a:ext uri="{FF2B5EF4-FFF2-40B4-BE49-F238E27FC236}">
                <a16:creationId xmlns:a16="http://schemas.microsoft.com/office/drawing/2014/main" id="{9602AF1F-3459-4B18-AB4E-EFCD0A724393}"/>
              </a:ext>
            </a:extLst>
          </p:cNvPr>
          <p:cNvSpPr>
            <a:spLocks noGrp="1"/>
          </p:cNvSpPr>
          <p:nvPr>
            <p:ph type="body" sz="quarter" idx="13"/>
          </p:nvPr>
        </p:nvSpPr>
        <p:spPr>
          <a:xfrm>
            <a:off x="6047195" y="3672088"/>
            <a:ext cx="2834640" cy="307777"/>
          </a:xfrm>
        </p:spPr>
        <p:txBody>
          <a:bodyPr anchor="t"/>
          <a:lstStyle>
            <a:lvl1pPr marL="0" indent="0" algn="ctr">
              <a:buNone/>
              <a:defRPr sz="2000" b="0">
                <a:solidFill>
                  <a:schemeClr val="tx1"/>
                </a:solidFill>
                <a:latin typeface="+mj-lt"/>
              </a:defRPr>
            </a:lvl1pPr>
            <a:lvl2pPr marL="0" indent="0" algn="ctr">
              <a:buNone/>
              <a:defRPr sz="1800">
                <a:solidFill>
                  <a:srgbClr val="0078D4"/>
                </a:solidFill>
              </a:defRPr>
            </a:lvl2pPr>
            <a:lvl3pPr marL="0" indent="0" algn="ctr">
              <a:buNone/>
              <a:defRPr sz="140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a:t>
            </a:r>
          </a:p>
        </p:txBody>
      </p:sp>
      <p:sp>
        <p:nvSpPr>
          <p:cNvPr id="11" name="Text Placeholder 4">
            <a:extLst>
              <a:ext uri="{FF2B5EF4-FFF2-40B4-BE49-F238E27FC236}">
                <a16:creationId xmlns:a16="http://schemas.microsoft.com/office/drawing/2014/main" id="{424D8784-5ED4-473A-BDCF-4677B366ED22}"/>
              </a:ext>
            </a:extLst>
          </p:cNvPr>
          <p:cNvSpPr>
            <a:spLocks noGrp="1"/>
          </p:cNvSpPr>
          <p:nvPr>
            <p:ph type="body" sz="quarter" idx="17"/>
          </p:nvPr>
        </p:nvSpPr>
        <p:spPr>
          <a:xfrm>
            <a:off x="8930041" y="3672088"/>
            <a:ext cx="2834640" cy="307777"/>
          </a:xfrm>
        </p:spPr>
        <p:txBody>
          <a:bodyPr anchor="t"/>
          <a:lstStyle>
            <a:lvl1pPr marL="0" indent="0" algn="ctr">
              <a:buNone/>
              <a:defRPr sz="2000" b="0">
                <a:solidFill>
                  <a:schemeClr val="tx1"/>
                </a:solidFill>
                <a:latin typeface="+mj-lt"/>
              </a:defRPr>
            </a:lvl1pPr>
            <a:lvl2pPr marL="0" indent="0" algn="ctr">
              <a:buNone/>
              <a:defRPr sz="1800">
                <a:solidFill>
                  <a:srgbClr val="0078D4"/>
                </a:solidFill>
              </a:defRPr>
            </a:lvl2pPr>
            <a:lvl3pPr marL="0" indent="0" algn="ctr">
              <a:buNone/>
              <a:defRPr sz="140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a:t>
            </a:r>
          </a:p>
        </p:txBody>
      </p:sp>
      <p:sp>
        <p:nvSpPr>
          <p:cNvPr id="3" name="Title 2">
            <a:extLst>
              <a:ext uri="{FF2B5EF4-FFF2-40B4-BE49-F238E27FC236}">
                <a16:creationId xmlns:a16="http://schemas.microsoft.com/office/drawing/2014/main" id="{A093268A-A323-4FA2-AD78-8272E5C99800}"/>
              </a:ext>
            </a:extLst>
          </p:cNvPr>
          <p:cNvSpPr>
            <a:spLocks noGrp="1"/>
          </p:cNvSpPr>
          <p:nvPr>
            <p:ph type="title"/>
          </p:nvPr>
        </p:nvSpPr>
        <p:spPr/>
        <p:txBody>
          <a:bodyPr/>
          <a:lstStyle>
            <a:lvl1pPr algn="ctr">
              <a:defRPr/>
            </a:lvl1pPr>
          </a:lstStyle>
          <a:p>
            <a:r>
              <a:rPr lang="en-US"/>
              <a:t>Click to edit Master title style</a:t>
            </a:r>
          </a:p>
        </p:txBody>
      </p:sp>
      <p:sp>
        <p:nvSpPr>
          <p:cNvPr id="14" name="Text Placeholder 3">
            <a:extLst>
              <a:ext uri="{FF2B5EF4-FFF2-40B4-BE49-F238E27FC236}">
                <a16:creationId xmlns:a16="http://schemas.microsoft.com/office/drawing/2014/main" id="{67F5CB5E-A06E-4796-A601-21081A5D9C99}"/>
              </a:ext>
            </a:extLst>
          </p:cNvPr>
          <p:cNvSpPr>
            <a:spLocks noGrp="1"/>
          </p:cNvSpPr>
          <p:nvPr>
            <p:ph type="body" sz="quarter" idx="10"/>
          </p:nvPr>
        </p:nvSpPr>
        <p:spPr>
          <a:xfrm>
            <a:off x="588962" y="1011238"/>
            <a:ext cx="11017821" cy="307777"/>
          </a:xfrm>
        </p:spPr>
        <p:txBody>
          <a:bodyPr vert="horz" wrap="square" lIns="0" tIns="0" rIns="0" bIns="0" rtlCol="0">
            <a:spAutoFit/>
          </a:bodyPr>
          <a:lstStyle>
            <a:lvl1pPr marL="0" indent="0" algn="ctr">
              <a:spcBef>
                <a:spcPts val="0"/>
              </a:spcBef>
              <a:buNone/>
              <a:defRPr lang="en-US" sz="2000" dirty="0">
                <a:solidFill>
                  <a:schemeClr val="tx1">
                    <a:lumMod val="85000"/>
                    <a:lumOff val="15000"/>
                  </a:schemeClr>
                </a:solidFill>
              </a:defRPr>
            </a:lvl1pPr>
          </a:lstStyle>
          <a:p>
            <a:pPr marL="228600" lvl="0" indent="-228600"/>
            <a:r>
              <a:rPr lang="en-US"/>
              <a:t>Click to edit Master text styles</a:t>
            </a:r>
          </a:p>
        </p:txBody>
      </p:sp>
    </p:spTree>
    <p:extLst>
      <p:ext uri="{BB962C8B-B14F-4D97-AF65-F5344CB8AC3E}">
        <p14:creationId xmlns:p14="http://schemas.microsoft.com/office/powerpoint/2010/main" val="3276673399"/>
      </p:ext>
    </p:extLst>
  </p:cSld>
  <p:clrMapOvr>
    <a:masterClrMapping/>
  </p:clrMapOvr>
  <p:transition>
    <p:fade/>
  </p:transition>
  <p:hf sldNum="0" hdr="0" ftr="0" dt="0"/>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FBAE40"/>
          </p15:clr>
        </p15:guide>
      </p15:sldGuideLst>
    </p:ext>
  </p:extLst>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userDrawn="1"/>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userDrawn="1"/>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39625940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0" y="289511"/>
            <a:ext cx="11925080" cy="899665"/>
          </a:xfrm>
        </p:spPr>
        <p:txBody>
          <a:bodyPr lIns="457200"/>
          <a:lstStyle/>
          <a:p>
            <a:r>
              <a:rPr lang="en-US" dirty="0"/>
              <a:t>Click to edit Master title style</a:t>
            </a:r>
          </a:p>
        </p:txBody>
      </p:sp>
      <p:sp>
        <p:nvSpPr>
          <p:cNvPr id="6" name="Text Placeholder 5"/>
          <p:cNvSpPr>
            <a:spLocks noGrp="1"/>
          </p:cNvSpPr>
          <p:nvPr>
            <p:ph type="body" sz="quarter" idx="10" hasCustomPrompt="1"/>
          </p:nvPr>
        </p:nvSpPr>
        <p:spPr>
          <a:xfrm>
            <a:off x="1" y="1189177"/>
            <a:ext cx="11922762" cy="1985641"/>
          </a:xfrm>
        </p:spPr>
        <p:txBody>
          <a:bodyPr lIns="457200"/>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359760780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ree column photo with bullets">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26425" y="1179838"/>
            <a:ext cx="3632388" cy="2583813"/>
          </a:xfrm>
          <a:blipFill>
            <a:blip r:embed="rId2"/>
            <a:stretch>
              <a:fillRect/>
            </a:stretch>
          </a:blipFill>
        </p:spPr>
        <p:txBody>
          <a:bodyPr anchor="ctr">
            <a:noAutofit/>
          </a:bodyPr>
          <a:lstStyle>
            <a:lvl1pPr marL="0" indent="0" algn="ctr">
              <a:buNone/>
              <a:defRPr sz="1765" b="1">
                <a:solidFill>
                  <a:schemeClr val="bg2"/>
                </a:solidFill>
                <a:latin typeface="+mn-lt"/>
              </a:defRPr>
            </a:lvl1pPr>
          </a:lstStyle>
          <a:p>
            <a:r>
              <a:rPr lang="en-US" dirty="0"/>
              <a:t>Drop photo here</a:t>
            </a:r>
          </a:p>
        </p:txBody>
      </p:sp>
      <p:sp>
        <p:nvSpPr>
          <p:cNvPr id="12" name="Picture Placeholder 10"/>
          <p:cNvSpPr>
            <a:spLocks noGrp="1"/>
          </p:cNvSpPr>
          <p:nvPr>
            <p:ph type="pic" sz="quarter" idx="15" hasCustomPrompt="1"/>
          </p:nvPr>
        </p:nvSpPr>
        <p:spPr>
          <a:xfrm>
            <a:off x="4281364" y="1179838"/>
            <a:ext cx="3623050" cy="2583813"/>
          </a:xfrm>
          <a:blipFill>
            <a:blip r:embed="rId3"/>
            <a:stretch>
              <a:fillRect/>
            </a:stretch>
          </a:blipFill>
        </p:spPr>
        <p:txBody>
          <a:bodyPr anchor="ctr">
            <a:noAutofit/>
          </a:bodyPr>
          <a:lstStyle>
            <a:lvl1pPr marL="0" indent="0" algn="ctr">
              <a:buNone/>
              <a:defRPr sz="1765" b="1">
                <a:solidFill>
                  <a:schemeClr val="bg2"/>
                </a:solidFill>
                <a:latin typeface="+mn-lt"/>
              </a:defRPr>
            </a:lvl1pPr>
          </a:lstStyle>
          <a:p>
            <a:r>
              <a:rPr lang="en-US" dirty="0"/>
              <a:t>Drop photo here</a:t>
            </a:r>
          </a:p>
        </p:txBody>
      </p:sp>
      <p:sp>
        <p:nvSpPr>
          <p:cNvPr id="13" name="Picture Placeholder 10"/>
          <p:cNvSpPr>
            <a:spLocks noGrp="1"/>
          </p:cNvSpPr>
          <p:nvPr>
            <p:ph type="pic" sz="quarter" idx="16" hasCustomPrompt="1"/>
          </p:nvPr>
        </p:nvSpPr>
        <p:spPr>
          <a:xfrm>
            <a:off x="8126964" y="1179839"/>
            <a:ext cx="3634002" cy="2583814"/>
          </a:xfrm>
          <a:blipFill>
            <a:blip r:embed="rId4"/>
            <a:stretch>
              <a:fillRect/>
            </a:stretch>
          </a:blipFill>
        </p:spPr>
        <p:txBody>
          <a:bodyPr anchor="ctr">
            <a:noAutofit/>
          </a:bodyPr>
          <a:lstStyle>
            <a:lvl1pPr marL="0" indent="0" algn="ctr">
              <a:buNone/>
              <a:defRPr sz="1765" b="1">
                <a:solidFill>
                  <a:schemeClr val="bg2"/>
                </a:solidFill>
                <a:latin typeface="+mn-lt"/>
              </a:defRPr>
            </a:lvl1pPr>
          </a:lstStyle>
          <a:p>
            <a:r>
              <a:rPr lang="en-US" dirty="0"/>
              <a:t>Drop photo here</a:t>
            </a:r>
          </a:p>
        </p:txBody>
      </p:sp>
      <p:sp>
        <p:nvSpPr>
          <p:cNvPr id="5" name="Text Placeholder 4"/>
          <p:cNvSpPr>
            <a:spLocks noGrp="1"/>
          </p:cNvSpPr>
          <p:nvPr>
            <p:ph type="body" sz="quarter" idx="11" hasCustomPrompt="1"/>
          </p:nvPr>
        </p:nvSpPr>
        <p:spPr>
          <a:xfrm>
            <a:off x="426425" y="3986234"/>
            <a:ext cx="3630521" cy="1113895"/>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a:t>
            </a:r>
          </a:p>
          <a:p>
            <a:pPr lvl="1"/>
            <a:r>
              <a:rPr lang="en-US" dirty="0"/>
              <a:t>Lorem ipsum dolor sit </a:t>
            </a:r>
            <a:r>
              <a:rPr lang="en-US" dirty="0" err="1"/>
              <a:t>amet</a:t>
            </a:r>
            <a:r>
              <a:rPr lang="en-US" dirty="0"/>
              <a:t>, </a:t>
            </a:r>
            <a:r>
              <a:rPr lang="en-US" dirty="0" err="1"/>
              <a:t>consectetur</a:t>
            </a:r>
            <a:endParaRPr lang="en-US" dirty="0"/>
          </a:p>
          <a:p>
            <a:pPr lvl="1"/>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a:t>
            </a:r>
          </a:p>
        </p:txBody>
      </p:sp>
      <p:sp>
        <p:nvSpPr>
          <p:cNvPr id="9" name="Text Placeholder 4"/>
          <p:cNvSpPr>
            <a:spLocks noGrp="1"/>
          </p:cNvSpPr>
          <p:nvPr>
            <p:ph type="body" sz="quarter" idx="12" hasCustomPrompt="1"/>
          </p:nvPr>
        </p:nvSpPr>
        <p:spPr>
          <a:xfrm>
            <a:off x="4281361" y="3986234"/>
            <a:ext cx="3623050" cy="1113895"/>
          </a:xfrm>
        </p:spPr>
        <p:txBody>
          <a:bodyPr lIns="0" tIns="0" rIns="0" bIns="0"/>
          <a:lstStyle>
            <a:lvl1pPr marL="0" indent="0">
              <a:lnSpc>
                <a:spcPct val="100000"/>
              </a:lnSpc>
              <a:spcBef>
                <a:spcPts val="0"/>
              </a:spcBef>
              <a:spcAft>
                <a:spcPts val="686"/>
              </a:spcAft>
              <a:buNone/>
              <a:defRPr lang="en-US" sz="1371" b="1" kern="1200" spc="0" baseline="0" dirty="0" smtClean="0">
                <a:solidFill>
                  <a:schemeClr val="tx2"/>
                </a:solidFill>
                <a:latin typeface="+mn-lt"/>
                <a:ea typeface="+mn-ea"/>
                <a:cs typeface="+mn-cs"/>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a:t>
            </a:r>
          </a:p>
          <a:p>
            <a:pPr lvl="1"/>
            <a:r>
              <a:rPr lang="en-US" dirty="0"/>
              <a:t>Lorem ipsum dolor sit </a:t>
            </a:r>
            <a:r>
              <a:rPr lang="en-US" dirty="0" err="1"/>
              <a:t>amet</a:t>
            </a:r>
            <a:r>
              <a:rPr lang="en-US" dirty="0"/>
              <a:t>, </a:t>
            </a:r>
            <a:r>
              <a:rPr lang="en-US" dirty="0" err="1"/>
              <a:t>consectetur</a:t>
            </a:r>
            <a:endParaRPr lang="en-US" dirty="0"/>
          </a:p>
          <a:p>
            <a:pPr lvl="1"/>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a:t>
            </a:r>
          </a:p>
        </p:txBody>
      </p:sp>
      <p:sp>
        <p:nvSpPr>
          <p:cNvPr id="10" name="Text Placeholder 4"/>
          <p:cNvSpPr>
            <a:spLocks noGrp="1"/>
          </p:cNvSpPr>
          <p:nvPr>
            <p:ph type="body" sz="quarter" idx="13" hasCustomPrompt="1"/>
          </p:nvPr>
        </p:nvSpPr>
        <p:spPr>
          <a:xfrm>
            <a:off x="8126964" y="3986234"/>
            <a:ext cx="3630521" cy="1113895"/>
          </a:xfrm>
        </p:spPr>
        <p:txBody>
          <a:bodyPr lIns="0" tIns="0" rIns="0" bIns="0"/>
          <a:lstStyle>
            <a:lvl1pPr marL="0" indent="0">
              <a:lnSpc>
                <a:spcPct val="100000"/>
              </a:lnSpc>
              <a:spcBef>
                <a:spcPts val="0"/>
              </a:spcBef>
              <a:spcAft>
                <a:spcPts val="686"/>
              </a:spcAft>
              <a:buNone/>
              <a:defRPr lang="en-US" sz="1371" b="1" kern="1200" spc="0" baseline="0" dirty="0">
                <a:solidFill>
                  <a:schemeClr val="tx2"/>
                </a:solidFill>
                <a:latin typeface="+mn-lt"/>
                <a:ea typeface="+mn-ea"/>
                <a:cs typeface="+mn-cs"/>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a:t>
            </a:r>
          </a:p>
          <a:p>
            <a:pPr lvl="1"/>
            <a:r>
              <a:rPr lang="en-US" dirty="0"/>
              <a:t>Lorem ipsum dolor sit </a:t>
            </a:r>
            <a:r>
              <a:rPr lang="en-US" dirty="0" err="1"/>
              <a:t>amet</a:t>
            </a:r>
            <a:r>
              <a:rPr lang="en-US" dirty="0"/>
              <a:t>, </a:t>
            </a:r>
            <a:r>
              <a:rPr lang="en-US" dirty="0" err="1"/>
              <a:t>consectetur</a:t>
            </a:r>
            <a:endParaRPr lang="en-US" dirty="0"/>
          </a:p>
          <a:p>
            <a:pPr lvl="1"/>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lvl1pPr>
          </a:lstStyle>
          <a:p>
            <a:r>
              <a:rPr lang="en-US" dirty="0"/>
              <a:t>Three column photo layout (with bullets)</a:t>
            </a:r>
          </a:p>
        </p:txBody>
      </p:sp>
      <p:sp>
        <p:nvSpPr>
          <p:cNvPr id="19" name="TextBox 18">
            <a:extLst>
              <a:ext uri="{FF2B5EF4-FFF2-40B4-BE49-F238E27FC236}">
                <a16:creationId xmlns:a16="http://schemas.microsoft.com/office/drawing/2014/main" id="{2368DB57-6EA9-4E0A-A39F-6275C3C0DEBF}"/>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1798074074"/>
      </p:ext>
    </p:extLst>
  </p:cSld>
  <p:clrMapOvr>
    <a:masterClrMapping/>
  </p:clrMapOvr>
  <p:transition>
    <p:fade/>
  </p:transition>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6" name="TextBox 5">
            <a:extLst>
              <a:ext uri="{FF2B5EF4-FFF2-40B4-BE49-F238E27FC236}">
                <a16:creationId xmlns:a16="http://schemas.microsoft.com/office/drawing/2014/main" id="{55172CF2-8949-41D2-A849-0D7A7B2175D6}"/>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Text Placeholder 16">
            <a:extLst>
              <a:ext uri="{FF2B5EF4-FFF2-40B4-BE49-F238E27FC236}">
                <a16:creationId xmlns:a16="http://schemas.microsoft.com/office/drawing/2014/main" id="{8C8FE31B-78EE-49BB-83BA-C27F0105694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Tree>
    <p:extLst>
      <p:ext uri="{BB962C8B-B14F-4D97-AF65-F5344CB8AC3E}">
        <p14:creationId xmlns:p14="http://schemas.microsoft.com/office/powerpoint/2010/main" val="24675741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84241149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4">
            <a:extLst>
              <a:ext uri="{FF2B5EF4-FFF2-40B4-BE49-F238E27FC236}">
                <a16:creationId xmlns:a16="http://schemas.microsoft.com/office/drawing/2014/main" id="{67AFE834-965D-46BB-AD35-6485534E837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87721841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E6DD86A3-370B-4B16-8C94-A5F62AE9207E}"/>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2957762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4">
            <a:extLst>
              <a:ext uri="{FF2B5EF4-FFF2-40B4-BE49-F238E27FC236}">
                <a16:creationId xmlns:a16="http://schemas.microsoft.com/office/drawing/2014/main" id="{1C08635B-C0DD-495F-B861-310107245327}"/>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4796310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11274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
        <p:nvSpPr>
          <p:cNvPr id="3" name="TextBox 2">
            <a:extLst>
              <a:ext uri="{FF2B5EF4-FFF2-40B4-BE49-F238E27FC236}">
                <a16:creationId xmlns:a16="http://schemas.microsoft.com/office/drawing/2014/main" id="{918F250C-1973-44C9-969A-F234C50A6682}"/>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020673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4608AE61-1E2A-44F6-AA70-26B8856E071F}"/>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54128158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TextBox 4">
            <a:extLst>
              <a:ext uri="{FF2B5EF4-FFF2-40B4-BE49-F238E27FC236}">
                <a16:creationId xmlns:a16="http://schemas.microsoft.com/office/drawing/2014/main" id="{BBC474B0-6F8A-4527-A5FC-DE370B59C943}"/>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27636446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TextBox 4">
            <a:extLst>
              <a:ext uri="{FF2B5EF4-FFF2-40B4-BE49-F238E27FC236}">
                <a16:creationId xmlns:a16="http://schemas.microsoft.com/office/drawing/2014/main" id="{60C38699-A815-46DF-8683-AD9D70C457F0}"/>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83642184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ix column text">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426426"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6424" y="220716"/>
            <a:ext cx="11336039" cy="739343"/>
          </a:xfrm>
          <a:prstGeom prst="rect">
            <a:avLst/>
          </a:prstGeom>
        </p:spPr>
        <p:txBody>
          <a:bodyPr vert="horz" wrap="square" lIns="0" tIns="164592" rIns="0" bIns="0" rtlCol="0" anchor="t">
            <a:noAutofit/>
          </a:bodyPr>
          <a:lstStyle>
            <a:lvl1pPr>
              <a:defRPr/>
            </a:lvl1pPr>
          </a:lstStyle>
          <a:p>
            <a:r>
              <a:rPr lang="en-US" dirty="0"/>
              <a:t>Six column text layout</a:t>
            </a:r>
          </a:p>
        </p:txBody>
      </p:sp>
      <p:sp>
        <p:nvSpPr>
          <p:cNvPr id="15" name="Text Placeholder 4">
            <a:extLst>
              <a:ext uri="{FF2B5EF4-FFF2-40B4-BE49-F238E27FC236}">
                <a16:creationId xmlns:a16="http://schemas.microsoft.com/office/drawing/2014/main" id="{6536D72C-EFB8-4AA4-B6E9-DA9E98009337}"/>
              </a:ext>
            </a:extLst>
          </p:cNvPr>
          <p:cNvSpPr>
            <a:spLocks noGrp="1"/>
          </p:cNvSpPr>
          <p:nvPr>
            <p:ph type="body" sz="quarter" idx="12" hasCustomPrompt="1"/>
          </p:nvPr>
        </p:nvSpPr>
        <p:spPr>
          <a:xfrm>
            <a:off x="2351207"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p>
        </p:txBody>
      </p:sp>
      <p:sp>
        <p:nvSpPr>
          <p:cNvPr id="16" name="Text Placeholder 4">
            <a:extLst>
              <a:ext uri="{FF2B5EF4-FFF2-40B4-BE49-F238E27FC236}">
                <a16:creationId xmlns:a16="http://schemas.microsoft.com/office/drawing/2014/main" id="{2C33CBA9-CFB9-46AA-8083-B5F0592E5B24}"/>
              </a:ext>
            </a:extLst>
          </p:cNvPr>
          <p:cNvSpPr>
            <a:spLocks noGrp="1"/>
          </p:cNvSpPr>
          <p:nvPr>
            <p:ph type="body" sz="quarter" idx="13" hasCustomPrompt="1"/>
          </p:nvPr>
        </p:nvSpPr>
        <p:spPr>
          <a:xfrm>
            <a:off x="4275988"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p>
        </p:txBody>
      </p:sp>
      <p:sp>
        <p:nvSpPr>
          <p:cNvPr id="17" name="Text Placeholder 4">
            <a:extLst>
              <a:ext uri="{FF2B5EF4-FFF2-40B4-BE49-F238E27FC236}">
                <a16:creationId xmlns:a16="http://schemas.microsoft.com/office/drawing/2014/main" id="{7174EC55-6C81-4FBC-A5EF-0BD1F76D4563}"/>
              </a:ext>
            </a:extLst>
          </p:cNvPr>
          <p:cNvSpPr>
            <a:spLocks noGrp="1"/>
          </p:cNvSpPr>
          <p:nvPr>
            <p:ph type="body" sz="quarter" idx="14" hasCustomPrompt="1"/>
          </p:nvPr>
        </p:nvSpPr>
        <p:spPr>
          <a:xfrm>
            <a:off x="6200769"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p>
        </p:txBody>
      </p:sp>
      <p:sp>
        <p:nvSpPr>
          <p:cNvPr id="18" name="Text Placeholder 4">
            <a:extLst>
              <a:ext uri="{FF2B5EF4-FFF2-40B4-BE49-F238E27FC236}">
                <a16:creationId xmlns:a16="http://schemas.microsoft.com/office/drawing/2014/main" id="{5E1BEB93-4ED4-4262-A137-E9EF68ABBFB6}"/>
              </a:ext>
            </a:extLst>
          </p:cNvPr>
          <p:cNvSpPr>
            <a:spLocks noGrp="1"/>
          </p:cNvSpPr>
          <p:nvPr>
            <p:ph type="body" sz="quarter" idx="15" hasCustomPrompt="1"/>
          </p:nvPr>
        </p:nvSpPr>
        <p:spPr>
          <a:xfrm>
            <a:off x="8125550"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p>
        </p:txBody>
      </p:sp>
      <p:sp>
        <p:nvSpPr>
          <p:cNvPr id="19" name="Text Placeholder 4">
            <a:extLst>
              <a:ext uri="{FF2B5EF4-FFF2-40B4-BE49-F238E27FC236}">
                <a16:creationId xmlns:a16="http://schemas.microsoft.com/office/drawing/2014/main" id="{45067E8C-7901-4F06-A33F-B8EFCB540A49}"/>
              </a:ext>
            </a:extLst>
          </p:cNvPr>
          <p:cNvSpPr>
            <a:spLocks noGrp="1"/>
          </p:cNvSpPr>
          <p:nvPr>
            <p:ph type="body" sz="quarter" idx="16" hasCustomPrompt="1"/>
          </p:nvPr>
        </p:nvSpPr>
        <p:spPr>
          <a:xfrm>
            <a:off x="10050333"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dirty="0"/>
              <a:t>Subhead title Segoe UI Regular bold 14</a:t>
            </a:r>
          </a:p>
          <a:p>
            <a:pPr lvl="1"/>
            <a:r>
              <a:rPr lang="en-US" dirty="0"/>
              <a:t>Body copy Segoe Regular 14.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a:t>
            </a:r>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a:t>
            </a:r>
          </a:p>
        </p:txBody>
      </p:sp>
      <p:sp>
        <p:nvSpPr>
          <p:cNvPr id="13" name="TextBox 12">
            <a:extLst>
              <a:ext uri="{FF2B5EF4-FFF2-40B4-BE49-F238E27FC236}">
                <a16:creationId xmlns:a16="http://schemas.microsoft.com/office/drawing/2014/main" id="{47CC4F51-1744-4347-928B-9C2EBD93C355}"/>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3341348634"/>
      </p:ext>
    </p:extLst>
  </p:cSld>
  <p:clrMapOvr>
    <a:masterClrMapping/>
  </p:clrMapOvr>
  <p:transition>
    <p:fade/>
  </p:transition>
  <p:extLst>
    <p:ext uri="{DCECCB84-F9BA-43D5-87BE-67443E8EF086}">
      <p15:sldGuideLst xmlns:p15="http://schemas.microsoft.com/office/powerpoint/2012/main"/>
    </p:ext>
  </p:extLst>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TextBox 4">
            <a:extLst>
              <a:ext uri="{FF2B5EF4-FFF2-40B4-BE49-F238E27FC236}">
                <a16:creationId xmlns:a16="http://schemas.microsoft.com/office/drawing/2014/main" id="{BBC474B0-6F8A-4527-A5FC-DE370B59C943}"/>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5529"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21238823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98157016-2979-4ABA-B2ED-33A7582D68F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72995605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4983342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7" name="TextBox 6">
            <a:extLst>
              <a:ext uri="{FF2B5EF4-FFF2-40B4-BE49-F238E27FC236}">
                <a16:creationId xmlns:a16="http://schemas.microsoft.com/office/drawing/2014/main" id="{1B28AF1D-BAC8-4480-8E8D-9C72BBB7CF5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6836933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314.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CDB6A170-31B0-4B7A-9E80-BC461A6C25D7}"/>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36037823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315.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C9A03A1B-DC26-4C7A-B4A8-14CF66851FFF}"/>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09007762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
        <p:nvSpPr>
          <p:cNvPr id="5" name="TextBox 4">
            <a:extLst>
              <a:ext uri="{FF2B5EF4-FFF2-40B4-BE49-F238E27FC236}">
                <a16:creationId xmlns:a16="http://schemas.microsoft.com/office/drawing/2014/main" id="{272386A9-F950-4490-BCED-202D3722652F}"/>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64345189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51D233-6F8A-453D-AB33-CA6F7D4D4FD9}"/>
              </a:ext>
            </a:extLst>
          </p:cNvPr>
          <p:cNvSpPr txBox="1"/>
          <p:nvPr userDrawn="1"/>
        </p:nvSpPr>
        <p:spPr>
          <a:xfrm>
            <a:off x="4648200"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43154667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FDFAE24-49DD-4117-830E-CAB9C32FC015}"/>
              </a:ext>
            </a:extLst>
          </p:cNvPr>
          <p:cNvSpPr txBox="1"/>
          <p:nvPr userDrawn="1"/>
        </p:nvSpPr>
        <p:spPr>
          <a:xfrm>
            <a:off x="4938315"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15325610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AE46A67-6A63-41F9-A6E2-3792133F2FCC}"/>
              </a:ext>
            </a:extLst>
          </p:cNvPr>
          <p:cNvSpPr txBox="1"/>
          <p:nvPr userDrawn="1"/>
        </p:nvSpPr>
        <p:spPr>
          <a:xfrm>
            <a:off x="4938315"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03314105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light gray">
    <p:bg>
      <p:bgPr>
        <a:solidFill>
          <a:schemeClr val="bg1">
            <a:lumMod val="95000"/>
          </a:schemeClr>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293" spc="-147" dirty="0">
                <a:solidFill>
                  <a:schemeClr val="tx1"/>
                </a:solidFill>
                <a:latin typeface="+mj-lt"/>
              </a:defRPr>
            </a:lvl1pPr>
          </a:lstStyle>
          <a:p>
            <a:pPr marL="0" lvl="0">
              <a:lnSpc>
                <a:spcPts val="5489"/>
              </a:lnSpc>
            </a:pPr>
            <a:r>
              <a:rPr lang="en-US" dirty="0"/>
              <a:t>Section title</a:t>
            </a:r>
          </a:p>
        </p:txBody>
      </p:sp>
      <p:sp>
        <p:nvSpPr>
          <p:cNvPr id="7" name="TextBox 6">
            <a:extLst>
              <a:ext uri="{FF2B5EF4-FFF2-40B4-BE49-F238E27FC236}">
                <a16:creationId xmlns:a16="http://schemas.microsoft.com/office/drawing/2014/main" id="{B078EF51-FF7D-4AF0-A0D8-5E7897E42042}"/>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336825677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C92D28-5D28-4AEB-BFEA-F6A5F00D48E2}"/>
              </a:ext>
            </a:extLst>
          </p:cNvPr>
          <p:cNvSpPr txBox="1"/>
          <p:nvPr userDrawn="1"/>
        </p:nvSpPr>
        <p:spPr>
          <a:xfrm>
            <a:off x="4941888"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547078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4" name="TextBox 3">
            <a:extLst>
              <a:ext uri="{FF2B5EF4-FFF2-40B4-BE49-F238E27FC236}">
                <a16:creationId xmlns:a16="http://schemas.microsoft.com/office/drawing/2014/main" id="{3A80AAD6-0B67-4551-8E09-5CC8B341A820}"/>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6262077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4" name="TextBox 3">
            <a:extLst>
              <a:ext uri="{FF2B5EF4-FFF2-40B4-BE49-F238E27FC236}">
                <a16:creationId xmlns:a16="http://schemas.microsoft.com/office/drawing/2014/main" id="{86A9DFCC-781C-459D-AE29-71C69B84DE4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5004824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
        <p:nvSpPr>
          <p:cNvPr id="3" name="TextBox 2">
            <a:extLst>
              <a:ext uri="{FF2B5EF4-FFF2-40B4-BE49-F238E27FC236}">
                <a16:creationId xmlns:a16="http://schemas.microsoft.com/office/drawing/2014/main" id="{7941EE98-1D5E-42BA-AC44-9CC0B043C811}"/>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7952123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2">
            <a:extLst>
              <a:ext uri="{FF2B5EF4-FFF2-40B4-BE49-F238E27FC236}">
                <a16:creationId xmlns:a16="http://schemas.microsoft.com/office/drawing/2014/main" id="{CF645DA7-B742-4854-BE09-96D9E884426C}"/>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5900810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0D5E06-84D0-4280-8263-0CDB2F5832E4}"/>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4043192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26.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2214F6-AD52-4A0A-B088-BDFE743DD0BE}"/>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dirty="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3391595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582666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5214719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6672503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white">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293" b="0" kern="1200" cap="none" spc="-147" baseline="0" dirty="0">
                <a:ln w="3175">
                  <a:noFill/>
                </a:ln>
                <a:solidFill>
                  <a:schemeClr val="tx1"/>
                </a:solidFill>
                <a:effectLst/>
                <a:latin typeface="+mj-lt"/>
                <a:ea typeface="+mn-ea"/>
                <a:cs typeface="Segoe UI" pitchFamily="34" charset="0"/>
              </a:defRPr>
            </a:lvl1pPr>
          </a:lstStyle>
          <a:p>
            <a:pPr marL="0" lvl="0" algn="l" defTabSz="914192" rtl="0" eaLnBrk="1" latinLnBrk="0" hangingPunct="1">
              <a:lnSpc>
                <a:spcPts val="5489"/>
              </a:lnSpc>
              <a:spcBef>
                <a:spcPct val="0"/>
              </a:spcBef>
              <a:buNone/>
            </a:pPr>
            <a:r>
              <a:rPr lang="en-US" dirty="0"/>
              <a:t>Section title</a:t>
            </a:r>
          </a:p>
        </p:txBody>
      </p:sp>
      <p:sp>
        <p:nvSpPr>
          <p:cNvPr id="7" name="TextBox 6">
            <a:extLst>
              <a:ext uri="{FF2B5EF4-FFF2-40B4-BE49-F238E27FC236}">
                <a16:creationId xmlns:a16="http://schemas.microsoft.com/office/drawing/2014/main" id="{C1AF0965-A0E8-49A1-B8BF-778086ADF37B}"/>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20317574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0.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311665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31.xml><?xml version="1.0" encoding="utf-8"?>
<p:sldLayout xmlns:a="http://schemas.openxmlformats.org/drawingml/2006/main" xmlns:r="http://schemas.openxmlformats.org/officeDocument/2006/relationships" xmlns:p="http://schemas.openxmlformats.org/presentationml/2006/main" userDrawn="1">
  <p:cSld name="1_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9518352"/>
      </p:ext>
    </p:extLst>
  </p:cSld>
  <p:clrMapOvr>
    <a:masterClrMapping/>
  </p:clrMapOvr>
  <p:transition>
    <p:fade/>
  </p:transition>
</p:sldLayout>
</file>

<file path=ppt/slideLayouts/slideLayout332.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223668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33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A35A8-E087-426C-BCE4-DED8074F02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912251-C1D1-475D-8A57-2211DEE2493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B329D8-794D-4883-8C4C-E48B36FF0CC8}"/>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63D017F-9DA9-4A5B-A016-2791FEABC1C3}" type="datetimeFigureOut">
              <a:rPr kumimoji="0" lang="en-US" sz="1800" b="0" i="0" u="none" strike="noStrike" kern="1200" cap="none" spc="0" normalizeH="0" baseline="0" noProof="0" smtClean="0">
                <a:ln>
                  <a:noFill/>
                </a:ln>
                <a:solidFill>
                  <a:srgbClr val="353535"/>
                </a:solidFill>
                <a:effectLst/>
                <a:uLnTx/>
                <a:uFillTx/>
                <a:latin typeface="Segoe UI Semi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3/10/2020</a:t>
            </a:fld>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5" name="Footer Placeholder 4">
            <a:extLst>
              <a:ext uri="{FF2B5EF4-FFF2-40B4-BE49-F238E27FC236}">
                <a16:creationId xmlns:a16="http://schemas.microsoft.com/office/drawing/2014/main" id="{FAD57FFF-BD67-4A81-A546-BAF4B6C8D2F3}"/>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6" name="Slide Number Placeholder 5">
            <a:extLst>
              <a:ext uri="{FF2B5EF4-FFF2-40B4-BE49-F238E27FC236}">
                <a16:creationId xmlns:a16="http://schemas.microsoft.com/office/drawing/2014/main" id="{F610CA30-A1E9-4315-8384-AC67A7BAED6D}"/>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C3D9568B-6C42-40FB-BA7D-BAFC60EE407A}" type="slidenum">
              <a:rPr kumimoji="0" lang="en-US" sz="1800" b="0" i="0" u="none" strike="noStrike" kern="1200" cap="none" spc="0" normalizeH="0" baseline="0" noProof="0" smtClean="0">
                <a:ln>
                  <a:noFill/>
                </a:ln>
                <a:solidFill>
                  <a:srgbClr val="353535"/>
                </a:solidFill>
                <a:effectLst/>
                <a:uLnTx/>
                <a:uFillTx/>
                <a:latin typeface="Segoe UI Semi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Tree>
    <p:extLst>
      <p:ext uri="{BB962C8B-B14F-4D97-AF65-F5344CB8AC3E}">
        <p14:creationId xmlns:p14="http://schemas.microsoft.com/office/powerpoint/2010/main" val="4278407582"/>
      </p:ext>
    </p:extLst>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06789" y="3029995"/>
            <a:ext cx="9630389" cy="1793104"/>
          </a:xfrm>
          <a:noFill/>
        </p:spPr>
        <p:txBody>
          <a:bodyPr lIns="0" tIns="0" rIns="0" bIns="182880" anchor="b" anchorCtr="0"/>
          <a:lstStyle>
            <a:lvl1pPr>
              <a:defRPr sz="4705" strike="noStrike" spc="-49"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64841" y="4847660"/>
            <a:ext cx="9602819" cy="745370"/>
          </a:xfrm>
        </p:spPr>
        <p:txBody>
          <a:bodyPr/>
          <a:lstStyle>
            <a:lvl1pPr>
              <a:defRPr sz="1765"/>
            </a:lvl1pPr>
            <a:lvl2pPr>
              <a:defRPr sz="1765"/>
            </a:lvl2pPr>
            <a:lvl3pPr>
              <a:defRPr sz="1372"/>
            </a:lvl3pPr>
            <a:lvl4pPr>
              <a:defRPr sz="1372"/>
            </a:lvl4pPr>
            <a:lvl5pPr>
              <a:defRPr sz="102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8681" y="472516"/>
            <a:ext cx="1335673" cy="190278"/>
          </a:xfrm>
          <a:prstGeom prst="rect">
            <a:avLst/>
          </a:prstGeom>
        </p:spPr>
      </p:pic>
    </p:spTree>
    <p:extLst>
      <p:ext uri="{BB962C8B-B14F-4D97-AF65-F5344CB8AC3E}">
        <p14:creationId xmlns:p14="http://schemas.microsoft.com/office/powerpoint/2010/main" val="12166729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64841" y="4847661"/>
            <a:ext cx="9609045"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07391" y="3029995"/>
            <a:ext cx="9630389" cy="1793104"/>
          </a:xfrm>
          <a:noFill/>
        </p:spPr>
        <p:txBody>
          <a:bodyPr lIns="0" tIns="0" rIns="0" bIns="182880" anchor="b" anchorCtr="0"/>
          <a:lstStyle>
            <a:lvl1pPr>
              <a:defRPr sz="4705" strike="noStrike" spc="-49" baseline="0">
                <a:solidFill>
                  <a:schemeClr val="bg1"/>
                </a:solidFill>
              </a:defRPr>
            </a:lvl1pPr>
          </a:lstStyle>
          <a:p>
            <a:r>
              <a:rPr lang="en-US"/>
              <a:t>Microsoft Azure</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31183" y="473796"/>
            <a:ext cx="1335673" cy="190278"/>
          </a:xfrm>
          <a:prstGeom prst="rect">
            <a:avLst/>
          </a:prstGeom>
        </p:spPr>
      </p:pic>
    </p:spTree>
    <p:extLst>
      <p:ext uri="{BB962C8B-B14F-4D97-AF65-F5344CB8AC3E}">
        <p14:creationId xmlns:p14="http://schemas.microsoft.com/office/powerpoint/2010/main" val="40082777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978148-DDB8-4B1B-91B8-28130218C585}"/>
              </a:ext>
            </a:extLst>
          </p:cNvPr>
          <p:cNvGrpSpPr/>
          <p:nvPr userDrawn="1"/>
        </p:nvGrpSpPr>
        <p:grpSpPr>
          <a:xfrm>
            <a:off x="0" y="-1"/>
            <a:ext cx="12192000" cy="6858001"/>
            <a:chOff x="0" y="-1"/>
            <a:chExt cx="12436475" cy="6994526"/>
          </a:xfrm>
        </p:grpSpPr>
        <p:pic>
          <p:nvPicPr>
            <p:cNvPr id="8" name="Picture 7">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249423" y="0"/>
              <a:ext cx="10187052" cy="6994525"/>
            </a:xfrm>
            <a:prstGeom prst="rect">
              <a:avLst/>
            </a:prstGeom>
          </p:spPr>
        </p:pic>
        <p:sp>
          <p:nvSpPr>
            <p:cNvPr id="9" name="Rectangle 8">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11" name="Rectangle 10">
            <a:extLst>
              <a:ext uri="{FF2B5EF4-FFF2-40B4-BE49-F238E27FC236}">
                <a16:creationId xmlns:a16="http://schemas.microsoft.com/office/drawing/2014/main" id="{13532A61-7338-495C-8787-A222781205FF}"/>
              </a:ext>
            </a:extLst>
          </p:cNvPr>
          <p:cNvSpPr/>
          <p:nvPr userDrawn="1"/>
        </p:nvSpPr>
        <p:spPr bwMode="auto">
          <a:xfrm>
            <a:off x="426424" y="2128263"/>
            <a:ext cx="7477989"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lvl="0"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63252" y="4495237"/>
            <a:ext cx="6507352"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05802" y="2677570"/>
            <a:ext cx="6564802" cy="1793104"/>
          </a:xfrm>
          <a:noFill/>
        </p:spPr>
        <p:txBody>
          <a:bodyPr lIns="0" tIns="0" rIns="0" bIns="182880" anchor="b" anchorCtr="0"/>
          <a:lstStyle>
            <a:lvl1pPr>
              <a:defRPr sz="4705" strike="noStrike" spc="-49" baseline="0">
                <a:solidFill>
                  <a:schemeClr val="bg1"/>
                </a:solidFill>
              </a:defRPr>
            </a:lvl1pPr>
          </a:lstStyle>
          <a:p>
            <a:r>
              <a:rPr lang="en-US"/>
              <a:t>Microsoft Azure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28681" y="472516"/>
            <a:ext cx="1335673" cy="190278"/>
          </a:xfrm>
          <a:prstGeom prst="rect">
            <a:avLst/>
          </a:prstGeom>
        </p:spPr>
      </p:pic>
    </p:spTree>
    <p:extLst>
      <p:ext uri="{BB962C8B-B14F-4D97-AF65-F5344CB8AC3E}">
        <p14:creationId xmlns:p14="http://schemas.microsoft.com/office/powerpoint/2010/main" val="21571014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1_Title Slide 3 ">
    <p:bg>
      <p:bgPr>
        <a:solidFill>
          <a:schemeClr val="accent2"/>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8A71BB6-F859-47F0-8089-7E15D0CF3F0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62E1F2A3-4341-41BD-AF2C-0887F171CFED}"/>
              </a:ext>
            </a:extLst>
          </p:cNvPr>
          <p:cNvSpPr/>
          <p:nvPr userDrawn="1"/>
        </p:nvSpPr>
        <p:spPr bwMode="auto">
          <a:xfrm>
            <a:off x="2" y="0"/>
            <a:ext cx="9068831" cy="6858000"/>
          </a:xfrm>
          <a:prstGeom prst="rect">
            <a:avLst/>
          </a:prstGeom>
          <a:gradFill flip="none" rotWithShape="1">
            <a:gsLst>
              <a:gs pos="0">
                <a:schemeClr val="accent1">
                  <a:lumMod val="5000"/>
                  <a:lumOff val="95000"/>
                  <a:alpha val="94000"/>
                </a:schemeClr>
              </a:gs>
              <a:gs pos="55800">
                <a:srgbClr val="FFFFFF">
                  <a:alpha val="60000"/>
                </a:srgb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13532A61-7338-495C-8787-A222781205FF}"/>
              </a:ext>
            </a:extLst>
          </p:cNvPr>
          <p:cNvSpPr/>
          <p:nvPr userDrawn="1"/>
        </p:nvSpPr>
        <p:spPr bwMode="auto">
          <a:xfrm>
            <a:off x="426424" y="2128263"/>
            <a:ext cx="7477989"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lvl="0"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63252" y="4495237"/>
            <a:ext cx="6507352"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05802" y="2677570"/>
            <a:ext cx="6564802" cy="1793104"/>
          </a:xfrm>
          <a:noFill/>
        </p:spPr>
        <p:txBody>
          <a:bodyPr lIns="0" tIns="0" rIns="0" bIns="182880" anchor="b" anchorCtr="0"/>
          <a:lstStyle>
            <a:lvl1pPr>
              <a:defRPr sz="4705" strike="noStrike" spc="-49" baseline="0">
                <a:solidFill>
                  <a:schemeClr val="bg1"/>
                </a:solidFill>
              </a:defRPr>
            </a:lvl1pPr>
          </a:lstStyle>
          <a:p>
            <a:r>
              <a:rPr lang="en-US"/>
              <a:t>Microsoft Azure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28681" y="472516"/>
            <a:ext cx="1335673" cy="190278"/>
          </a:xfrm>
          <a:prstGeom prst="rect">
            <a:avLst/>
          </a:prstGeom>
        </p:spPr>
      </p:pic>
    </p:spTree>
    <p:extLst>
      <p:ext uri="{BB962C8B-B14F-4D97-AF65-F5344CB8AC3E}">
        <p14:creationId xmlns:p14="http://schemas.microsoft.com/office/powerpoint/2010/main" val="2122695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DB000-615B-44EA-AB2D-2E3D6F38CD0C}"/>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flipH="1">
            <a:off x="0" y="0"/>
            <a:ext cx="12192000" cy="6858000"/>
          </a:xfrm>
          <a:prstGeom prst="rect">
            <a:avLst/>
          </a:prstGeom>
        </p:spPr>
      </p:pic>
      <p:sp>
        <p:nvSpPr>
          <p:cNvPr id="26" name="Rectangle 25">
            <a:extLst>
              <a:ext uri="{FF2B5EF4-FFF2-40B4-BE49-F238E27FC236}">
                <a16:creationId xmlns:a16="http://schemas.microsoft.com/office/drawing/2014/main" id="{58920334-03CB-4352-8FB2-F6B9769A835A}"/>
              </a:ext>
            </a:extLst>
          </p:cNvPr>
          <p:cNvSpPr/>
          <p:nvPr userDrawn="1"/>
        </p:nvSpPr>
        <p:spPr bwMode="auto">
          <a:xfrm>
            <a:off x="426424" y="2871213"/>
            <a:ext cx="7477989"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lvl="0"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673101" y="5278143"/>
            <a:ext cx="6507352" cy="724246"/>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673101" y="3275398"/>
            <a:ext cx="6564802" cy="1793104"/>
          </a:xfrm>
          <a:noFill/>
        </p:spPr>
        <p:txBody>
          <a:bodyPr lIns="0" tIns="0" rIns="0" bIns="182880" anchor="b" anchorCtr="0"/>
          <a:lstStyle>
            <a:lvl1pPr>
              <a:defRPr sz="4705" strike="noStrike" spc="-49" baseline="0">
                <a:solidFill>
                  <a:schemeClr val="bg1"/>
                </a:solidFill>
              </a:defRPr>
            </a:lvl1pPr>
          </a:lstStyle>
          <a:p>
            <a:r>
              <a:rPr lang="en-US"/>
              <a:t>Microsoft 365 title or event name</a:t>
            </a:r>
          </a:p>
        </p:txBody>
      </p:sp>
      <p:pic>
        <p:nvPicPr>
          <p:cNvPr id="29" name="Picture 28">
            <a:extLst>
              <a:ext uri="{FF2B5EF4-FFF2-40B4-BE49-F238E27FC236}">
                <a16:creationId xmlns:a16="http://schemas.microsoft.com/office/drawing/2014/main" id="{95474569-343B-4B08-B14D-7EDA17AC9BA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28681" y="472516"/>
            <a:ext cx="1335673" cy="190278"/>
          </a:xfrm>
          <a:prstGeom prst="rect">
            <a:avLst/>
          </a:prstGeom>
        </p:spPr>
      </p:pic>
    </p:spTree>
    <p:extLst>
      <p:ext uri="{BB962C8B-B14F-4D97-AF65-F5344CB8AC3E}">
        <p14:creationId xmlns:p14="http://schemas.microsoft.com/office/powerpoint/2010/main" val="882405125"/>
      </p:ext>
    </p:extLst>
  </p:cSld>
  <p:clrMapOvr>
    <a:masterClrMapping/>
  </p:clrMapOvr>
  <p:transition>
    <p:fade/>
  </p:transition>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1168943"/>
            <a:ext cx="3618381" cy="899665"/>
          </a:xfrm>
        </p:spPr>
        <p:txBody>
          <a:bodyPr lIns="0" tIns="0" rIns="0" bIns="0"/>
          <a:lstStyle>
            <a:lvl1pPr>
              <a:defRPr sz="1765"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229843" y="1168943"/>
            <a:ext cx="3837818" cy="3786998"/>
          </a:xfrm>
        </p:spPr>
        <p:txBody>
          <a:bodyPr wrap="square" lIns="0" tIns="0" rIns="0" bIns="0">
            <a:noAutofit/>
          </a:bodyPr>
          <a:lstStyle>
            <a:lvl1pPr marL="0" indent="0" defTabSz="507330">
              <a:spcAft>
                <a:spcPts val="490"/>
              </a:spcAft>
              <a:buNone/>
              <a:defRPr sz="1765" spc="0" baseline="0">
                <a:solidFill>
                  <a:schemeClr val="tx2"/>
                </a:solidFill>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02456340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bg2"/>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26425" y="1184320"/>
            <a:ext cx="10692679" cy="3535032"/>
          </a:xfrm>
          <a:noFill/>
        </p:spPr>
        <p:txBody>
          <a:bodyPr vert="horz" wrap="square" lIns="0" tIns="0" rIns="0" bIns="0" rtlCol="0" anchor="ctr" anchorCtr="0">
            <a:noAutofit/>
          </a:bodyPr>
          <a:lstStyle>
            <a:lvl1pPr>
              <a:lnSpc>
                <a:spcPct val="90000"/>
              </a:lnSpc>
              <a:defRPr lang="en-US" sz="5293" b="0" kern="1200" cap="none" spc="-147" baseline="0" dirty="0">
                <a:ln w="3175">
                  <a:noFill/>
                </a:ln>
                <a:solidFill>
                  <a:schemeClr val="tx1"/>
                </a:solidFill>
                <a:effectLst/>
                <a:latin typeface="+mj-lt"/>
                <a:ea typeface="+mn-ea"/>
                <a:cs typeface="Segoe UI" pitchFamily="34" charset="0"/>
              </a:defRPr>
            </a:lvl1pPr>
          </a:lstStyle>
          <a:p>
            <a:pPr marL="0" lvl="0" algn="l" defTabSz="914192" rtl="0" eaLnBrk="1" latinLnBrk="0" hangingPunct="1">
              <a:lnSpc>
                <a:spcPts val="5489"/>
              </a:lnSpc>
              <a:spcBef>
                <a:spcPct val="0"/>
              </a:spcBef>
              <a:buNone/>
            </a:pPr>
            <a:r>
              <a:rPr lang="en-US" dirty="0"/>
              <a:t>Section title</a:t>
            </a:r>
          </a:p>
        </p:txBody>
      </p:sp>
      <p:sp>
        <p:nvSpPr>
          <p:cNvPr id="8" name="TextBox 7">
            <a:extLst>
              <a:ext uri="{FF2B5EF4-FFF2-40B4-BE49-F238E27FC236}">
                <a16:creationId xmlns:a16="http://schemas.microsoft.com/office/drawing/2014/main" id="{E7E555FE-1A25-470F-9400-806E2FDA6E45}"/>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solidFill>
              </a:rPr>
              <a:t>© Microsoft Corporation</a:t>
            </a:r>
            <a:endParaRPr lang="en-US" sz="784" dirty="0">
              <a:solidFill>
                <a:srgbClr val="FFFFFF"/>
              </a:solidFill>
            </a:endParaRPr>
          </a:p>
        </p:txBody>
      </p:sp>
    </p:spTree>
    <p:extLst>
      <p:ext uri="{BB962C8B-B14F-4D97-AF65-F5344CB8AC3E}">
        <p14:creationId xmlns:p14="http://schemas.microsoft.com/office/powerpoint/2010/main" val="34546236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2_Text option 2">
    <p:spTree>
      <p:nvGrpSpPr>
        <p:cNvPr id="1" name=""/>
        <p:cNvGrpSpPr/>
        <p:nvPr/>
      </p:nvGrpSpPr>
      <p:grpSpPr>
        <a:xfrm>
          <a:off x="0" y="0"/>
          <a:ext cx="0" cy="0"/>
          <a:chOff x="0" y="0"/>
          <a:chExt cx="0" cy="0"/>
        </a:xfrm>
      </p:grpSpPr>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55994" y="1389888"/>
            <a:ext cx="11306469" cy="1538883"/>
          </a:xfrm>
        </p:spPr>
        <p:txBody>
          <a:bodyPr lIns="0" tIns="0" rIns="0" bIns="0"/>
          <a:lstStyle>
            <a:lvl1pPr marL="0" indent="0">
              <a:lnSpc>
                <a:spcPts val="1765"/>
              </a:lnSpc>
              <a:spcBef>
                <a:spcPts val="1176"/>
              </a:spcBef>
              <a:buNone/>
              <a:defRPr lang="en-US" sz="18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600">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20</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3" name="Title 2">
            <a:extLst>
              <a:ext uri="{FF2B5EF4-FFF2-40B4-BE49-F238E27FC236}">
                <a16:creationId xmlns:a16="http://schemas.microsoft.com/office/drawing/2014/main" id="{06E7123A-2A13-43DD-A1DF-1645C0866127}"/>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22500469"/>
      </p:ext>
    </p:extLst>
  </p:cSld>
  <p:clrMapOvr>
    <a:masterClrMapping/>
  </p:clrMapOvr>
  <p:transition>
    <p:fade/>
  </p:transition>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5_Text option 2">
    <p:spTree>
      <p:nvGrpSpPr>
        <p:cNvPr id="1" name=""/>
        <p:cNvGrpSpPr/>
        <p:nvPr/>
      </p:nvGrpSpPr>
      <p:grpSpPr>
        <a:xfrm>
          <a:off x="0" y="0"/>
          <a:ext cx="0" cy="0"/>
          <a:chOff x="0" y="0"/>
          <a:chExt cx="0" cy="0"/>
        </a:xfrm>
      </p:grpSpPr>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4" name="Text Placeholder 3">
            <a:extLst>
              <a:ext uri="{FF2B5EF4-FFF2-40B4-BE49-F238E27FC236}">
                <a16:creationId xmlns:a16="http://schemas.microsoft.com/office/drawing/2014/main" id="{B0C9936F-026B-4C33-AC17-6CD102EEB941}"/>
              </a:ext>
            </a:extLst>
          </p:cNvPr>
          <p:cNvSpPr>
            <a:spLocks noGrp="1"/>
          </p:cNvSpPr>
          <p:nvPr>
            <p:ph type="body" sz="quarter" idx="14"/>
          </p:nvPr>
        </p:nvSpPr>
        <p:spPr>
          <a:xfrm>
            <a:off x="455994" y="1387201"/>
            <a:ext cx="5662231" cy="1831271"/>
          </a:xfrm>
        </p:spPr>
        <p:txBody>
          <a:bodyPr/>
          <a:lstStyle>
            <a:lvl1pPr>
              <a:spcBef>
                <a:spcPts val="1200"/>
              </a:spcBef>
              <a:spcAft>
                <a:spcPts val="600"/>
              </a:spcAft>
              <a:defRPr lang="en-US" sz="1800" b="0" kern="1200" spc="0" baseline="0" dirty="0" smtClean="0">
                <a:solidFill>
                  <a:schemeClr val="tx2"/>
                </a:solidFill>
                <a:latin typeface="+mj-lt"/>
                <a:ea typeface="+mn-ea"/>
                <a:cs typeface="+mn-cs"/>
              </a:defRPr>
            </a:lvl1pPr>
            <a:lvl2pPr>
              <a:spcAft>
                <a:spcPts val="600"/>
              </a:spcAft>
              <a:defRPr sz="1600"/>
            </a:lvl2pPr>
            <a:lvl3pPr>
              <a:spcBef>
                <a:spcPts val="600"/>
              </a:spcBef>
              <a:defRPr sz="1600"/>
            </a:lvl3pPr>
            <a:lvl4pPr>
              <a:spcBef>
                <a:spcPts val="600"/>
              </a:spcBef>
              <a:defRPr sz="1600"/>
            </a:lvl4pPr>
            <a:lvl5pPr>
              <a:spcBef>
                <a:spcPts val="600"/>
              </a:spcBef>
              <a:defRPr sz="1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9B8A7558-9AEC-48A6-BB48-2A661F88030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0412147"/>
      </p:ext>
    </p:extLst>
  </p:cSld>
  <p:clrMapOvr>
    <a:masterClrMapping/>
  </p:clrMapOvr>
  <p:transition>
    <p:fade/>
  </p:transition>
  <p:extLst>
    <p:ext uri="{DCECCB84-F9BA-43D5-87BE-67443E8EF086}">
      <p15:sldGuideLst xmlns:p15="http://schemas.microsoft.com/office/powerpoint/2012/main">
        <p15:guide id="1" orient="horz" pos="864">
          <p15:clr>
            <a:srgbClr val="FBAE40"/>
          </p15:clr>
        </p15:guide>
      </p15:sldGuideLst>
    </p:ext>
  </p:extLst>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1_Text option 2">
    <p:spTree>
      <p:nvGrpSpPr>
        <p:cNvPr id="1" name=""/>
        <p:cNvGrpSpPr/>
        <p:nvPr/>
      </p:nvGrpSpPr>
      <p:grpSpPr>
        <a:xfrm>
          <a:off x="0" y="0"/>
          <a:ext cx="0" cy="0"/>
          <a:chOff x="0" y="0"/>
          <a:chExt cx="0" cy="0"/>
        </a:xfrm>
      </p:grpSpPr>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4" name="Text Placeholder 3">
            <a:extLst>
              <a:ext uri="{FF2B5EF4-FFF2-40B4-BE49-F238E27FC236}">
                <a16:creationId xmlns:a16="http://schemas.microsoft.com/office/drawing/2014/main" id="{B0C9936F-026B-4C33-AC17-6CD102EEB941}"/>
              </a:ext>
            </a:extLst>
          </p:cNvPr>
          <p:cNvSpPr>
            <a:spLocks noGrp="1"/>
          </p:cNvSpPr>
          <p:nvPr>
            <p:ph type="body" sz="quarter" idx="14"/>
          </p:nvPr>
        </p:nvSpPr>
        <p:spPr>
          <a:xfrm>
            <a:off x="455994" y="1387201"/>
            <a:ext cx="4827205" cy="1831271"/>
          </a:xfrm>
        </p:spPr>
        <p:txBody>
          <a:bodyPr/>
          <a:lstStyle>
            <a:lvl1pPr>
              <a:spcBef>
                <a:spcPts val="1200"/>
              </a:spcBef>
              <a:spcAft>
                <a:spcPts val="600"/>
              </a:spcAft>
              <a:defRPr lang="en-US" sz="1800" b="0" kern="1200" spc="0" baseline="0" dirty="0" smtClean="0">
                <a:solidFill>
                  <a:schemeClr val="tx2"/>
                </a:solidFill>
                <a:latin typeface="+mj-lt"/>
                <a:ea typeface="+mn-ea"/>
                <a:cs typeface="+mn-cs"/>
              </a:defRPr>
            </a:lvl1pPr>
            <a:lvl2pPr>
              <a:spcAft>
                <a:spcPts val="600"/>
              </a:spcAft>
              <a:defRPr sz="1600"/>
            </a:lvl2pPr>
            <a:lvl3pPr>
              <a:spcBef>
                <a:spcPts val="600"/>
              </a:spcBef>
              <a:defRPr sz="1600"/>
            </a:lvl3pPr>
            <a:lvl4pPr>
              <a:spcBef>
                <a:spcPts val="600"/>
              </a:spcBef>
              <a:defRPr sz="1600"/>
            </a:lvl4pPr>
            <a:lvl5pPr>
              <a:spcBef>
                <a:spcPts val="600"/>
              </a:spcBef>
              <a:defRPr sz="1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9B8A7558-9AEC-48A6-BB48-2A661F88030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45371084"/>
      </p:ext>
    </p:extLst>
  </p:cSld>
  <p:clrMapOvr>
    <a:masterClrMapping/>
  </p:clrMapOvr>
  <p:transition>
    <p:fade/>
  </p:transition>
  <p:extLst>
    <p:ext uri="{DCECCB84-F9BA-43D5-87BE-67443E8EF086}">
      <p15:sldGuideLst xmlns:p15="http://schemas.microsoft.com/office/powerpoint/2012/main">
        <p15:guide id="1" orient="horz" pos="864">
          <p15:clr>
            <a:srgbClr val="FBAE40"/>
          </p15:clr>
        </p15:guide>
      </p15:sldGuideLst>
    </p:ext>
  </p:extLst>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4_Text option 2">
    <p:spTree>
      <p:nvGrpSpPr>
        <p:cNvPr id="1" name=""/>
        <p:cNvGrpSpPr/>
        <p:nvPr/>
      </p:nvGrpSpPr>
      <p:grpSpPr>
        <a:xfrm>
          <a:off x="0" y="0"/>
          <a:ext cx="0" cy="0"/>
          <a:chOff x="0" y="0"/>
          <a:chExt cx="0" cy="0"/>
        </a:xfrm>
      </p:grpSpPr>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4" name="Text Placeholder 3">
            <a:extLst>
              <a:ext uri="{FF2B5EF4-FFF2-40B4-BE49-F238E27FC236}">
                <a16:creationId xmlns:a16="http://schemas.microsoft.com/office/drawing/2014/main" id="{B0C9936F-026B-4C33-AC17-6CD102EEB941}"/>
              </a:ext>
            </a:extLst>
          </p:cNvPr>
          <p:cNvSpPr>
            <a:spLocks noGrp="1"/>
          </p:cNvSpPr>
          <p:nvPr>
            <p:ph type="body" sz="quarter" idx="14"/>
          </p:nvPr>
        </p:nvSpPr>
        <p:spPr>
          <a:xfrm>
            <a:off x="455995" y="1387201"/>
            <a:ext cx="3391075" cy="1908215"/>
          </a:xfrm>
        </p:spPr>
        <p:txBody>
          <a:bodyPr/>
          <a:lstStyle>
            <a:lvl1pPr>
              <a:spcBef>
                <a:spcPts val="1200"/>
              </a:spcBef>
              <a:spcAft>
                <a:spcPts val="600"/>
              </a:spcAft>
              <a:defRPr lang="en-US" sz="1800" b="0" kern="1200" spc="0" baseline="0" dirty="0" smtClean="0">
                <a:solidFill>
                  <a:schemeClr val="tx2"/>
                </a:solidFill>
                <a:latin typeface="+mj-lt"/>
                <a:ea typeface="+mn-ea"/>
                <a:cs typeface="+mn-cs"/>
              </a:defRPr>
            </a:lvl1pPr>
            <a:lvl2pPr>
              <a:spcAft>
                <a:spcPts val="600"/>
              </a:spcAft>
              <a:defRPr sz="1600"/>
            </a:lvl2pPr>
            <a:lvl3pPr>
              <a:spcBef>
                <a:spcPts val="1200"/>
              </a:spcBef>
              <a:defRPr sz="1600"/>
            </a:lvl3pPr>
            <a:lvl4pPr>
              <a:spcBef>
                <a:spcPts val="600"/>
              </a:spcBef>
              <a:defRPr sz="1600"/>
            </a:lvl4pPr>
            <a:lvl5pPr>
              <a:spcBef>
                <a:spcPts val="600"/>
              </a:spcBef>
              <a:defRPr sz="1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9B8A7558-9AEC-48A6-BB48-2A661F88030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07718881"/>
      </p:ext>
    </p:extLst>
  </p:cSld>
  <p:clrMapOvr>
    <a:masterClrMapping/>
  </p:clrMapOvr>
  <p:transition>
    <p:fade/>
  </p:transition>
  <p:extLst>
    <p:ext uri="{DCECCB84-F9BA-43D5-87BE-67443E8EF086}">
      <p15:sldGuideLst xmlns:p15="http://schemas.microsoft.com/office/powerpoint/2012/main">
        <p15:guide id="1" orient="horz" pos="864">
          <p15:clr>
            <a:srgbClr val="FBAE40"/>
          </p15:clr>
        </p15:guide>
      </p15:sldGuideLst>
    </p:ext>
  </p:extLst>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3" name="Title 2">
            <a:extLst>
              <a:ext uri="{FF2B5EF4-FFF2-40B4-BE49-F238E27FC236}">
                <a16:creationId xmlns:a16="http://schemas.microsoft.com/office/drawing/2014/main" id="{7A7F2F10-6DF6-4C66-9435-E3E0A15D70C1}"/>
              </a:ext>
            </a:extLst>
          </p:cNvPr>
          <p:cNvSpPr>
            <a:spLocks noGrp="1"/>
          </p:cNvSpPr>
          <p:nvPr>
            <p:ph type="title"/>
          </p:nvPr>
        </p:nvSpPr>
        <p:spPr>
          <a:xfrm>
            <a:off x="455994" y="300001"/>
            <a:ext cx="11306469" cy="813819"/>
          </a:xfrm>
        </p:spPr>
        <p:txBody>
          <a:bodyPr/>
          <a:lstStyle/>
          <a:p>
            <a:r>
              <a:rPr lang="en-US"/>
              <a:t>Click to edit Master title style</a:t>
            </a:r>
          </a:p>
        </p:txBody>
      </p:sp>
    </p:spTree>
    <p:extLst>
      <p:ext uri="{BB962C8B-B14F-4D97-AF65-F5344CB8AC3E}">
        <p14:creationId xmlns:p14="http://schemas.microsoft.com/office/powerpoint/2010/main" val="1075323652"/>
      </p:ext>
    </p:extLst>
  </p:cSld>
  <p:clrMapOvr>
    <a:masterClrMapping/>
  </p:clrMapOvr>
  <p:transition>
    <p:fade/>
  </p:transition>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4" name="Text Placeholder 3">
            <a:extLst>
              <a:ext uri="{FF2B5EF4-FFF2-40B4-BE49-F238E27FC236}">
                <a16:creationId xmlns:a16="http://schemas.microsoft.com/office/drawing/2014/main" id="{39917E53-23F9-44AE-AC26-FDEBA2A77AD5}"/>
              </a:ext>
            </a:extLst>
          </p:cNvPr>
          <p:cNvSpPr>
            <a:spLocks noGrp="1"/>
          </p:cNvSpPr>
          <p:nvPr>
            <p:ph type="body" sz="quarter" idx="10"/>
          </p:nvPr>
        </p:nvSpPr>
        <p:spPr>
          <a:xfrm>
            <a:off x="465138" y="1023938"/>
            <a:ext cx="11380787" cy="492443"/>
          </a:xfrm>
        </p:spPr>
        <p:txBody>
          <a:bodyPr/>
          <a:lstStyle>
            <a:lvl1pPr>
              <a:defRPr lang="en-US" sz="2000" kern="1200" spc="0" baseline="0" dirty="0" smtClean="0">
                <a:solidFill>
                  <a:schemeClr val="tx2"/>
                </a:solidFill>
                <a:latin typeface="+mj-lt"/>
                <a:ea typeface="+mn-ea"/>
                <a:cs typeface="+mn-cs"/>
              </a:defRPr>
            </a:lvl1pPr>
          </a:lstStyle>
          <a:p>
            <a:pPr lvl="0"/>
            <a:r>
              <a:rPr lang="en-US"/>
              <a:t>Click to edit Master text styles</a:t>
            </a:r>
          </a:p>
        </p:txBody>
      </p:sp>
      <p:sp>
        <p:nvSpPr>
          <p:cNvPr id="6" name="Title 5">
            <a:extLst>
              <a:ext uri="{FF2B5EF4-FFF2-40B4-BE49-F238E27FC236}">
                <a16:creationId xmlns:a16="http://schemas.microsoft.com/office/drawing/2014/main" id="{47249C30-AFD8-4FF3-BFE1-7C201A09618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79101593"/>
      </p:ext>
    </p:extLst>
  </p:cSld>
  <p:clrMapOvr>
    <a:masterClrMapping/>
  </p:clrMapOvr>
  <p:transition>
    <p:fade/>
  </p:transition>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636D04-C8DC-48B9-90EB-1F30F4E5DA32}"/>
              </a:ext>
            </a:extLst>
          </p:cNvPr>
          <p:cNvSpPr/>
          <p:nvPr userDrawn="1"/>
        </p:nvSpPr>
        <p:spPr bwMode="auto">
          <a:xfrm>
            <a:off x="-1" y="0"/>
            <a:ext cx="4728411"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l"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55996" y="2123203"/>
            <a:ext cx="3658804" cy="795089"/>
          </a:xfrm>
        </p:spPr>
        <p:txBody>
          <a:bodyPr wrap="square" lIns="0" tIns="0" rIns="0" bIns="0">
            <a:spAutoFit/>
          </a:bodyPr>
          <a:lstStyle>
            <a:lvl1pPr>
              <a:lnSpc>
                <a:spcPts val="3137"/>
              </a:lnSpc>
              <a:defRPr sz="2745">
                <a:solidFill>
                  <a:schemeClr val="bg1"/>
                </a:solidFill>
              </a:defRPr>
            </a:lvl1pPr>
          </a:lstStyle>
          <a:p>
            <a:r>
              <a:rPr lang="en-US"/>
              <a:t>Heading Segoe UI </a:t>
            </a:r>
            <a:r>
              <a:rPr lang="en-US" err="1"/>
              <a:t>Semibold</a:t>
            </a:r>
            <a:r>
              <a:rPr lang="en-US"/>
              <a:t> 28/32</a:t>
            </a:r>
          </a:p>
        </p:txBody>
      </p:sp>
      <p:sp>
        <p:nvSpPr>
          <p:cNvPr id="5" name="Text Placeholder 4"/>
          <p:cNvSpPr>
            <a:spLocks noGrp="1"/>
          </p:cNvSpPr>
          <p:nvPr>
            <p:ph type="body" sz="quarter" idx="11" hasCustomPrompt="1"/>
          </p:nvPr>
        </p:nvSpPr>
        <p:spPr>
          <a:xfrm>
            <a:off x="455995" y="3151388"/>
            <a:ext cx="3658805" cy="443839"/>
          </a:xfrm>
        </p:spPr>
        <p:txBody>
          <a:bodyPr lIns="0" tIns="0" rIns="0" bIns="0"/>
          <a:lstStyle>
            <a:lvl1pPr marL="0" indent="0">
              <a:lnSpc>
                <a:spcPts val="1765"/>
              </a:lnSpc>
              <a:spcBef>
                <a:spcPts val="0"/>
              </a:spcBef>
              <a:buNone/>
              <a:defRPr sz="1372" b="0" spc="0">
                <a:solidFill>
                  <a:schemeClr val="bg1"/>
                </a:solidFill>
                <a:latin typeface="+mj-lt"/>
              </a:defRPr>
            </a:lvl1pPr>
            <a:lvl2pPr marL="0" indent="0">
              <a:lnSpc>
                <a:spcPts val="1765"/>
              </a:lnSpc>
              <a:spcBef>
                <a:spcPts val="0"/>
              </a:spcBef>
              <a:buNone/>
              <a:defRPr sz="1372" spc="0">
                <a:solidFill>
                  <a:schemeClr val="bg1"/>
                </a:solidFill>
              </a:defRPr>
            </a:lvl2pPr>
            <a:lvl3pPr marL="448193" indent="0">
              <a:buNone/>
              <a:defRPr/>
            </a:lvl3pPr>
            <a:lvl4pPr marL="672290" indent="0">
              <a:buNone/>
              <a:defRPr/>
            </a:lvl4pPr>
            <a:lvl5pPr marL="896386"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solidFill>
              </a:rPr>
              <a:t>© Microsoft Corporation                                                                                  </a:t>
            </a:r>
            <a:r>
              <a:rPr lang="en-US">
                <a:solidFill>
                  <a:schemeClr val="bg1">
                    <a:lumMod val="65000"/>
                  </a:schemeClr>
                </a:solidFill>
              </a:rPr>
              <a:t>								                                Azure </a:t>
            </a:r>
          </a:p>
        </p:txBody>
      </p:sp>
    </p:spTree>
    <p:extLst>
      <p:ext uri="{BB962C8B-B14F-4D97-AF65-F5344CB8AC3E}">
        <p14:creationId xmlns:p14="http://schemas.microsoft.com/office/powerpoint/2010/main" val="2571825874"/>
      </p:ext>
    </p:extLst>
  </p:cSld>
  <p:clrMapOvr>
    <a:masterClrMapping/>
  </p:clrMapOvr>
  <p:transition>
    <p:fade/>
  </p:transition>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3_Text option 2">
    <p:spTree>
      <p:nvGrpSpPr>
        <p:cNvPr id="1" name=""/>
        <p:cNvGrpSpPr/>
        <p:nvPr/>
      </p:nvGrpSpPr>
      <p:grpSpPr>
        <a:xfrm>
          <a:off x="0" y="0"/>
          <a:ext cx="0" cy="0"/>
          <a:chOff x="0" y="0"/>
          <a:chExt cx="0" cy="0"/>
        </a:xfrm>
      </p:grpSpPr>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55995" y="2363623"/>
            <a:ext cx="11306469" cy="2435151"/>
          </a:xfr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3" name="Title 2">
            <a:extLst>
              <a:ext uri="{FF2B5EF4-FFF2-40B4-BE49-F238E27FC236}">
                <a16:creationId xmlns:a16="http://schemas.microsoft.com/office/drawing/2014/main" id="{7E249E44-FFCF-444C-B4D6-8DA87E939BB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68483734"/>
      </p:ext>
    </p:extLst>
  </p:cSld>
  <p:clrMapOvr>
    <a:masterClrMapping/>
  </p:clrMapOvr>
  <p:transition>
    <p:fade/>
  </p:transition>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55995" y="1383320"/>
            <a:ext cx="5381243" cy="661720"/>
          </a:xfrm>
        </p:spPr>
        <p:txBody>
          <a:bodyPr lIns="0" tIns="0" rIns="0" bIns="0"/>
          <a:lstStyle>
            <a:lvl1pPr marL="0" indent="0">
              <a:lnSpc>
                <a:spcPts val="1765"/>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lang="en-US" sz="1400" kern="1200" spc="0" baseline="0" dirty="0">
                <a:solidFill>
                  <a:schemeClr val="tx1"/>
                </a:solidFill>
                <a:latin typeface="+mn-lt"/>
                <a:ea typeface="+mn-ea"/>
                <a:cs typeface="+mn-cs"/>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marL="0" marR="0" lvl="1" indent="0" algn="l" defTabSz="914367" rtl="0" eaLnBrk="1" fontAlgn="auto" latinLnBrk="0" hangingPunct="1">
              <a:lnSpc>
                <a:spcPct val="100000"/>
              </a:lnSpc>
              <a:spcBef>
                <a:spcPts val="0"/>
              </a:spcBef>
              <a:spcAft>
                <a:spcPts val="600"/>
              </a:spcAft>
              <a:buClrTx/>
              <a:buSzPct val="90000"/>
              <a:buFont typeface="Wingdings" panose="05000000000000000000" pitchFamily="2" charset="2"/>
              <a:buNone/>
              <a:tabLst/>
            </a:pPr>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a:t>
            </a:r>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6354763" y="1383320"/>
            <a:ext cx="5407701" cy="446276"/>
          </a:xfrm>
        </p:spPr>
        <p:txBody>
          <a:bodyPr lIns="0" tIns="0" rIns="0" bIns="0"/>
          <a:lstStyle>
            <a:lvl1pPr marL="0" indent="0">
              <a:lnSpc>
                <a:spcPts val="1765"/>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lang="en-US" sz="1400" kern="1200" spc="0" baseline="0" dirty="0">
                <a:solidFill>
                  <a:schemeClr val="tx1"/>
                </a:solidFill>
                <a:latin typeface="+mn-lt"/>
                <a:ea typeface="+mn-ea"/>
                <a:cs typeface="+mn-cs"/>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marL="0" marR="0" lvl="1" indent="0" algn="l" defTabSz="914367" rtl="0" eaLnBrk="1" fontAlgn="auto" latinLnBrk="0" hangingPunct="1">
              <a:lnSpc>
                <a:spcPct val="100000"/>
              </a:lnSpc>
              <a:spcBef>
                <a:spcPts val="0"/>
              </a:spcBef>
              <a:spcAft>
                <a:spcPts val="600"/>
              </a:spcAft>
              <a:buClrTx/>
              <a:buSzPct val="90000"/>
              <a:buFont typeface="Wingdings" panose="05000000000000000000" pitchFamily="2" charset="2"/>
              <a:buNone/>
              <a:tabLst/>
            </a:pPr>
            <a:r>
              <a:rPr lang="en-US"/>
              <a:t>Body copy Segoe Regular 14/18. </a:t>
            </a:r>
            <a:r>
              <a:rPr lang="en-US" err="1"/>
              <a:t>Cavorest</a:t>
            </a:r>
            <a:r>
              <a:rPr lang="en-US"/>
              <a:t> a </a:t>
            </a:r>
            <a:r>
              <a:rPr lang="en-US" err="1"/>
              <a:t>aut</a:t>
            </a:r>
            <a:r>
              <a:rPr lang="en-US"/>
              <a:t> arum </a:t>
            </a:r>
            <a:r>
              <a:rPr lang="en-US" err="1"/>
              <a:t>quam</a:t>
            </a:r>
            <a:r>
              <a:rPr lang="en-US"/>
              <a:t> id eat</a:t>
            </a:r>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3" name="Title 2">
            <a:extLst>
              <a:ext uri="{FF2B5EF4-FFF2-40B4-BE49-F238E27FC236}">
                <a16:creationId xmlns:a16="http://schemas.microsoft.com/office/drawing/2014/main" id="{3F8F1D15-8DA1-4BC9-B00B-C2802761BCD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95785667"/>
      </p:ext>
    </p:extLst>
  </p:cSld>
  <p:clrMapOvr>
    <a:masterClrMapping/>
  </p:clrMapOvr>
  <p:transition>
    <p:fade/>
  </p:transition>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455996" y="3167818"/>
            <a:ext cx="2209038" cy="2778790"/>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730354" y="3167818"/>
            <a:ext cx="2209038" cy="2803460"/>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5004712" y="3167818"/>
            <a:ext cx="2209038" cy="2803460"/>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7279070" y="3167818"/>
            <a:ext cx="2209038" cy="2803460"/>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9553426" y="3167818"/>
            <a:ext cx="2209038" cy="2803460"/>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3" name="Title 2">
            <a:extLst>
              <a:ext uri="{FF2B5EF4-FFF2-40B4-BE49-F238E27FC236}">
                <a16:creationId xmlns:a16="http://schemas.microsoft.com/office/drawing/2014/main" id="{AB440CEE-08A4-4AA6-B180-C2DFA5E7494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7230737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6328436-7F49-4152-89C8-03F31949ECE7}"/>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rgbClr val="FFFFFF">
                    <a:lumMod val="65000"/>
                  </a:srgbClr>
                </a:solidFill>
              </a:rPr>
              <a:t>© Microsoft Corporation</a:t>
            </a:r>
            <a:endParaRPr lang="en-US" sz="784" dirty="0">
              <a:solidFill>
                <a:srgbClr val="FFFFFF">
                  <a:lumMod val="65000"/>
                </a:srgbClr>
              </a:solidFill>
            </a:endParaRPr>
          </a:p>
        </p:txBody>
      </p:sp>
    </p:spTree>
    <p:extLst>
      <p:ext uri="{BB962C8B-B14F-4D97-AF65-F5344CB8AC3E}">
        <p14:creationId xmlns:p14="http://schemas.microsoft.com/office/powerpoint/2010/main" val="1096816022"/>
      </p:ext>
    </p:extLst>
  </p:cSld>
  <p:clrMapOvr>
    <a:masterClrMapping/>
  </p:clrMapOvr>
  <p:transition>
    <p:fade/>
  </p:transition>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153506485"/>
      </p:ext>
    </p:extLst>
  </p:cSld>
  <p:clrMapOvr>
    <a:masterClrMapping/>
  </p:clrMapOvr>
  <p:transition>
    <p:fade/>
  </p:transition>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55994" y="941692"/>
            <a:ext cx="7454643" cy="3558191"/>
          </a:xfrm>
          <a:noFill/>
        </p:spPr>
        <p:txBody>
          <a:bodyPr vert="horz" wrap="square" lIns="0" tIns="0" rIns="0" bIns="0" rtlCol="0" anchor="t" anchorCtr="0">
            <a:noAutofit/>
          </a:bodyPr>
          <a:lstStyle>
            <a:lvl1pPr>
              <a:defRPr lang="en-US" sz="4705" spc="-49" baseline="0" dirty="0">
                <a:solidFill>
                  <a:schemeClr val="tx2"/>
                </a:solidFill>
              </a:defRPr>
            </a:lvl1pPr>
          </a:lstStyle>
          <a:p>
            <a:pPr marL="0" lvl="0">
              <a:lnSpc>
                <a:spcPts val="5490"/>
              </a:lnSpc>
            </a:pPr>
            <a:r>
              <a:rPr lang="en-US"/>
              <a:t>Section title</a:t>
            </a:r>
          </a:p>
        </p:txBody>
      </p:sp>
    </p:spTree>
    <p:extLst>
      <p:ext uri="{BB962C8B-B14F-4D97-AF65-F5344CB8AC3E}">
        <p14:creationId xmlns:p14="http://schemas.microsoft.com/office/powerpoint/2010/main" val="15261788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1_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096000" y="0"/>
            <a:ext cx="609600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55994" y="3058948"/>
            <a:ext cx="4822952" cy="2648904"/>
          </a:xfr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55995" y="2293838"/>
            <a:ext cx="4822951" cy="287771"/>
          </a:xfrm>
        </p:spPr>
        <p:txBody>
          <a:bodyPr wrap="square" lIns="0" tIns="0" rIns="0" bIns="0" anchor="b" anchorCtr="0">
            <a:spAutoFit/>
          </a:bodyPr>
          <a:lstStyle>
            <a:lvl1pPr marL="0" indent="0">
              <a:lnSpc>
                <a:spcPts val="2353"/>
              </a:lnSpc>
              <a:buNone/>
              <a:defRPr lang="en-US" sz="1961" kern="1200" spc="0" baseline="0" dirty="0">
                <a:solidFill>
                  <a:schemeClr val="tx1"/>
                </a:solidFill>
                <a:latin typeface="+mn-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t>
            </a:r>
          </a:p>
        </p:txBody>
      </p:sp>
      <p:sp>
        <p:nvSpPr>
          <p:cNvPr id="3" name="Title 2">
            <a:extLst>
              <a:ext uri="{FF2B5EF4-FFF2-40B4-BE49-F238E27FC236}">
                <a16:creationId xmlns:a16="http://schemas.microsoft.com/office/drawing/2014/main" id="{D7A3CEF4-1427-4F11-B924-ABA1E8DF7867}"/>
              </a:ext>
            </a:extLst>
          </p:cNvPr>
          <p:cNvSpPr>
            <a:spLocks noGrp="1"/>
          </p:cNvSpPr>
          <p:nvPr>
            <p:ph type="title"/>
          </p:nvPr>
        </p:nvSpPr>
        <p:spPr>
          <a:xfrm>
            <a:off x="455994" y="556381"/>
            <a:ext cx="5482893" cy="813819"/>
          </a:xfrm>
        </p:spPr>
        <p:txBody>
          <a:bodyPr/>
          <a:lstStyle/>
          <a:p>
            <a:r>
              <a:rPr lang="en-US"/>
              <a:t>Click to edit Master title style</a:t>
            </a:r>
          </a:p>
        </p:txBody>
      </p:sp>
    </p:spTree>
    <p:extLst>
      <p:ext uri="{BB962C8B-B14F-4D97-AF65-F5344CB8AC3E}">
        <p14:creationId xmlns:p14="http://schemas.microsoft.com/office/powerpoint/2010/main" val="1564047016"/>
      </p:ext>
    </p:extLst>
  </p:cSld>
  <p:clrMapOvr>
    <a:masterClrMapping/>
  </p:clrMapOvr>
  <p:transition>
    <p:fade/>
  </p:transition>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096000" y="0"/>
            <a:ext cx="609600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55994" y="2363623"/>
            <a:ext cx="4822952" cy="2648904"/>
          </a:xfr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55995" y="1741559"/>
            <a:ext cx="4822951" cy="287771"/>
          </a:xfrm>
        </p:spPr>
        <p:txBody>
          <a:bodyPr wrap="square" lIns="0" tIns="0" rIns="0" bIns="0" anchor="b" anchorCtr="0">
            <a:spAutoFit/>
          </a:bodyPr>
          <a:lstStyle>
            <a:lvl1pPr marL="0" indent="0">
              <a:lnSpc>
                <a:spcPts val="2353"/>
              </a:lnSpc>
              <a:buNone/>
              <a:defRPr lang="en-US" sz="1961" kern="1200" spc="0" baseline="0" dirty="0">
                <a:solidFill>
                  <a:schemeClr val="tx1"/>
                </a:solidFill>
                <a:latin typeface="+mn-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t>
            </a:r>
          </a:p>
        </p:txBody>
      </p:sp>
      <p:sp>
        <p:nvSpPr>
          <p:cNvPr id="3" name="Title 2">
            <a:extLst>
              <a:ext uri="{FF2B5EF4-FFF2-40B4-BE49-F238E27FC236}">
                <a16:creationId xmlns:a16="http://schemas.microsoft.com/office/drawing/2014/main" id="{DC1E310F-F38A-42D9-94F6-F272E14A0178}"/>
              </a:ext>
            </a:extLst>
          </p:cNvPr>
          <p:cNvSpPr>
            <a:spLocks noGrp="1"/>
          </p:cNvSpPr>
          <p:nvPr>
            <p:ph type="title"/>
          </p:nvPr>
        </p:nvSpPr>
        <p:spPr>
          <a:xfrm>
            <a:off x="455995" y="556381"/>
            <a:ext cx="5520600" cy="813819"/>
          </a:xfrm>
        </p:spPr>
        <p:txBody>
          <a:bodyPr/>
          <a:lstStyle/>
          <a:p>
            <a:r>
              <a:rPr lang="en-US"/>
              <a:t>Click to edit Master title style</a:t>
            </a:r>
          </a:p>
        </p:txBody>
      </p:sp>
    </p:spTree>
    <p:extLst>
      <p:ext uri="{BB962C8B-B14F-4D97-AF65-F5344CB8AC3E}">
        <p14:creationId xmlns:p14="http://schemas.microsoft.com/office/powerpoint/2010/main" val="3008578225"/>
      </p:ext>
    </p:extLst>
  </p:cSld>
  <p:clrMapOvr>
    <a:masterClrMapping/>
  </p:clrMapOvr>
  <p:transition>
    <p:fade/>
  </p:transition>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2_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096000" y="0"/>
            <a:ext cx="609600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55994" y="2143759"/>
            <a:ext cx="5310491" cy="3129062"/>
          </a:xfrm>
        </p:spPr>
        <p:txBody>
          <a:bodyPr lIns="0" tIns="0" rIns="0" bIns="0"/>
          <a:lstStyle>
            <a:lvl1pPr marL="0" indent="0">
              <a:lnSpc>
                <a:spcPts val="1765"/>
              </a:lnSpc>
              <a:spcBef>
                <a:spcPts val="1176"/>
              </a:spcBef>
              <a:buNone/>
              <a:defRPr lang="en-US" sz="20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600">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t>
            </a:r>
          </a:p>
        </p:txBody>
      </p:sp>
      <p:sp>
        <p:nvSpPr>
          <p:cNvPr id="6" name="Title 5">
            <a:extLst>
              <a:ext uri="{FF2B5EF4-FFF2-40B4-BE49-F238E27FC236}">
                <a16:creationId xmlns:a16="http://schemas.microsoft.com/office/drawing/2014/main" id="{1D0DDFBA-5274-480A-89A3-1DA57A1E04EB}"/>
              </a:ext>
            </a:extLst>
          </p:cNvPr>
          <p:cNvSpPr>
            <a:spLocks noGrp="1"/>
          </p:cNvSpPr>
          <p:nvPr>
            <p:ph type="title"/>
          </p:nvPr>
        </p:nvSpPr>
        <p:spPr>
          <a:xfrm>
            <a:off x="455994" y="556381"/>
            <a:ext cx="5461059" cy="813819"/>
          </a:xfrm>
        </p:spPr>
        <p:txBody>
          <a:bodyPr/>
          <a:lstStyle/>
          <a:p>
            <a:r>
              <a:rPr lang="en-US"/>
              <a:t>Click to edit Master title style</a:t>
            </a:r>
          </a:p>
        </p:txBody>
      </p:sp>
    </p:spTree>
    <p:extLst>
      <p:ext uri="{BB962C8B-B14F-4D97-AF65-F5344CB8AC3E}">
        <p14:creationId xmlns:p14="http://schemas.microsoft.com/office/powerpoint/2010/main" val="3964057963"/>
      </p:ext>
    </p:extLst>
  </p:cSld>
  <p:clrMapOvr>
    <a:masterClrMapping/>
  </p:clrMapOvr>
  <p:transition>
    <p:fade/>
  </p:transition>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54170" y="6451197"/>
            <a:ext cx="4482124" cy="10561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7"/>
            <a:ext cx="7454644" cy="1473396"/>
          </a:xfrm>
          <a:noFill/>
        </p:spPr>
        <p:txBody>
          <a:bodyPr lIns="0" tIns="0" rIns="0" bIns="0" anchor="t" anchorCtr="0"/>
          <a:lstStyle>
            <a:lvl1pPr>
              <a:lnSpc>
                <a:spcPct val="100000"/>
              </a:lnSpc>
              <a:spcAft>
                <a:spcPts val="1274"/>
              </a:spcAft>
              <a:defRPr sz="2549" spc="-49"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4170" y="439310"/>
            <a:ext cx="1335673" cy="190278"/>
          </a:xfrm>
          <a:prstGeom prst="rect">
            <a:avLst/>
          </a:prstGeom>
        </p:spPr>
      </p:pic>
    </p:spTree>
    <p:extLst>
      <p:ext uri="{BB962C8B-B14F-4D97-AF65-F5344CB8AC3E}">
        <p14:creationId xmlns:p14="http://schemas.microsoft.com/office/powerpoint/2010/main" val="33951001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Closing dark gray">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7"/>
            <a:ext cx="7454644" cy="1473396"/>
          </a:xfrm>
          <a:noFill/>
        </p:spPr>
        <p:txBody>
          <a:bodyPr lIns="0" tIns="0" rIns="0" bIns="0" anchor="t" anchorCtr="0"/>
          <a:lstStyle>
            <a:lvl1pPr>
              <a:lnSpc>
                <a:spcPct val="100000"/>
              </a:lnSpc>
              <a:spcAft>
                <a:spcPts val="1274"/>
              </a:spcAft>
              <a:defRPr sz="2549" spc="-49" baseline="0">
                <a:solidFill>
                  <a:schemeClr val="bg1"/>
                </a:solidFill>
              </a:defRPr>
            </a:lvl1pPr>
          </a:lstStyle>
          <a:p>
            <a:r>
              <a:rPr lang="en-US"/>
              <a:t>Thank you.</a:t>
            </a:r>
          </a:p>
        </p:txBody>
      </p:sp>
      <p:sp>
        <p:nvSpPr>
          <p:cNvPr id="5" name="Text Box 3">
            <a:extLst>
              <a:ext uri="{FF2B5EF4-FFF2-40B4-BE49-F238E27FC236}">
                <a16:creationId xmlns:a16="http://schemas.microsoft.com/office/drawing/2014/main" id="{0AFD6FAE-B215-4CF5-A1C7-AE7803BB4E41}"/>
              </a:ext>
            </a:extLst>
          </p:cNvPr>
          <p:cNvSpPr txBox="1">
            <a:spLocks noChangeArrowheads="1"/>
          </p:cNvSpPr>
          <p:nvPr userDrawn="1"/>
        </p:nvSpPr>
        <p:spPr bwMode="blackWhite">
          <a:xfrm>
            <a:off x="454170" y="6451197"/>
            <a:ext cx="4482124" cy="10561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DC1F9C5D-BBFD-AE42-A1D5-DA2C27C2E90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4170" y="439310"/>
            <a:ext cx="1335673" cy="190278"/>
          </a:xfrm>
          <a:prstGeom prst="rect">
            <a:avLst/>
          </a:prstGeom>
        </p:spPr>
      </p:pic>
    </p:spTree>
    <p:extLst>
      <p:ext uri="{BB962C8B-B14F-4D97-AF65-F5344CB8AC3E}">
        <p14:creationId xmlns:p14="http://schemas.microsoft.com/office/powerpoint/2010/main" val="4288487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7.xml><?xml version="1.0" encoding="utf-8"?>
<p:sldLayout xmlns:a="http://schemas.openxmlformats.org/drawingml/2006/main" xmlns:r="http://schemas.openxmlformats.org/officeDocument/2006/relationships" xmlns:p="http://schemas.openxmlformats.org/presentationml/2006/main" userDrawn="1">
  <p:cSld name="Title no bann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658C16-FB2E-4C1C-A560-7B9ECF96906F}"/>
              </a:ext>
            </a:extLst>
          </p:cNvPr>
          <p:cNvSpPr>
            <a:spLocks noGrp="1"/>
          </p:cNvSpPr>
          <p:nvPr>
            <p:ph type="title"/>
          </p:nvPr>
        </p:nvSpPr>
        <p:spPr/>
        <p:txBody>
          <a:bodyPr/>
          <a:lstStyle/>
          <a:p>
            <a:r>
              <a:rPr lang="en-US"/>
              <a:t>Click to edit Master title style</a:t>
            </a:r>
          </a:p>
        </p:txBody>
      </p:sp>
      <p:sp>
        <p:nvSpPr>
          <p:cNvPr id="5" name="Footer Placeholder 4">
            <a:extLst>
              <a:ext uri="{FF2B5EF4-FFF2-40B4-BE49-F238E27FC236}">
                <a16:creationId xmlns:a16="http://schemas.microsoft.com/office/drawing/2014/main" id="{61A742CA-E96E-4124-AC0E-B60A167D6FB3}"/>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26446600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58.xml><?xml version="1.0" encoding="utf-8"?>
<p:sldLayout xmlns:a="http://schemas.openxmlformats.org/drawingml/2006/main" xmlns:r="http://schemas.openxmlformats.org/officeDocument/2006/relationships" xmlns:p="http://schemas.openxmlformats.org/presentationml/2006/main" userDrawn="1">
  <p:cSld name="Spl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3D3045-96A6-47EA-8E6C-C98A6581098A}"/>
              </a:ext>
            </a:extLst>
          </p:cNvPr>
          <p:cNvSpPr/>
          <p:nvPr userDrawn="1"/>
        </p:nvSpPr>
        <p:spPr bwMode="auto">
          <a:xfrm>
            <a:off x="0" y="0"/>
            <a:ext cx="6096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2875002"/>
            <a:ext cx="5146331" cy="1107996"/>
          </a:xfrm>
          <a:prstGeom prst="rect">
            <a:avLst/>
          </a:prstGeom>
        </p:spPr>
        <p:txBody>
          <a:bodyPr anchor="ctr">
            <a:spAutoFit/>
          </a:bodyPr>
          <a:lstStyle>
            <a:lvl1pPr>
              <a:defRPr>
                <a:solidFill>
                  <a:schemeClr val="bg1"/>
                </a:solidFill>
              </a:defRPr>
            </a:lvl1pPr>
          </a:lstStyle>
          <a:p>
            <a:r>
              <a:rPr lang="en-US"/>
              <a:t>Click to edit Master title style</a:t>
            </a:r>
          </a:p>
        </p:txBody>
      </p:sp>
      <p:sp>
        <p:nvSpPr>
          <p:cNvPr id="3" name="Text Placeholder 2"/>
          <p:cNvSpPr>
            <a:spLocks noGrp="1"/>
          </p:cNvSpPr>
          <p:nvPr>
            <p:ph type="body" sz="quarter" idx="10"/>
          </p:nvPr>
        </p:nvSpPr>
        <p:spPr>
          <a:xfrm>
            <a:off x="6879772" y="2794980"/>
            <a:ext cx="4616560" cy="1268039"/>
          </a:xfrm>
          <a:prstGeom prst="rect">
            <a:avLst/>
          </a:prstGeom>
        </p:spPr>
        <p:txBody>
          <a:bodyPr anchor="ctr"/>
          <a:lstStyle>
            <a:lvl1pPr marL="400050" indent="-400050">
              <a:spcBef>
                <a:spcPts val="1800"/>
              </a:spcBef>
              <a:defRPr sz="2000">
                <a:latin typeface="+mn-lt"/>
              </a:defRPr>
            </a:lvl1pPr>
            <a:lvl2pPr>
              <a:defRPr sz="16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5017606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9.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Text Placeholder 4">
            <a:extLst>
              <a:ext uri="{FF2B5EF4-FFF2-40B4-BE49-F238E27FC236}">
                <a16:creationId xmlns:a16="http://schemas.microsoft.com/office/drawing/2014/main" id="{030D5CD1-3DDD-495F-BE41-0AC40481809D}"/>
              </a:ext>
            </a:extLst>
          </p:cNvPr>
          <p:cNvSpPr>
            <a:spLocks noGrp="1"/>
          </p:cNvSpPr>
          <p:nvPr>
            <p:ph type="body" sz="quarter" idx="11"/>
          </p:nvPr>
        </p:nvSpPr>
        <p:spPr>
          <a:xfrm>
            <a:off x="492488" y="2732715"/>
            <a:ext cx="3657600" cy="898708"/>
          </a:xfrm>
        </p:spPr>
        <p:txBody>
          <a:bodyPr/>
          <a:lstStyle>
            <a:lvl1pPr marL="0" indent="0" algn="ctr">
              <a:buNone/>
              <a:defRPr sz="2000" b="1">
                <a:solidFill>
                  <a:srgbClr val="0078D4"/>
                </a:solidFill>
              </a:defRPr>
            </a:lvl1pPr>
            <a:lvl2pPr marL="0" indent="0" algn="ctr">
              <a:buNone/>
              <a:defRPr sz="1800">
                <a:solidFill>
                  <a:srgbClr val="0078D4"/>
                </a:solidFill>
              </a:defRPr>
            </a:lvl2pPr>
            <a:lvl3pPr marL="0" indent="0" algn="ctr">
              <a:buNone/>
              <a:defRPr sz="140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a:p>
            <a:pPr lvl="1"/>
            <a:r>
              <a:rPr lang="en-US"/>
              <a:t>Second level</a:t>
            </a:r>
          </a:p>
          <a:p>
            <a:pPr lvl="2"/>
            <a:r>
              <a:rPr lang="en-US"/>
              <a:t>Third level</a:t>
            </a:r>
          </a:p>
        </p:txBody>
      </p:sp>
      <p:sp>
        <p:nvSpPr>
          <p:cNvPr id="6" name="Text Placeholder 4">
            <a:extLst>
              <a:ext uri="{FF2B5EF4-FFF2-40B4-BE49-F238E27FC236}">
                <a16:creationId xmlns:a16="http://schemas.microsoft.com/office/drawing/2014/main" id="{DF43ACB6-B369-4578-9200-26694DB75A40}"/>
              </a:ext>
            </a:extLst>
          </p:cNvPr>
          <p:cNvSpPr>
            <a:spLocks noGrp="1"/>
          </p:cNvSpPr>
          <p:nvPr>
            <p:ph type="body" sz="quarter" idx="12"/>
          </p:nvPr>
        </p:nvSpPr>
        <p:spPr>
          <a:xfrm>
            <a:off x="4283247" y="2732715"/>
            <a:ext cx="3657600" cy="898708"/>
          </a:xfrm>
        </p:spPr>
        <p:txBody>
          <a:bodyPr/>
          <a:lstStyle>
            <a:lvl1pPr marL="0" indent="0" algn="ctr">
              <a:buNone/>
              <a:defRPr sz="2000" b="1">
                <a:solidFill>
                  <a:srgbClr val="0078D4"/>
                </a:solidFill>
              </a:defRPr>
            </a:lvl1pPr>
            <a:lvl2pPr marL="0" indent="0" algn="ctr">
              <a:buNone/>
              <a:defRPr sz="1800">
                <a:solidFill>
                  <a:srgbClr val="0078D4"/>
                </a:solidFill>
              </a:defRPr>
            </a:lvl2pPr>
            <a:lvl3pPr marL="0" indent="0" algn="ctr">
              <a:buNone/>
              <a:defRPr sz="1400">
                <a:solidFill>
                  <a:srgbClr val="0078D4"/>
                </a:solidFill>
              </a:defRPr>
            </a:lvl3pPr>
            <a:lvl4pPr marL="0" indent="0">
              <a:buNone/>
              <a:defRPr sz="1200"/>
            </a:lvl4pPr>
            <a:lvl5pPr marL="0" indent="0">
              <a:buNone/>
              <a:defRPr sz="1200"/>
            </a:lvl5pPr>
          </a:lstStyle>
          <a:p>
            <a:pPr lvl="0"/>
            <a:r>
              <a:rPr lang="en-US"/>
              <a:t>Click to edit Master text styles</a:t>
            </a:r>
          </a:p>
          <a:p>
            <a:pPr lvl="1"/>
            <a:r>
              <a:rPr lang="en-US"/>
              <a:t>Second level</a:t>
            </a:r>
          </a:p>
          <a:p>
            <a:pPr lvl="2"/>
            <a:r>
              <a:rPr lang="en-US"/>
              <a:t>Third level</a:t>
            </a:r>
          </a:p>
        </p:txBody>
      </p:sp>
      <p:sp>
        <p:nvSpPr>
          <p:cNvPr id="7" name="Text Placeholder 4">
            <a:extLst>
              <a:ext uri="{FF2B5EF4-FFF2-40B4-BE49-F238E27FC236}">
                <a16:creationId xmlns:a16="http://schemas.microsoft.com/office/drawing/2014/main" id="{9602AF1F-3459-4B18-AB4E-EFCD0A724393}"/>
              </a:ext>
            </a:extLst>
          </p:cNvPr>
          <p:cNvSpPr>
            <a:spLocks noGrp="1"/>
          </p:cNvSpPr>
          <p:nvPr>
            <p:ph type="body" sz="quarter" idx="13"/>
          </p:nvPr>
        </p:nvSpPr>
        <p:spPr>
          <a:xfrm>
            <a:off x="8074006" y="2732715"/>
            <a:ext cx="3657600" cy="898708"/>
          </a:xfrm>
        </p:spPr>
        <p:txBody>
          <a:bodyPr/>
          <a:lstStyle>
            <a:lvl1pPr marL="0" indent="0" algn="ctr">
              <a:buNone/>
              <a:defRPr sz="2000" b="1">
                <a:solidFill>
                  <a:srgbClr val="0078D4"/>
                </a:solidFill>
              </a:defRPr>
            </a:lvl1pPr>
            <a:lvl2pPr marL="0" indent="0" algn="ctr">
              <a:buNone/>
              <a:defRPr sz="1800">
                <a:solidFill>
                  <a:srgbClr val="0078D4"/>
                </a:solidFill>
              </a:defRPr>
            </a:lvl2pPr>
            <a:lvl3pPr marL="0" indent="0" algn="ctr">
              <a:buNone/>
              <a:defRPr sz="140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a:p>
            <a:pPr lvl="1"/>
            <a:r>
              <a:rPr lang="en-US"/>
              <a:t>Second level</a:t>
            </a:r>
          </a:p>
          <a:p>
            <a:pPr lvl="2"/>
            <a:r>
              <a:rPr lang="en-US"/>
              <a:t>Third level</a:t>
            </a:r>
          </a:p>
        </p:txBody>
      </p:sp>
      <p:sp>
        <p:nvSpPr>
          <p:cNvPr id="8" name="Text Placeholder 4">
            <a:extLst>
              <a:ext uri="{FF2B5EF4-FFF2-40B4-BE49-F238E27FC236}">
                <a16:creationId xmlns:a16="http://schemas.microsoft.com/office/drawing/2014/main" id="{EF08950C-6DE8-4C00-B295-6581ECC340D6}"/>
              </a:ext>
            </a:extLst>
          </p:cNvPr>
          <p:cNvSpPr>
            <a:spLocks noGrp="1"/>
          </p:cNvSpPr>
          <p:nvPr>
            <p:ph type="body" sz="quarter" idx="14"/>
          </p:nvPr>
        </p:nvSpPr>
        <p:spPr>
          <a:xfrm>
            <a:off x="659240" y="3850769"/>
            <a:ext cx="3324096" cy="1434239"/>
          </a:xfrm>
        </p:spPr>
        <p:txBody>
          <a:bodyPr/>
          <a:lstStyle>
            <a:lvl1pPr marL="0" indent="0" algn="ctr">
              <a:spcAft>
                <a:spcPts val="600"/>
              </a:spcAft>
              <a:buNone/>
              <a:defRPr sz="1800"/>
            </a:lvl1pPr>
            <a:lvl2pPr marL="0" indent="0" algn="ctr">
              <a:spcAft>
                <a:spcPts val="600"/>
              </a:spcAft>
              <a:buNone/>
              <a:defRPr sz="1400"/>
            </a:lvl2pPr>
            <a:lvl3pPr marL="0" indent="0" algn="ctr">
              <a:spcAft>
                <a:spcPts val="600"/>
              </a:spcAft>
              <a:buNone/>
              <a:defRPr sz="1100"/>
            </a:lvl3pPr>
            <a:lvl4pPr marL="0" indent="0" algn="ctr">
              <a:spcAft>
                <a:spcPts val="600"/>
              </a:spcAft>
              <a:buNone/>
              <a:defRPr sz="1050"/>
            </a:lvl4pPr>
            <a:lvl5pPr marL="0" indent="0" algn="ctr">
              <a:spcAft>
                <a:spcPts val="600"/>
              </a:spcAft>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4">
            <a:extLst>
              <a:ext uri="{FF2B5EF4-FFF2-40B4-BE49-F238E27FC236}">
                <a16:creationId xmlns:a16="http://schemas.microsoft.com/office/drawing/2014/main" id="{6D624B7C-7ABB-44CA-BF48-65CA0629A5A4}"/>
              </a:ext>
            </a:extLst>
          </p:cNvPr>
          <p:cNvSpPr>
            <a:spLocks noGrp="1"/>
          </p:cNvSpPr>
          <p:nvPr>
            <p:ph type="body" sz="quarter" idx="15"/>
          </p:nvPr>
        </p:nvSpPr>
        <p:spPr>
          <a:xfrm>
            <a:off x="4449999" y="3850769"/>
            <a:ext cx="3324096" cy="1434239"/>
          </a:xfrm>
        </p:spPr>
        <p:txBody>
          <a:bodyPr/>
          <a:lstStyle>
            <a:lvl1pPr marL="0" indent="0" algn="ctr">
              <a:spcAft>
                <a:spcPts val="600"/>
              </a:spcAft>
              <a:buNone/>
              <a:defRPr sz="1800"/>
            </a:lvl1pPr>
            <a:lvl2pPr marL="0" indent="0" algn="ctr">
              <a:spcAft>
                <a:spcPts val="600"/>
              </a:spcAft>
              <a:buNone/>
              <a:defRPr sz="1400"/>
            </a:lvl2pPr>
            <a:lvl3pPr marL="0" indent="0" algn="ctr">
              <a:spcAft>
                <a:spcPts val="600"/>
              </a:spcAft>
              <a:buNone/>
              <a:defRPr sz="1100"/>
            </a:lvl3pPr>
            <a:lvl4pPr marL="0" indent="0" algn="ctr">
              <a:spcAft>
                <a:spcPts val="600"/>
              </a:spcAft>
              <a:buNone/>
              <a:defRPr sz="1050"/>
            </a:lvl4pPr>
            <a:lvl5pPr marL="0" indent="0" algn="ctr">
              <a:spcAft>
                <a:spcPts val="600"/>
              </a:spcAft>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E9575C75-3C17-43C3-84AF-A93B42395B8F}"/>
              </a:ext>
            </a:extLst>
          </p:cNvPr>
          <p:cNvSpPr>
            <a:spLocks noGrp="1"/>
          </p:cNvSpPr>
          <p:nvPr>
            <p:ph type="body" sz="quarter" idx="16"/>
          </p:nvPr>
        </p:nvSpPr>
        <p:spPr>
          <a:xfrm>
            <a:off x="8240758" y="3850769"/>
            <a:ext cx="3324096" cy="1434239"/>
          </a:xfrm>
        </p:spPr>
        <p:txBody>
          <a:bodyPr/>
          <a:lstStyle>
            <a:lvl1pPr marL="0" indent="0" algn="ctr">
              <a:spcAft>
                <a:spcPts val="600"/>
              </a:spcAft>
              <a:buNone/>
              <a:defRPr sz="1800"/>
            </a:lvl1pPr>
            <a:lvl2pPr marL="0" indent="0" algn="ctr">
              <a:spcAft>
                <a:spcPts val="600"/>
              </a:spcAft>
              <a:buNone/>
              <a:defRPr sz="1400"/>
            </a:lvl2pPr>
            <a:lvl3pPr marL="0" indent="0" algn="ctr">
              <a:spcAft>
                <a:spcPts val="600"/>
              </a:spcAft>
              <a:buNone/>
              <a:defRPr sz="1100"/>
            </a:lvl3pPr>
            <a:lvl4pPr marL="0" indent="0" algn="ctr">
              <a:spcAft>
                <a:spcPts val="600"/>
              </a:spcAft>
              <a:buNone/>
              <a:defRPr sz="1050"/>
            </a:lvl4pPr>
            <a:lvl5pPr marL="0" indent="0" algn="ctr">
              <a:spcAft>
                <a:spcPts val="600"/>
              </a:spcAft>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7350852"/>
      </p:ext>
    </p:extLst>
  </p:cSld>
  <p:clrMapOvr>
    <a:masterClrMapping/>
  </p:clrMapOvr>
  <p:transition>
    <p:fade/>
  </p:transition>
  <p:hf sldNum="0" hdr="0" ftr="0" dt="0"/>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blue">
    <p:bg>
      <p:bgPr>
        <a:solidFill>
          <a:srgbClr val="0278D7"/>
        </a:solidFill>
        <a:effectLst/>
      </p:bgPr>
    </p:bg>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28494" y="642356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748" eaLnBrk="0" hangingPunct="0"/>
            <a:r>
              <a:rPr lang="en-US" sz="686" dirty="0">
                <a:solidFill>
                  <a:srgbClr val="FFFFFF"/>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DBCC3F24-BF53-4EF0-8FC2-26C4B364170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4960" t="33254" r="14942" b="33412"/>
          <a:stretch/>
        </p:blipFill>
        <p:spPr>
          <a:xfrm>
            <a:off x="428682" y="2812559"/>
            <a:ext cx="2102988" cy="448276"/>
          </a:xfrm>
          <a:prstGeom prst="rect">
            <a:avLst/>
          </a:prstGeom>
        </p:spPr>
      </p:pic>
    </p:spTree>
    <p:extLst>
      <p:ext uri="{BB962C8B-B14F-4D97-AF65-F5344CB8AC3E}">
        <p14:creationId xmlns:p14="http://schemas.microsoft.com/office/powerpoint/2010/main" val="3545932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0.xml><?xml version="1.0" encoding="utf-8"?>
<p:sldLayout xmlns:a="http://schemas.openxmlformats.org/drawingml/2006/main" xmlns:r="http://schemas.openxmlformats.org/officeDocument/2006/relationships" xmlns:p="http://schemas.openxmlformats.org/presentationml/2006/main"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2139702"/>
            <a:ext cx="11339774" cy="1223171"/>
          </a:xfrm>
        </p:spPr>
        <p:txBody>
          <a:bodyPr wrap="square" lIns="0" tIns="0" rIns="0" bIns="0">
            <a:spAutoFit/>
          </a:bodyPr>
          <a:lstStyle>
            <a:lvl1pPr marL="0" indent="0">
              <a:lnSpc>
                <a:spcPct val="90000"/>
              </a:lnSpc>
              <a:spcBef>
                <a:spcPts val="0"/>
              </a:spcBef>
              <a:spcAft>
                <a:spcPts val="1274"/>
              </a:spcAft>
              <a:buNone/>
              <a:defRPr sz="2549" b="0" i="0">
                <a:solidFill>
                  <a:srgbClr val="000000"/>
                </a:solidFill>
                <a:latin typeface="+mn-lt"/>
              </a:defRPr>
            </a:lvl1pPr>
            <a:lvl2pPr marL="224097" indent="0">
              <a:lnSpc>
                <a:spcPct val="90000"/>
              </a:lnSpc>
              <a:spcBef>
                <a:spcPts val="0"/>
              </a:spcBef>
              <a:spcAft>
                <a:spcPts val="1274"/>
              </a:spcAft>
              <a:buNone/>
              <a:defRPr sz="1961">
                <a:solidFill>
                  <a:srgbClr val="000000"/>
                </a:solidFill>
              </a:defRPr>
            </a:lvl2pPr>
            <a:lvl3pPr marL="448193" indent="0">
              <a:spcBef>
                <a:spcPts val="0"/>
              </a:spcBef>
              <a:spcAft>
                <a:spcPts val="1274"/>
              </a:spcAft>
              <a:buNone/>
              <a:defRPr sz="1961">
                <a:solidFill>
                  <a:srgbClr val="000000"/>
                </a:solidFill>
              </a:defRPr>
            </a:lvl3pPr>
            <a:lvl4pPr marL="672290" indent="0">
              <a:spcBef>
                <a:spcPts val="0"/>
              </a:spcBef>
              <a:spcAft>
                <a:spcPts val="1274"/>
              </a:spcAft>
              <a:buNone/>
              <a:defRPr sz="1961"/>
            </a:lvl4pPr>
            <a:lvl5pPr marL="896386" indent="0">
              <a:buNone/>
              <a:defRPr/>
            </a:lvl5pPr>
          </a:lstStyle>
          <a:p>
            <a:pPr lvl="0"/>
            <a:r>
              <a:rPr lang="en-US"/>
              <a:t>First level Segoe UI 26pt</a:t>
            </a:r>
          </a:p>
          <a:p>
            <a:pPr lvl="1"/>
            <a:r>
              <a:rPr lang="en-US"/>
              <a:t>Second level Segoe UI 20pt</a:t>
            </a:r>
          </a:p>
          <a:p>
            <a:pPr lvl="2"/>
            <a:r>
              <a:rPr lang="en-US"/>
              <a:t>Third level Segoe UI 20pt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440495"/>
            <a:ext cx="11336039" cy="739343"/>
          </a:xfrm>
          <a:prstGeom prst="rect">
            <a:avLst/>
          </a:prstGeom>
        </p:spPr>
        <p:txBody>
          <a:bodyPr vert="horz" wrap="square" lIns="0" tIns="164592" rIns="0" bIns="0" rtlCol="0" anchor="t">
            <a:noAutofit/>
          </a:bodyPr>
          <a:lstStyle>
            <a:lvl1pPr>
              <a:defRPr>
                <a:solidFill>
                  <a:srgbClr val="000000"/>
                </a:solidFill>
              </a:defRPr>
            </a:lvl1pPr>
          </a:lstStyle>
          <a:p>
            <a:r>
              <a:rPr lang="en-US"/>
              <a:t>Heading Segoe UI </a:t>
            </a:r>
            <a:r>
              <a:rPr lang="en-US" err="1"/>
              <a:t>Semibold</a:t>
            </a:r>
            <a:r>
              <a:rPr lang="en-US"/>
              <a:t> 32pt</a:t>
            </a:r>
          </a:p>
        </p:txBody>
      </p:sp>
    </p:spTree>
    <p:extLst>
      <p:ext uri="{BB962C8B-B14F-4D97-AF65-F5344CB8AC3E}">
        <p14:creationId xmlns:p14="http://schemas.microsoft.com/office/powerpoint/2010/main" val="1582516622"/>
      </p:ext>
    </p:extLst>
  </p:cSld>
  <p:clrMapOvr>
    <a:masterClrMapping/>
  </p:clrMapOvr>
  <p:transition>
    <p:fade/>
  </p:transition>
</p:sldLayout>
</file>

<file path=ppt/slideLayouts/slideLayout36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7E89494-5428-42B3-AFAB-87BD7B0E7A1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13908001"/>
      </p:ext>
    </p:extLst>
  </p:cSld>
  <p:clrMapOvr>
    <a:masterClrMapping/>
  </p:clrMapOvr>
  <p:transition>
    <p:fade/>
  </p:transition>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a:extLst>
              <a:ext uri="{FF2B5EF4-FFF2-40B4-BE49-F238E27FC236}">
                <a16:creationId xmlns:a16="http://schemas.microsoft.com/office/drawing/2014/main" id="{31FDC4B1-0785-4203-90B0-3586BA98650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258926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a:extLst>
              <a:ext uri="{FF2B5EF4-FFF2-40B4-BE49-F238E27FC236}">
                <a16:creationId xmlns:a16="http://schemas.microsoft.com/office/drawing/2014/main" id="{D112DACC-3558-4EAF-B807-7C520DCF912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3712178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1_Title square photo">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Group of people in an office working." title="Microsoft Brand Photo">
            <a:extLst>
              <a:ext uri="{FF2B5EF4-FFF2-40B4-BE49-F238E27FC236}">
                <a16:creationId xmlns:a16="http://schemas.microsoft.com/office/drawing/2014/main" id="{31FDC4B1-0785-4203-90B0-3586BA98650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27624197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1_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Group of people in an office working." title="Microsoft Brand Photo">
            <a:extLst>
              <a:ext uri="{FF2B5EF4-FFF2-40B4-BE49-F238E27FC236}">
                <a16:creationId xmlns:a16="http://schemas.microsoft.com/office/drawing/2014/main" id="{D112DACC-3558-4EAF-B807-7C520DCF912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42550617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Custom Layout">
    <p:bg>
      <p:bgRef idx="1001">
        <a:schemeClr val="bg1"/>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9C8537-D3A3-6541-B4CB-37F457260EE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098" t="2837" b="12619"/>
          <a:stretch/>
        </p:blipFill>
        <p:spPr>
          <a:xfrm>
            <a:off x="0" y="0"/>
            <a:ext cx="12058185" cy="6858001"/>
          </a:xfrm>
          <a:prstGeom prst="rect">
            <a:avLst/>
          </a:prstGeom>
        </p:spPr>
      </p:pic>
      <p:sp>
        <p:nvSpPr>
          <p:cNvPr id="21" name="Rectangle 20">
            <a:extLst>
              <a:ext uri="{FF2B5EF4-FFF2-40B4-BE49-F238E27FC236}">
                <a16:creationId xmlns:a16="http://schemas.microsoft.com/office/drawing/2014/main" id="{45112617-03B9-4CB6-8194-EAA44C242546}"/>
              </a:ext>
            </a:extLst>
          </p:cNvPr>
          <p:cNvSpPr/>
          <p:nvPr userDrawn="1"/>
        </p:nvSpPr>
        <p:spPr bwMode="auto">
          <a:xfrm>
            <a:off x="0" y="-1"/>
            <a:ext cx="12192000" cy="6858001"/>
          </a:xfrm>
          <a:prstGeom prst="rect">
            <a:avLst/>
          </a:prstGeom>
          <a:gradFill flip="none" rotWithShape="1">
            <a:gsLst>
              <a:gs pos="0">
                <a:schemeClr val="bg1">
                  <a:alpha val="95000"/>
                </a:schemeClr>
              </a:gs>
              <a:gs pos="100000">
                <a:schemeClr val="bg1">
                  <a:alpha val="500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8BCCA059-E904-4849-B856-034AD6DE845D}"/>
              </a:ext>
            </a:extLst>
          </p:cNvPr>
          <p:cNvGrpSpPr/>
          <p:nvPr userDrawn="1"/>
        </p:nvGrpSpPr>
        <p:grpSpPr>
          <a:xfrm>
            <a:off x="584200" y="585788"/>
            <a:ext cx="2032492" cy="292608"/>
            <a:chOff x="584200" y="585788"/>
            <a:chExt cx="2032492" cy="292608"/>
          </a:xfrm>
        </p:grpSpPr>
        <p:sp>
          <p:nvSpPr>
            <p:cNvPr id="49" name="Rectangle 28">
              <a:extLst>
                <a:ext uri="{FF2B5EF4-FFF2-40B4-BE49-F238E27FC236}">
                  <a16:creationId xmlns:a16="http://schemas.microsoft.com/office/drawing/2014/main" id="{3FE0ECFD-1B86-3348-BB33-91D40F0D291B}"/>
                </a:ext>
              </a:extLst>
            </p:cNvPr>
            <p:cNvSpPr>
              <a:spLocks noChangeArrowheads="1"/>
            </p:cNvSpPr>
            <p:nvPr userDrawn="1"/>
          </p:nvSpPr>
          <p:spPr bwMode="auto">
            <a:xfrm>
              <a:off x="584200" y="585788"/>
              <a:ext cx="137930" cy="139408"/>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0" name="Rectangle 29">
              <a:extLst>
                <a:ext uri="{FF2B5EF4-FFF2-40B4-BE49-F238E27FC236}">
                  <a16:creationId xmlns:a16="http://schemas.microsoft.com/office/drawing/2014/main" id="{DBD46591-BA2D-D643-823B-CCF9456D5532}"/>
                </a:ext>
              </a:extLst>
            </p:cNvPr>
            <p:cNvSpPr>
              <a:spLocks noChangeArrowheads="1"/>
            </p:cNvSpPr>
            <p:nvPr userDrawn="1"/>
          </p:nvSpPr>
          <p:spPr bwMode="auto">
            <a:xfrm>
              <a:off x="735923" y="585788"/>
              <a:ext cx="137930" cy="139408"/>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1" name="Rectangle 30">
              <a:extLst>
                <a:ext uri="{FF2B5EF4-FFF2-40B4-BE49-F238E27FC236}">
                  <a16:creationId xmlns:a16="http://schemas.microsoft.com/office/drawing/2014/main" id="{BD3C47C7-7DB3-D94A-BA08-F07A8492AA33}"/>
                </a:ext>
              </a:extLst>
            </p:cNvPr>
            <p:cNvSpPr>
              <a:spLocks noChangeArrowheads="1"/>
            </p:cNvSpPr>
            <p:nvPr userDrawn="1"/>
          </p:nvSpPr>
          <p:spPr bwMode="auto">
            <a:xfrm>
              <a:off x="584200" y="738988"/>
              <a:ext cx="137930" cy="139408"/>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2" name="Rectangle 31">
              <a:extLst>
                <a:ext uri="{FF2B5EF4-FFF2-40B4-BE49-F238E27FC236}">
                  <a16:creationId xmlns:a16="http://schemas.microsoft.com/office/drawing/2014/main" id="{881A41DB-E573-A34F-9057-376A2951B043}"/>
                </a:ext>
              </a:extLst>
            </p:cNvPr>
            <p:cNvSpPr>
              <a:spLocks noChangeArrowheads="1"/>
            </p:cNvSpPr>
            <p:nvPr userDrawn="1"/>
          </p:nvSpPr>
          <p:spPr bwMode="auto">
            <a:xfrm>
              <a:off x="735923" y="738988"/>
              <a:ext cx="137930" cy="139408"/>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nvGrpSpPr>
            <p:cNvPr id="53" name="Group 52">
              <a:extLst>
                <a:ext uri="{FF2B5EF4-FFF2-40B4-BE49-F238E27FC236}">
                  <a16:creationId xmlns:a16="http://schemas.microsoft.com/office/drawing/2014/main" id="{9D872837-FE1F-8048-9E7B-F8CE33D9024D}"/>
                </a:ext>
              </a:extLst>
            </p:cNvPr>
            <p:cNvGrpSpPr/>
            <p:nvPr userDrawn="1"/>
          </p:nvGrpSpPr>
          <p:grpSpPr>
            <a:xfrm>
              <a:off x="584200" y="585788"/>
              <a:ext cx="2032492" cy="292608"/>
              <a:chOff x="584200" y="585788"/>
              <a:chExt cx="2032492" cy="292608"/>
            </a:xfrm>
          </p:grpSpPr>
          <p:sp>
            <p:nvSpPr>
              <p:cNvPr id="54" name="Freeform 22">
                <a:extLst>
                  <a:ext uri="{FF2B5EF4-FFF2-40B4-BE49-F238E27FC236}">
                    <a16:creationId xmlns:a16="http://schemas.microsoft.com/office/drawing/2014/main" id="{685A4EF1-2D17-9043-BE90-89964A6B8181}"/>
                  </a:ext>
                </a:extLst>
              </p:cNvPr>
              <p:cNvSpPr>
                <a:spLocks noEditPoints="1"/>
              </p:cNvSpPr>
              <p:nvPr/>
            </p:nvSpPr>
            <p:spPr bwMode="auto">
              <a:xfrm>
                <a:off x="1996994" y="644901"/>
                <a:ext cx="165023" cy="174383"/>
              </a:xfrm>
              <a:custGeom>
                <a:avLst/>
                <a:gdLst>
                  <a:gd name="T0" fmla="*/ 202 w 335"/>
                  <a:gd name="T1" fmla="*/ 0 h 354"/>
                  <a:gd name="T2" fmla="*/ 335 w 335"/>
                  <a:gd name="T3" fmla="*/ 354 h 354"/>
                  <a:gd name="T4" fmla="*/ 267 w 335"/>
                  <a:gd name="T5" fmla="*/ 354 h 354"/>
                  <a:gd name="T6" fmla="*/ 237 w 335"/>
                  <a:gd name="T7" fmla="*/ 266 h 354"/>
                  <a:gd name="T8" fmla="*/ 96 w 335"/>
                  <a:gd name="T9" fmla="*/ 266 h 354"/>
                  <a:gd name="T10" fmla="*/ 67 w 335"/>
                  <a:gd name="T11" fmla="*/ 354 h 354"/>
                  <a:gd name="T12" fmla="*/ 0 w 335"/>
                  <a:gd name="T13" fmla="*/ 354 h 354"/>
                  <a:gd name="T14" fmla="*/ 133 w 335"/>
                  <a:gd name="T15" fmla="*/ 0 h 354"/>
                  <a:gd name="T16" fmla="*/ 202 w 335"/>
                  <a:gd name="T17" fmla="*/ 0 h 354"/>
                  <a:gd name="T18" fmla="*/ 165 w 335"/>
                  <a:gd name="T19" fmla="*/ 66 h 354"/>
                  <a:gd name="T20" fmla="*/ 112 w 335"/>
                  <a:gd name="T21" fmla="*/ 214 h 354"/>
                  <a:gd name="T22" fmla="*/ 218 w 335"/>
                  <a:gd name="T23" fmla="*/ 214 h 354"/>
                  <a:gd name="T24" fmla="*/ 167 w 335"/>
                  <a:gd name="T25" fmla="*/ 66 h 354"/>
                  <a:gd name="T26" fmla="*/ 165 w 335"/>
                  <a:gd name="T27" fmla="*/ 6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54">
                    <a:moveTo>
                      <a:pt x="202" y="0"/>
                    </a:moveTo>
                    <a:lnTo>
                      <a:pt x="335" y="354"/>
                    </a:lnTo>
                    <a:lnTo>
                      <a:pt x="267" y="354"/>
                    </a:lnTo>
                    <a:lnTo>
                      <a:pt x="237" y="266"/>
                    </a:lnTo>
                    <a:lnTo>
                      <a:pt x="96" y="266"/>
                    </a:lnTo>
                    <a:lnTo>
                      <a:pt x="67" y="354"/>
                    </a:lnTo>
                    <a:lnTo>
                      <a:pt x="0" y="354"/>
                    </a:lnTo>
                    <a:lnTo>
                      <a:pt x="133" y="0"/>
                    </a:lnTo>
                    <a:lnTo>
                      <a:pt x="202" y="0"/>
                    </a:lnTo>
                    <a:close/>
                    <a:moveTo>
                      <a:pt x="165" y="66"/>
                    </a:moveTo>
                    <a:lnTo>
                      <a:pt x="112" y="214"/>
                    </a:lnTo>
                    <a:lnTo>
                      <a:pt x="218" y="214"/>
                    </a:lnTo>
                    <a:lnTo>
                      <a:pt x="167" y="66"/>
                    </a:lnTo>
                    <a:lnTo>
                      <a:pt x="165" y="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de-DE">
                  <a:solidFill>
                    <a:schemeClr val="bg1"/>
                  </a:solidFill>
                </a:endParaRPr>
              </a:p>
            </p:txBody>
          </p:sp>
          <p:sp>
            <p:nvSpPr>
              <p:cNvPr id="55" name="Freeform 23">
                <a:extLst>
                  <a:ext uri="{FF2B5EF4-FFF2-40B4-BE49-F238E27FC236}">
                    <a16:creationId xmlns:a16="http://schemas.microsoft.com/office/drawing/2014/main" id="{20CFD7C2-62C8-144D-B3D6-29CA385D6F1D}"/>
                  </a:ext>
                </a:extLst>
              </p:cNvPr>
              <p:cNvSpPr>
                <a:spLocks/>
              </p:cNvSpPr>
              <p:nvPr/>
            </p:nvSpPr>
            <p:spPr bwMode="auto">
              <a:xfrm>
                <a:off x="2171869" y="693669"/>
                <a:ext cx="104925" cy="125615"/>
              </a:xfrm>
              <a:custGeom>
                <a:avLst/>
                <a:gdLst>
                  <a:gd name="T0" fmla="*/ 8 w 213"/>
                  <a:gd name="T1" fmla="*/ 0 h 255"/>
                  <a:gd name="T2" fmla="*/ 211 w 213"/>
                  <a:gd name="T3" fmla="*/ 0 h 255"/>
                  <a:gd name="T4" fmla="*/ 211 w 213"/>
                  <a:gd name="T5" fmla="*/ 24 h 255"/>
                  <a:gd name="T6" fmla="*/ 78 w 213"/>
                  <a:gd name="T7" fmla="*/ 208 h 255"/>
                  <a:gd name="T8" fmla="*/ 213 w 213"/>
                  <a:gd name="T9" fmla="*/ 208 h 255"/>
                  <a:gd name="T10" fmla="*/ 213 w 213"/>
                  <a:gd name="T11" fmla="*/ 255 h 255"/>
                  <a:gd name="T12" fmla="*/ 0 w 213"/>
                  <a:gd name="T13" fmla="*/ 255 h 255"/>
                  <a:gd name="T14" fmla="*/ 0 w 213"/>
                  <a:gd name="T15" fmla="*/ 229 h 255"/>
                  <a:gd name="T16" fmla="*/ 131 w 213"/>
                  <a:gd name="T17" fmla="*/ 49 h 255"/>
                  <a:gd name="T18" fmla="*/ 8 w 213"/>
                  <a:gd name="T19" fmla="*/ 49 h 255"/>
                  <a:gd name="T20" fmla="*/ 8 w 213"/>
                  <a:gd name="T21"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3" h="255">
                    <a:moveTo>
                      <a:pt x="8" y="0"/>
                    </a:moveTo>
                    <a:lnTo>
                      <a:pt x="211" y="0"/>
                    </a:lnTo>
                    <a:lnTo>
                      <a:pt x="211" y="24"/>
                    </a:lnTo>
                    <a:lnTo>
                      <a:pt x="78" y="208"/>
                    </a:lnTo>
                    <a:lnTo>
                      <a:pt x="213" y="208"/>
                    </a:lnTo>
                    <a:lnTo>
                      <a:pt x="213" y="255"/>
                    </a:lnTo>
                    <a:lnTo>
                      <a:pt x="0" y="255"/>
                    </a:lnTo>
                    <a:lnTo>
                      <a:pt x="0" y="229"/>
                    </a:lnTo>
                    <a:lnTo>
                      <a:pt x="131" y="49"/>
                    </a:lnTo>
                    <a:lnTo>
                      <a:pt x="8" y="49"/>
                    </a:lnTo>
                    <a:lnTo>
                      <a:pt x="8"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de-DE">
                  <a:solidFill>
                    <a:schemeClr val="bg1"/>
                  </a:solidFill>
                </a:endParaRPr>
              </a:p>
            </p:txBody>
          </p:sp>
          <p:sp>
            <p:nvSpPr>
              <p:cNvPr id="56" name="Freeform 24">
                <a:extLst>
                  <a:ext uri="{FF2B5EF4-FFF2-40B4-BE49-F238E27FC236}">
                    <a16:creationId xmlns:a16="http://schemas.microsoft.com/office/drawing/2014/main" id="{AFF7E8C1-7227-1945-8EA5-9AEE297F45B2}"/>
                  </a:ext>
                </a:extLst>
              </p:cNvPr>
              <p:cNvSpPr>
                <a:spLocks/>
              </p:cNvSpPr>
              <p:nvPr/>
            </p:nvSpPr>
            <p:spPr bwMode="auto">
              <a:xfrm>
                <a:off x="2289602" y="693669"/>
                <a:ext cx="111822" cy="128078"/>
              </a:xfrm>
              <a:custGeom>
                <a:avLst/>
                <a:gdLst>
                  <a:gd name="T0" fmla="*/ 111 w 111"/>
                  <a:gd name="T1" fmla="*/ 0 h 126"/>
                  <a:gd name="T2" fmla="*/ 111 w 111"/>
                  <a:gd name="T3" fmla="*/ 124 h 126"/>
                  <a:gd name="T4" fmla="*/ 81 w 111"/>
                  <a:gd name="T5" fmla="*/ 124 h 126"/>
                  <a:gd name="T6" fmla="*/ 81 w 111"/>
                  <a:gd name="T7" fmla="*/ 108 h 126"/>
                  <a:gd name="T8" fmla="*/ 81 w 111"/>
                  <a:gd name="T9" fmla="*/ 108 h 126"/>
                  <a:gd name="T10" fmla="*/ 66 w 111"/>
                  <a:gd name="T11" fmla="*/ 121 h 126"/>
                  <a:gd name="T12" fmla="*/ 44 w 111"/>
                  <a:gd name="T13" fmla="*/ 126 h 126"/>
                  <a:gd name="T14" fmla="*/ 11 w 111"/>
                  <a:gd name="T15" fmla="*/ 114 h 126"/>
                  <a:gd name="T16" fmla="*/ 0 w 111"/>
                  <a:gd name="T17" fmla="*/ 76 h 126"/>
                  <a:gd name="T18" fmla="*/ 0 w 111"/>
                  <a:gd name="T19" fmla="*/ 0 h 126"/>
                  <a:gd name="T20" fmla="*/ 29 w 111"/>
                  <a:gd name="T21" fmla="*/ 0 h 126"/>
                  <a:gd name="T22" fmla="*/ 29 w 111"/>
                  <a:gd name="T23" fmla="*/ 72 h 126"/>
                  <a:gd name="T24" fmla="*/ 35 w 111"/>
                  <a:gd name="T25" fmla="*/ 96 h 126"/>
                  <a:gd name="T26" fmla="*/ 54 w 111"/>
                  <a:gd name="T27" fmla="*/ 104 h 126"/>
                  <a:gd name="T28" fmla="*/ 74 w 111"/>
                  <a:gd name="T29" fmla="*/ 95 h 126"/>
                  <a:gd name="T30" fmla="*/ 81 w 111"/>
                  <a:gd name="T31" fmla="*/ 72 h 126"/>
                  <a:gd name="T32" fmla="*/ 81 w 111"/>
                  <a:gd name="T33" fmla="*/ 0 h 126"/>
                  <a:gd name="T34" fmla="*/ 111 w 111"/>
                  <a:gd name="T35"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1" h="126">
                    <a:moveTo>
                      <a:pt x="111" y="0"/>
                    </a:moveTo>
                    <a:cubicBezTo>
                      <a:pt x="111" y="124"/>
                      <a:pt x="111" y="124"/>
                      <a:pt x="111" y="124"/>
                    </a:cubicBezTo>
                    <a:cubicBezTo>
                      <a:pt x="81" y="124"/>
                      <a:pt x="81" y="124"/>
                      <a:pt x="81" y="124"/>
                    </a:cubicBezTo>
                    <a:cubicBezTo>
                      <a:pt x="81" y="108"/>
                      <a:pt x="81" y="108"/>
                      <a:pt x="81" y="108"/>
                    </a:cubicBezTo>
                    <a:cubicBezTo>
                      <a:pt x="81" y="108"/>
                      <a:pt x="81" y="108"/>
                      <a:pt x="81" y="108"/>
                    </a:cubicBezTo>
                    <a:cubicBezTo>
                      <a:pt x="77" y="114"/>
                      <a:pt x="72" y="118"/>
                      <a:pt x="66" y="121"/>
                    </a:cubicBezTo>
                    <a:cubicBezTo>
                      <a:pt x="59" y="124"/>
                      <a:pt x="52" y="126"/>
                      <a:pt x="44" y="126"/>
                    </a:cubicBezTo>
                    <a:cubicBezTo>
                      <a:pt x="29" y="126"/>
                      <a:pt x="18" y="122"/>
                      <a:pt x="11" y="114"/>
                    </a:cubicBezTo>
                    <a:cubicBezTo>
                      <a:pt x="3" y="106"/>
                      <a:pt x="0" y="93"/>
                      <a:pt x="0" y="76"/>
                    </a:cubicBezTo>
                    <a:cubicBezTo>
                      <a:pt x="0" y="0"/>
                      <a:pt x="0" y="0"/>
                      <a:pt x="0" y="0"/>
                    </a:cubicBezTo>
                    <a:cubicBezTo>
                      <a:pt x="29" y="0"/>
                      <a:pt x="29" y="0"/>
                      <a:pt x="29" y="0"/>
                    </a:cubicBezTo>
                    <a:cubicBezTo>
                      <a:pt x="29" y="72"/>
                      <a:pt x="29" y="72"/>
                      <a:pt x="29" y="72"/>
                    </a:cubicBezTo>
                    <a:cubicBezTo>
                      <a:pt x="29" y="83"/>
                      <a:pt x="31" y="91"/>
                      <a:pt x="35" y="96"/>
                    </a:cubicBezTo>
                    <a:cubicBezTo>
                      <a:pt x="40" y="101"/>
                      <a:pt x="46" y="104"/>
                      <a:pt x="54" y="104"/>
                    </a:cubicBezTo>
                    <a:cubicBezTo>
                      <a:pt x="62" y="104"/>
                      <a:pt x="69" y="101"/>
                      <a:pt x="74" y="95"/>
                    </a:cubicBezTo>
                    <a:cubicBezTo>
                      <a:pt x="79" y="89"/>
                      <a:pt x="81" y="82"/>
                      <a:pt x="81" y="72"/>
                    </a:cubicBezTo>
                    <a:cubicBezTo>
                      <a:pt x="81" y="0"/>
                      <a:pt x="81" y="0"/>
                      <a:pt x="81" y="0"/>
                    </a:cubicBezTo>
                    <a:lnTo>
                      <a:pt x="111"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de-DE">
                  <a:solidFill>
                    <a:schemeClr val="bg1"/>
                  </a:solidFill>
                </a:endParaRPr>
              </a:p>
            </p:txBody>
          </p:sp>
          <p:sp>
            <p:nvSpPr>
              <p:cNvPr id="57" name="Freeform 25">
                <a:extLst>
                  <a:ext uri="{FF2B5EF4-FFF2-40B4-BE49-F238E27FC236}">
                    <a16:creationId xmlns:a16="http://schemas.microsoft.com/office/drawing/2014/main" id="{CB68B529-3098-0340-BC94-0C7B5753F5F4}"/>
                  </a:ext>
                </a:extLst>
              </p:cNvPr>
              <p:cNvSpPr>
                <a:spLocks/>
              </p:cNvSpPr>
              <p:nvPr/>
            </p:nvSpPr>
            <p:spPr bwMode="auto">
              <a:xfrm>
                <a:off x="2428517" y="691698"/>
                <a:ext cx="72413" cy="127585"/>
              </a:xfrm>
              <a:custGeom>
                <a:avLst/>
                <a:gdLst>
                  <a:gd name="T0" fmla="*/ 61 w 72"/>
                  <a:gd name="T1" fmla="*/ 0 h 126"/>
                  <a:gd name="T2" fmla="*/ 67 w 72"/>
                  <a:gd name="T3" fmla="*/ 1 h 126"/>
                  <a:gd name="T4" fmla="*/ 72 w 72"/>
                  <a:gd name="T5" fmla="*/ 2 h 126"/>
                  <a:gd name="T6" fmla="*/ 72 w 72"/>
                  <a:gd name="T7" fmla="*/ 32 h 126"/>
                  <a:gd name="T8" fmla="*/ 65 w 72"/>
                  <a:gd name="T9" fmla="*/ 28 h 126"/>
                  <a:gd name="T10" fmla="*/ 54 w 72"/>
                  <a:gd name="T11" fmla="*/ 27 h 126"/>
                  <a:gd name="T12" fmla="*/ 36 w 72"/>
                  <a:gd name="T13" fmla="*/ 36 h 126"/>
                  <a:gd name="T14" fmla="*/ 29 w 72"/>
                  <a:gd name="T15" fmla="*/ 64 h 126"/>
                  <a:gd name="T16" fmla="*/ 29 w 72"/>
                  <a:gd name="T17" fmla="*/ 126 h 126"/>
                  <a:gd name="T18" fmla="*/ 0 w 72"/>
                  <a:gd name="T19" fmla="*/ 126 h 126"/>
                  <a:gd name="T20" fmla="*/ 0 w 72"/>
                  <a:gd name="T21" fmla="*/ 2 h 126"/>
                  <a:gd name="T22" fmla="*/ 29 w 72"/>
                  <a:gd name="T23" fmla="*/ 2 h 126"/>
                  <a:gd name="T24" fmla="*/ 29 w 72"/>
                  <a:gd name="T25" fmla="*/ 22 h 126"/>
                  <a:gd name="T26" fmla="*/ 29 w 72"/>
                  <a:gd name="T27" fmla="*/ 22 h 126"/>
                  <a:gd name="T28" fmla="*/ 41 w 72"/>
                  <a:gd name="T29" fmla="*/ 6 h 126"/>
                  <a:gd name="T30" fmla="*/ 61 w 72"/>
                  <a:gd name="T31"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 h="126">
                    <a:moveTo>
                      <a:pt x="61" y="0"/>
                    </a:moveTo>
                    <a:cubicBezTo>
                      <a:pt x="63" y="0"/>
                      <a:pt x="65" y="1"/>
                      <a:pt x="67" y="1"/>
                    </a:cubicBezTo>
                    <a:cubicBezTo>
                      <a:pt x="69" y="1"/>
                      <a:pt x="70" y="2"/>
                      <a:pt x="72" y="2"/>
                    </a:cubicBezTo>
                    <a:cubicBezTo>
                      <a:pt x="72" y="32"/>
                      <a:pt x="72" y="32"/>
                      <a:pt x="72" y="32"/>
                    </a:cubicBezTo>
                    <a:cubicBezTo>
                      <a:pt x="70" y="31"/>
                      <a:pt x="68" y="29"/>
                      <a:pt x="65" y="28"/>
                    </a:cubicBezTo>
                    <a:cubicBezTo>
                      <a:pt x="62" y="27"/>
                      <a:pt x="58" y="27"/>
                      <a:pt x="54" y="27"/>
                    </a:cubicBezTo>
                    <a:cubicBezTo>
                      <a:pt x="47" y="27"/>
                      <a:pt x="41" y="30"/>
                      <a:pt x="36" y="36"/>
                    </a:cubicBezTo>
                    <a:cubicBezTo>
                      <a:pt x="31" y="42"/>
                      <a:pt x="29" y="51"/>
                      <a:pt x="29" y="64"/>
                    </a:cubicBezTo>
                    <a:cubicBezTo>
                      <a:pt x="29" y="126"/>
                      <a:pt x="29" y="126"/>
                      <a:pt x="29" y="126"/>
                    </a:cubicBezTo>
                    <a:cubicBezTo>
                      <a:pt x="0" y="126"/>
                      <a:pt x="0" y="126"/>
                      <a:pt x="0" y="126"/>
                    </a:cubicBezTo>
                    <a:cubicBezTo>
                      <a:pt x="0" y="2"/>
                      <a:pt x="0" y="2"/>
                      <a:pt x="0" y="2"/>
                    </a:cubicBezTo>
                    <a:cubicBezTo>
                      <a:pt x="29" y="2"/>
                      <a:pt x="29" y="2"/>
                      <a:pt x="29" y="2"/>
                    </a:cubicBezTo>
                    <a:cubicBezTo>
                      <a:pt x="29" y="22"/>
                      <a:pt x="29" y="22"/>
                      <a:pt x="29" y="22"/>
                    </a:cubicBezTo>
                    <a:cubicBezTo>
                      <a:pt x="29" y="22"/>
                      <a:pt x="29" y="22"/>
                      <a:pt x="29" y="22"/>
                    </a:cubicBezTo>
                    <a:cubicBezTo>
                      <a:pt x="32" y="15"/>
                      <a:pt x="36" y="10"/>
                      <a:pt x="41" y="6"/>
                    </a:cubicBezTo>
                    <a:cubicBezTo>
                      <a:pt x="47" y="2"/>
                      <a:pt x="53" y="0"/>
                      <a:pt x="61"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de-DE">
                  <a:solidFill>
                    <a:schemeClr val="bg1"/>
                  </a:solidFill>
                </a:endParaRPr>
              </a:p>
            </p:txBody>
          </p:sp>
          <p:sp>
            <p:nvSpPr>
              <p:cNvPr id="58" name="Freeform 26">
                <a:extLst>
                  <a:ext uri="{FF2B5EF4-FFF2-40B4-BE49-F238E27FC236}">
                    <a16:creationId xmlns:a16="http://schemas.microsoft.com/office/drawing/2014/main" id="{16318527-29C7-4245-ABDB-118ECBEE01E8}"/>
                  </a:ext>
                </a:extLst>
              </p:cNvPr>
              <p:cNvSpPr>
                <a:spLocks noEditPoints="1"/>
              </p:cNvSpPr>
              <p:nvPr/>
            </p:nvSpPr>
            <p:spPr bwMode="auto">
              <a:xfrm>
                <a:off x="2501915" y="691698"/>
                <a:ext cx="114777" cy="131033"/>
              </a:xfrm>
              <a:custGeom>
                <a:avLst/>
                <a:gdLst>
                  <a:gd name="T0" fmla="*/ 104 w 114"/>
                  <a:gd name="T1" fmla="*/ 95 h 129"/>
                  <a:gd name="T2" fmla="*/ 104 w 114"/>
                  <a:gd name="T3" fmla="*/ 119 h 129"/>
                  <a:gd name="T4" fmla="*/ 85 w 114"/>
                  <a:gd name="T5" fmla="*/ 127 h 129"/>
                  <a:gd name="T6" fmla="*/ 60 w 114"/>
                  <a:gd name="T7" fmla="*/ 129 h 129"/>
                  <a:gd name="T8" fmla="*/ 16 w 114"/>
                  <a:gd name="T9" fmla="*/ 113 h 129"/>
                  <a:gd name="T10" fmla="*/ 0 w 114"/>
                  <a:gd name="T11" fmla="*/ 66 h 129"/>
                  <a:gd name="T12" fmla="*/ 17 w 114"/>
                  <a:gd name="T13" fmla="*/ 19 h 129"/>
                  <a:gd name="T14" fmla="*/ 59 w 114"/>
                  <a:gd name="T15" fmla="*/ 0 h 129"/>
                  <a:gd name="T16" fmla="*/ 99 w 114"/>
                  <a:gd name="T17" fmla="*/ 16 h 129"/>
                  <a:gd name="T18" fmla="*/ 114 w 114"/>
                  <a:gd name="T19" fmla="*/ 59 h 129"/>
                  <a:gd name="T20" fmla="*/ 114 w 114"/>
                  <a:gd name="T21" fmla="*/ 73 h 129"/>
                  <a:gd name="T22" fmla="*/ 29 w 114"/>
                  <a:gd name="T23" fmla="*/ 73 h 129"/>
                  <a:gd name="T24" fmla="*/ 41 w 114"/>
                  <a:gd name="T25" fmla="*/ 99 h 129"/>
                  <a:gd name="T26" fmla="*/ 67 w 114"/>
                  <a:gd name="T27" fmla="*/ 107 h 129"/>
                  <a:gd name="T28" fmla="*/ 87 w 114"/>
                  <a:gd name="T29" fmla="*/ 104 h 129"/>
                  <a:gd name="T30" fmla="*/ 104 w 114"/>
                  <a:gd name="T31" fmla="*/ 95 h 129"/>
                  <a:gd name="T32" fmla="*/ 85 w 114"/>
                  <a:gd name="T33" fmla="*/ 52 h 129"/>
                  <a:gd name="T34" fmla="*/ 78 w 114"/>
                  <a:gd name="T35" fmla="*/ 30 h 129"/>
                  <a:gd name="T36" fmla="*/ 59 w 114"/>
                  <a:gd name="T37" fmla="*/ 22 h 129"/>
                  <a:gd name="T38" fmla="*/ 41 w 114"/>
                  <a:gd name="T39" fmla="*/ 30 h 129"/>
                  <a:gd name="T40" fmla="*/ 30 w 114"/>
                  <a:gd name="T41" fmla="*/ 52 h 129"/>
                  <a:gd name="T42" fmla="*/ 85 w 114"/>
                  <a:gd name="T43" fmla="*/ 5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 h="129">
                    <a:moveTo>
                      <a:pt x="104" y="95"/>
                    </a:moveTo>
                    <a:cubicBezTo>
                      <a:pt x="104" y="119"/>
                      <a:pt x="104" y="119"/>
                      <a:pt x="104" y="119"/>
                    </a:cubicBezTo>
                    <a:cubicBezTo>
                      <a:pt x="99" y="122"/>
                      <a:pt x="92" y="125"/>
                      <a:pt x="85" y="127"/>
                    </a:cubicBezTo>
                    <a:cubicBezTo>
                      <a:pt x="77" y="128"/>
                      <a:pt x="69" y="129"/>
                      <a:pt x="60" y="129"/>
                    </a:cubicBezTo>
                    <a:cubicBezTo>
                      <a:pt x="41" y="129"/>
                      <a:pt x="26" y="124"/>
                      <a:pt x="16" y="113"/>
                    </a:cubicBezTo>
                    <a:cubicBezTo>
                      <a:pt x="5" y="101"/>
                      <a:pt x="0" y="86"/>
                      <a:pt x="0" y="66"/>
                    </a:cubicBezTo>
                    <a:cubicBezTo>
                      <a:pt x="0" y="47"/>
                      <a:pt x="6" y="31"/>
                      <a:pt x="17" y="19"/>
                    </a:cubicBezTo>
                    <a:cubicBezTo>
                      <a:pt x="28" y="6"/>
                      <a:pt x="42" y="0"/>
                      <a:pt x="59" y="0"/>
                    </a:cubicBezTo>
                    <a:cubicBezTo>
                      <a:pt x="76" y="0"/>
                      <a:pt x="90" y="5"/>
                      <a:pt x="99" y="16"/>
                    </a:cubicBezTo>
                    <a:cubicBezTo>
                      <a:pt x="109" y="26"/>
                      <a:pt x="114" y="41"/>
                      <a:pt x="114" y="59"/>
                    </a:cubicBezTo>
                    <a:cubicBezTo>
                      <a:pt x="114" y="73"/>
                      <a:pt x="114" y="73"/>
                      <a:pt x="114" y="73"/>
                    </a:cubicBezTo>
                    <a:cubicBezTo>
                      <a:pt x="29" y="73"/>
                      <a:pt x="29" y="73"/>
                      <a:pt x="29" y="73"/>
                    </a:cubicBezTo>
                    <a:cubicBezTo>
                      <a:pt x="30" y="86"/>
                      <a:pt x="34" y="94"/>
                      <a:pt x="41" y="99"/>
                    </a:cubicBezTo>
                    <a:cubicBezTo>
                      <a:pt x="47" y="104"/>
                      <a:pt x="56" y="107"/>
                      <a:pt x="67" y="107"/>
                    </a:cubicBezTo>
                    <a:cubicBezTo>
                      <a:pt x="74" y="107"/>
                      <a:pt x="80" y="106"/>
                      <a:pt x="87" y="104"/>
                    </a:cubicBezTo>
                    <a:cubicBezTo>
                      <a:pt x="93" y="101"/>
                      <a:pt x="99" y="99"/>
                      <a:pt x="104" y="95"/>
                    </a:cubicBezTo>
                    <a:close/>
                    <a:moveTo>
                      <a:pt x="85" y="52"/>
                    </a:moveTo>
                    <a:cubicBezTo>
                      <a:pt x="85" y="42"/>
                      <a:pt x="83" y="35"/>
                      <a:pt x="78" y="30"/>
                    </a:cubicBezTo>
                    <a:cubicBezTo>
                      <a:pt x="74" y="25"/>
                      <a:pt x="68" y="22"/>
                      <a:pt x="59" y="22"/>
                    </a:cubicBezTo>
                    <a:cubicBezTo>
                      <a:pt x="52" y="22"/>
                      <a:pt x="46" y="25"/>
                      <a:pt x="41" y="30"/>
                    </a:cubicBezTo>
                    <a:cubicBezTo>
                      <a:pt x="35" y="35"/>
                      <a:pt x="31" y="42"/>
                      <a:pt x="30" y="52"/>
                    </a:cubicBezTo>
                    <a:lnTo>
                      <a:pt x="85" y="5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de-DE">
                  <a:solidFill>
                    <a:schemeClr val="bg1"/>
                  </a:solidFill>
                </a:endParaRPr>
              </a:p>
            </p:txBody>
          </p:sp>
          <p:sp>
            <p:nvSpPr>
              <p:cNvPr id="59" name="Freeform 27">
                <a:extLst>
                  <a:ext uri="{FF2B5EF4-FFF2-40B4-BE49-F238E27FC236}">
                    <a16:creationId xmlns:a16="http://schemas.microsoft.com/office/drawing/2014/main" id="{4E1E3D8F-A2A9-DD40-837C-2735C2789AB7}"/>
                  </a:ext>
                </a:extLst>
              </p:cNvPr>
              <p:cNvSpPr>
                <a:spLocks noEditPoints="1"/>
              </p:cNvSpPr>
              <p:nvPr/>
            </p:nvSpPr>
            <p:spPr bwMode="auto">
              <a:xfrm>
                <a:off x="960551" y="631600"/>
                <a:ext cx="983241" cy="191131"/>
              </a:xfrm>
              <a:custGeom>
                <a:avLst/>
                <a:gdLst>
                  <a:gd name="T0" fmla="*/ 157 w 977"/>
                  <a:gd name="T1" fmla="*/ 185 h 188"/>
                  <a:gd name="T2" fmla="*/ 103 w 977"/>
                  <a:gd name="T3" fmla="*/ 185 h 188"/>
                  <a:gd name="T4" fmla="*/ 28 w 977"/>
                  <a:gd name="T5" fmla="*/ 50 h 188"/>
                  <a:gd name="T6" fmla="*/ 0 w 977"/>
                  <a:gd name="T7" fmla="*/ 13 h 188"/>
                  <a:gd name="T8" fmla="*/ 94 w 977"/>
                  <a:gd name="T9" fmla="*/ 141 h 188"/>
                  <a:gd name="T10" fmla="*/ 212 w 977"/>
                  <a:gd name="T11" fmla="*/ 26 h 188"/>
                  <a:gd name="T12" fmla="*/ 243 w 977"/>
                  <a:gd name="T13" fmla="*/ 14 h 188"/>
                  <a:gd name="T14" fmla="*/ 230 w 977"/>
                  <a:gd name="T15" fmla="*/ 42 h 188"/>
                  <a:gd name="T16" fmla="*/ 245 w 977"/>
                  <a:gd name="T17" fmla="*/ 61 h 188"/>
                  <a:gd name="T18" fmla="*/ 215 w 977"/>
                  <a:gd name="T19" fmla="*/ 61 h 188"/>
                  <a:gd name="T20" fmla="*/ 347 w 977"/>
                  <a:gd name="T21" fmla="*/ 161 h 188"/>
                  <a:gd name="T22" fmla="*/ 346 w 977"/>
                  <a:gd name="T23" fmla="*/ 186 h 188"/>
                  <a:gd name="T24" fmla="*/ 265 w 977"/>
                  <a:gd name="T25" fmla="*/ 127 h 188"/>
                  <a:gd name="T26" fmla="*/ 349 w 977"/>
                  <a:gd name="T27" fmla="*/ 60 h 188"/>
                  <a:gd name="T28" fmla="*/ 348 w 977"/>
                  <a:gd name="T29" fmla="*/ 86 h 188"/>
                  <a:gd name="T30" fmla="*/ 295 w 977"/>
                  <a:gd name="T31" fmla="*/ 124 h 188"/>
                  <a:gd name="T32" fmla="*/ 445 w 977"/>
                  <a:gd name="T33" fmla="*/ 59 h 188"/>
                  <a:gd name="T34" fmla="*/ 456 w 977"/>
                  <a:gd name="T35" fmla="*/ 91 h 188"/>
                  <a:gd name="T36" fmla="*/ 420 w 977"/>
                  <a:gd name="T37" fmla="*/ 95 h 188"/>
                  <a:gd name="T38" fmla="*/ 384 w 977"/>
                  <a:gd name="T39" fmla="*/ 185 h 188"/>
                  <a:gd name="T40" fmla="*/ 413 w 977"/>
                  <a:gd name="T41" fmla="*/ 81 h 188"/>
                  <a:gd name="T42" fmla="*/ 445 w 977"/>
                  <a:gd name="T43" fmla="*/ 59 h 188"/>
                  <a:gd name="T44" fmla="*/ 523 w 977"/>
                  <a:gd name="T45" fmla="*/ 59 h 188"/>
                  <a:gd name="T46" fmla="*/ 567 w 977"/>
                  <a:gd name="T47" fmla="*/ 171 h 188"/>
                  <a:gd name="T48" fmla="*/ 457 w 977"/>
                  <a:gd name="T49" fmla="*/ 125 h 188"/>
                  <a:gd name="T50" fmla="*/ 522 w 977"/>
                  <a:gd name="T51" fmla="*/ 164 h 188"/>
                  <a:gd name="T52" fmla="*/ 546 w 977"/>
                  <a:gd name="T53" fmla="*/ 93 h 188"/>
                  <a:gd name="T54" fmla="*/ 488 w 977"/>
                  <a:gd name="T55" fmla="*/ 124 h 188"/>
                  <a:gd name="T56" fmla="*/ 650 w 977"/>
                  <a:gd name="T57" fmla="*/ 113 h 188"/>
                  <a:gd name="T58" fmla="*/ 668 w 977"/>
                  <a:gd name="T59" fmla="*/ 178 h 188"/>
                  <a:gd name="T60" fmla="*/ 599 w 977"/>
                  <a:gd name="T61" fmla="*/ 182 h 188"/>
                  <a:gd name="T62" fmla="*/ 632 w 977"/>
                  <a:gd name="T63" fmla="*/ 165 h 188"/>
                  <a:gd name="T64" fmla="*/ 647 w 977"/>
                  <a:gd name="T65" fmla="*/ 143 h 188"/>
                  <a:gd name="T66" fmla="*/ 599 w 977"/>
                  <a:gd name="T67" fmla="*/ 97 h 188"/>
                  <a:gd name="T68" fmla="*/ 661 w 977"/>
                  <a:gd name="T69" fmla="*/ 60 h 188"/>
                  <a:gd name="T70" fmla="*/ 661 w 977"/>
                  <a:gd name="T71" fmla="*/ 85 h 188"/>
                  <a:gd name="T72" fmla="*/ 628 w 977"/>
                  <a:gd name="T73" fmla="*/ 94 h 188"/>
                  <a:gd name="T74" fmla="*/ 759 w 977"/>
                  <a:gd name="T75" fmla="*/ 59 h 188"/>
                  <a:gd name="T76" fmla="*/ 804 w 977"/>
                  <a:gd name="T77" fmla="*/ 171 h 188"/>
                  <a:gd name="T78" fmla="*/ 694 w 977"/>
                  <a:gd name="T79" fmla="*/ 125 h 188"/>
                  <a:gd name="T80" fmla="*/ 758 w 977"/>
                  <a:gd name="T81" fmla="*/ 164 h 188"/>
                  <a:gd name="T82" fmla="*/ 782 w 977"/>
                  <a:gd name="T83" fmla="*/ 93 h 188"/>
                  <a:gd name="T84" fmla="*/ 724 w 977"/>
                  <a:gd name="T85" fmla="*/ 124 h 188"/>
                  <a:gd name="T86" fmla="*/ 874 w 977"/>
                  <a:gd name="T87" fmla="*/ 185 h 188"/>
                  <a:gd name="T88" fmla="*/ 824 w 977"/>
                  <a:gd name="T89" fmla="*/ 85 h 188"/>
                  <a:gd name="T90" fmla="*/ 845 w 977"/>
                  <a:gd name="T91" fmla="*/ 44 h 188"/>
                  <a:gd name="T92" fmla="*/ 900 w 977"/>
                  <a:gd name="T93" fmla="*/ 0 h 188"/>
                  <a:gd name="T94" fmla="*/ 902 w 977"/>
                  <a:gd name="T95" fmla="*/ 25 h 188"/>
                  <a:gd name="T96" fmla="*/ 874 w 977"/>
                  <a:gd name="T97" fmla="*/ 47 h 188"/>
                  <a:gd name="T98" fmla="*/ 918 w 977"/>
                  <a:gd name="T99" fmla="*/ 34 h 188"/>
                  <a:gd name="T100" fmla="*/ 977 w 977"/>
                  <a:gd name="T101" fmla="*/ 61 h 188"/>
                  <a:gd name="T102" fmla="*/ 947 w 977"/>
                  <a:gd name="T103" fmla="*/ 143 h 188"/>
                  <a:gd name="T104" fmla="*/ 970 w 977"/>
                  <a:gd name="T105" fmla="*/ 163 h 188"/>
                  <a:gd name="T106" fmla="*/ 967 w 977"/>
                  <a:gd name="T107" fmla="*/ 187 h 188"/>
                  <a:gd name="T108" fmla="*/ 918 w 977"/>
                  <a:gd name="T109" fmla="*/ 149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7" h="188">
                    <a:moveTo>
                      <a:pt x="187" y="13"/>
                    </a:moveTo>
                    <a:cubicBezTo>
                      <a:pt x="187" y="185"/>
                      <a:pt x="187" y="185"/>
                      <a:pt x="187" y="185"/>
                    </a:cubicBezTo>
                    <a:cubicBezTo>
                      <a:pt x="157" y="185"/>
                      <a:pt x="157" y="185"/>
                      <a:pt x="157" y="185"/>
                    </a:cubicBezTo>
                    <a:cubicBezTo>
                      <a:pt x="157" y="50"/>
                      <a:pt x="157" y="50"/>
                      <a:pt x="157" y="50"/>
                    </a:cubicBezTo>
                    <a:cubicBezTo>
                      <a:pt x="157" y="50"/>
                      <a:pt x="157" y="50"/>
                      <a:pt x="157" y="50"/>
                    </a:cubicBezTo>
                    <a:cubicBezTo>
                      <a:pt x="103" y="185"/>
                      <a:pt x="103" y="185"/>
                      <a:pt x="103" y="185"/>
                    </a:cubicBezTo>
                    <a:cubicBezTo>
                      <a:pt x="83" y="185"/>
                      <a:pt x="83" y="185"/>
                      <a:pt x="83" y="185"/>
                    </a:cubicBezTo>
                    <a:cubicBezTo>
                      <a:pt x="28" y="50"/>
                      <a:pt x="28" y="50"/>
                      <a:pt x="28" y="50"/>
                    </a:cubicBezTo>
                    <a:cubicBezTo>
                      <a:pt x="28" y="50"/>
                      <a:pt x="28" y="50"/>
                      <a:pt x="28" y="50"/>
                    </a:cubicBezTo>
                    <a:cubicBezTo>
                      <a:pt x="28" y="185"/>
                      <a:pt x="28" y="185"/>
                      <a:pt x="28" y="185"/>
                    </a:cubicBezTo>
                    <a:cubicBezTo>
                      <a:pt x="0" y="185"/>
                      <a:pt x="0" y="185"/>
                      <a:pt x="0" y="185"/>
                    </a:cubicBezTo>
                    <a:cubicBezTo>
                      <a:pt x="0" y="13"/>
                      <a:pt x="0" y="13"/>
                      <a:pt x="0" y="13"/>
                    </a:cubicBezTo>
                    <a:cubicBezTo>
                      <a:pt x="43" y="13"/>
                      <a:pt x="43" y="13"/>
                      <a:pt x="43" y="13"/>
                    </a:cubicBezTo>
                    <a:cubicBezTo>
                      <a:pt x="93" y="141"/>
                      <a:pt x="93" y="141"/>
                      <a:pt x="93" y="141"/>
                    </a:cubicBezTo>
                    <a:cubicBezTo>
                      <a:pt x="94" y="141"/>
                      <a:pt x="94" y="141"/>
                      <a:pt x="94" y="141"/>
                    </a:cubicBezTo>
                    <a:cubicBezTo>
                      <a:pt x="146" y="13"/>
                      <a:pt x="146" y="13"/>
                      <a:pt x="146" y="13"/>
                    </a:cubicBezTo>
                    <a:lnTo>
                      <a:pt x="187" y="13"/>
                    </a:lnTo>
                    <a:close/>
                    <a:moveTo>
                      <a:pt x="212" y="26"/>
                    </a:moveTo>
                    <a:cubicBezTo>
                      <a:pt x="212" y="21"/>
                      <a:pt x="214" y="17"/>
                      <a:pt x="218" y="14"/>
                    </a:cubicBezTo>
                    <a:cubicBezTo>
                      <a:pt x="221" y="10"/>
                      <a:pt x="225" y="9"/>
                      <a:pt x="230" y="9"/>
                    </a:cubicBezTo>
                    <a:cubicBezTo>
                      <a:pt x="235" y="9"/>
                      <a:pt x="240" y="10"/>
                      <a:pt x="243" y="14"/>
                    </a:cubicBezTo>
                    <a:cubicBezTo>
                      <a:pt x="246" y="17"/>
                      <a:pt x="248" y="21"/>
                      <a:pt x="248" y="26"/>
                    </a:cubicBezTo>
                    <a:cubicBezTo>
                      <a:pt x="248" y="30"/>
                      <a:pt x="246" y="34"/>
                      <a:pt x="243" y="38"/>
                    </a:cubicBezTo>
                    <a:cubicBezTo>
                      <a:pt x="239" y="41"/>
                      <a:pt x="235" y="42"/>
                      <a:pt x="230" y="42"/>
                    </a:cubicBezTo>
                    <a:cubicBezTo>
                      <a:pt x="225" y="42"/>
                      <a:pt x="221" y="41"/>
                      <a:pt x="218" y="38"/>
                    </a:cubicBezTo>
                    <a:cubicBezTo>
                      <a:pt x="214" y="34"/>
                      <a:pt x="212" y="30"/>
                      <a:pt x="212" y="26"/>
                    </a:cubicBezTo>
                    <a:close/>
                    <a:moveTo>
                      <a:pt x="245" y="61"/>
                    </a:moveTo>
                    <a:cubicBezTo>
                      <a:pt x="245" y="185"/>
                      <a:pt x="245" y="185"/>
                      <a:pt x="245" y="185"/>
                    </a:cubicBezTo>
                    <a:cubicBezTo>
                      <a:pt x="215" y="185"/>
                      <a:pt x="215" y="185"/>
                      <a:pt x="215" y="185"/>
                    </a:cubicBezTo>
                    <a:cubicBezTo>
                      <a:pt x="215" y="61"/>
                      <a:pt x="215" y="61"/>
                      <a:pt x="215" y="61"/>
                    </a:cubicBezTo>
                    <a:lnTo>
                      <a:pt x="245" y="61"/>
                    </a:lnTo>
                    <a:close/>
                    <a:moveTo>
                      <a:pt x="333" y="164"/>
                    </a:moveTo>
                    <a:cubicBezTo>
                      <a:pt x="337" y="164"/>
                      <a:pt x="342" y="163"/>
                      <a:pt x="347" y="161"/>
                    </a:cubicBezTo>
                    <a:cubicBezTo>
                      <a:pt x="353" y="159"/>
                      <a:pt x="357" y="156"/>
                      <a:pt x="362" y="153"/>
                    </a:cubicBezTo>
                    <a:cubicBezTo>
                      <a:pt x="362" y="180"/>
                      <a:pt x="362" y="180"/>
                      <a:pt x="362" y="180"/>
                    </a:cubicBezTo>
                    <a:cubicBezTo>
                      <a:pt x="357" y="183"/>
                      <a:pt x="352" y="185"/>
                      <a:pt x="346" y="186"/>
                    </a:cubicBezTo>
                    <a:cubicBezTo>
                      <a:pt x="340" y="188"/>
                      <a:pt x="334" y="188"/>
                      <a:pt x="327" y="188"/>
                    </a:cubicBezTo>
                    <a:cubicBezTo>
                      <a:pt x="308" y="188"/>
                      <a:pt x="294" y="183"/>
                      <a:pt x="282" y="171"/>
                    </a:cubicBezTo>
                    <a:cubicBezTo>
                      <a:pt x="271" y="160"/>
                      <a:pt x="265" y="145"/>
                      <a:pt x="265" y="127"/>
                    </a:cubicBezTo>
                    <a:cubicBezTo>
                      <a:pt x="265" y="107"/>
                      <a:pt x="271" y="91"/>
                      <a:pt x="282" y="78"/>
                    </a:cubicBezTo>
                    <a:cubicBezTo>
                      <a:pt x="294" y="65"/>
                      <a:pt x="311" y="58"/>
                      <a:pt x="332" y="58"/>
                    </a:cubicBezTo>
                    <a:cubicBezTo>
                      <a:pt x="337" y="58"/>
                      <a:pt x="343" y="59"/>
                      <a:pt x="349" y="60"/>
                    </a:cubicBezTo>
                    <a:cubicBezTo>
                      <a:pt x="354" y="62"/>
                      <a:pt x="359" y="64"/>
                      <a:pt x="362" y="65"/>
                    </a:cubicBezTo>
                    <a:cubicBezTo>
                      <a:pt x="362" y="93"/>
                      <a:pt x="362" y="93"/>
                      <a:pt x="362" y="93"/>
                    </a:cubicBezTo>
                    <a:cubicBezTo>
                      <a:pt x="357" y="90"/>
                      <a:pt x="353" y="87"/>
                      <a:pt x="348" y="86"/>
                    </a:cubicBezTo>
                    <a:cubicBezTo>
                      <a:pt x="343" y="84"/>
                      <a:pt x="339" y="83"/>
                      <a:pt x="334" y="83"/>
                    </a:cubicBezTo>
                    <a:cubicBezTo>
                      <a:pt x="322" y="83"/>
                      <a:pt x="313" y="87"/>
                      <a:pt x="306" y="94"/>
                    </a:cubicBezTo>
                    <a:cubicBezTo>
                      <a:pt x="299" y="102"/>
                      <a:pt x="295" y="112"/>
                      <a:pt x="295" y="124"/>
                    </a:cubicBezTo>
                    <a:cubicBezTo>
                      <a:pt x="295" y="137"/>
                      <a:pt x="299" y="147"/>
                      <a:pt x="305" y="154"/>
                    </a:cubicBezTo>
                    <a:cubicBezTo>
                      <a:pt x="312" y="161"/>
                      <a:pt x="321" y="164"/>
                      <a:pt x="333" y="164"/>
                    </a:cubicBezTo>
                    <a:close/>
                    <a:moveTo>
                      <a:pt x="445" y="59"/>
                    </a:moveTo>
                    <a:cubicBezTo>
                      <a:pt x="447" y="59"/>
                      <a:pt x="449" y="60"/>
                      <a:pt x="451" y="60"/>
                    </a:cubicBezTo>
                    <a:cubicBezTo>
                      <a:pt x="453" y="60"/>
                      <a:pt x="455" y="61"/>
                      <a:pt x="456" y="61"/>
                    </a:cubicBezTo>
                    <a:cubicBezTo>
                      <a:pt x="456" y="91"/>
                      <a:pt x="456" y="91"/>
                      <a:pt x="456" y="91"/>
                    </a:cubicBezTo>
                    <a:cubicBezTo>
                      <a:pt x="454" y="90"/>
                      <a:pt x="452" y="88"/>
                      <a:pt x="449" y="87"/>
                    </a:cubicBezTo>
                    <a:cubicBezTo>
                      <a:pt x="446" y="86"/>
                      <a:pt x="443" y="86"/>
                      <a:pt x="439" y="86"/>
                    </a:cubicBezTo>
                    <a:cubicBezTo>
                      <a:pt x="431" y="86"/>
                      <a:pt x="425" y="89"/>
                      <a:pt x="420" y="95"/>
                    </a:cubicBezTo>
                    <a:cubicBezTo>
                      <a:pt x="415" y="101"/>
                      <a:pt x="413" y="110"/>
                      <a:pt x="413" y="123"/>
                    </a:cubicBezTo>
                    <a:cubicBezTo>
                      <a:pt x="413" y="185"/>
                      <a:pt x="413" y="185"/>
                      <a:pt x="413" y="185"/>
                    </a:cubicBezTo>
                    <a:cubicBezTo>
                      <a:pt x="384" y="185"/>
                      <a:pt x="384" y="185"/>
                      <a:pt x="384" y="185"/>
                    </a:cubicBezTo>
                    <a:cubicBezTo>
                      <a:pt x="384" y="61"/>
                      <a:pt x="384" y="61"/>
                      <a:pt x="384" y="61"/>
                    </a:cubicBezTo>
                    <a:cubicBezTo>
                      <a:pt x="413" y="61"/>
                      <a:pt x="413" y="61"/>
                      <a:pt x="413" y="61"/>
                    </a:cubicBezTo>
                    <a:cubicBezTo>
                      <a:pt x="413" y="81"/>
                      <a:pt x="413" y="81"/>
                      <a:pt x="413" y="81"/>
                    </a:cubicBezTo>
                    <a:cubicBezTo>
                      <a:pt x="413" y="81"/>
                      <a:pt x="413" y="81"/>
                      <a:pt x="413" y="81"/>
                    </a:cubicBezTo>
                    <a:cubicBezTo>
                      <a:pt x="416" y="74"/>
                      <a:pt x="420" y="69"/>
                      <a:pt x="426" y="65"/>
                    </a:cubicBezTo>
                    <a:cubicBezTo>
                      <a:pt x="431" y="61"/>
                      <a:pt x="437" y="59"/>
                      <a:pt x="445" y="59"/>
                    </a:cubicBezTo>
                    <a:close/>
                    <a:moveTo>
                      <a:pt x="457" y="125"/>
                    </a:moveTo>
                    <a:cubicBezTo>
                      <a:pt x="457" y="105"/>
                      <a:pt x="463" y="89"/>
                      <a:pt x="475" y="77"/>
                    </a:cubicBezTo>
                    <a:cubicBezTo>
                      <a:pt x="486" y="65"/>
                      <a:pt x="502" y="59"/>
                      <a:pt x="523" y="59"/>
                    </a:cubicBezTo>
                    <a:cubicBezTo>
                      <a:pt x="542" y="59"/>
                      <a:pt x="558" y="64"/>
                      <a:pt x="568" y="76"/>
                    </a:cubicBezTo>
                    <a:cubicBezTo>
                      <a:pt x="579" y="87"/>
                      <a:pt x="585" y="103"/>
                      <a:pt x="585" y="123"/>
                    </a:cubicBezTo>
                    <a:cubicBezTo>
                      <a:pt x="585" y="143"/>
                      <a:pt x="579" y="159"/>
                      <a:pt x="567" y="171"/>
                    </a:cubicBezTo>
                    <a:cubicBezTo>
                      <a:pt x="556" y="182"/>
                      <a:pt x="540" y="188"/>
                      <a:pt x="520" y="188"/>
                    </a:cubicBezTo>
                    <a:cubicBezTo>
                      <a:pt x="501" y="188"/>
                      <a:pt x="486" y="183"/>
                      <a:pt x="474" y="171"/>
                    </a:cubicBezTo>
                    <a:cubicBezTo>
                      <a:pt x="463" y="160"/>
                      <a:pt x="457" y="145"/>
                      <a:pt x="457" y="125"/>
                    </a:cubicBezTo>
                    <a:close/>
                    <a:moveTo>
                      <a:pt x="488" y="124"/>
                    </a:moveTo>
                    <a:cubicBezTo>
                      <a:pt x="488" y="137"/>
                      <a:pt x="491" y="147"/>
                      <a:pt x="497" y="154"/>
                    </a:cubicBezTo>
                    <a:cubicBezTo>
                      <a:pt x="503" y="161"/>
                      <a:pt x="511" y="164"/>
                      <a:pt x="522" y="164"/>
                    </a:cubicBezTo>
                    <a:cubicBezTo>
                      <a:pt x="532" y="164"/>
                      <a:pt x="541" y="161"/>
                      <a:pt x="546" y="154"/>
                    </a:cubicBezTo>
                    <a:cubicBezTo>
                      <a:pt x="552" y="147"/>
                      <a:pt x="554" y="137"/>
                      <a:pt x="554" y="124"/>
                    </a:cubicBezTo>
                    <a:cubicBezTo>
                      <a:pt x="554" y="110"/>
                      <a:pt x="551" y="100"/>
                      <a:pt x="546" y="93"/>
                    </a:cubicBezTo>
                    <a:cubicBezTo>
                      <a:pt x="540" y="87"/>
                      <a:pt x="532" y="83"/>
                      <a:pt x="522" y="83"/>
                    </a:cubicBezTo>
                    <a:cubicBezTo>
                      <a:pt x="511" y="83"/>
                      <a:pt x="503" y="87"/>
                      <a:pt x="497" y="94"/>
                    </a:cubicBezTo>
                    <a:cubicBezTo>
                      <a:pt x="491" y="101"/>
                      <a:pt x="488" y="111"/>
                      <a:pt x="488" y="124"/>
                    </a:cubicBezTo>
                    <a:close/>
                    <a:moveTo>
                      <a:pt x="628" y="94"/>
                    </a:moveTo>
                    <a:cubicBezTo>
                      <a:pt x="628" y="98"/>
                      <a:pt x="629" y="101"/>
                      <a:pt x="632" y="104"/>
                    </a:cubicBezTo>
                    <a:cubicBezTo>
                      <a:pt x="635" y="106"/>
                      <a:pt x="641" y="109"/>
                      <a:pt x="650" y="113"/>
                    </a:cubicBezTo>
                    <a:cubicBezTo>
                      <a:pt x="661" y="117"/>
                      <a:pt x="669" y="123"/>
                      <a:pt x="674" y="129"/>
                    </a:cubicBezTo>
                    <a:cubicBezTo>
                      <a:pt x="679" y="134"/>
                      <a:pt x="681" y="141"/>
                      <a:pt x="681" y="150"/>
                    </a:cubicBezTo>
                    <a:cubicBezTo>
                      <a:pt x="681" y="161"/>
                      <a:pt x="677" y="171"/>
                      <a:pt x="668" y="178"/>
                    </a:cubicBezTo>
                    <a:cubicBezTo>
                      <a:pt x="659" y="185"/>
                      <a:pt x="647" y="188"/>
                      <a:pt x="631" y="188"/>
                    </a:cubicBezTo>
                    <a:cubicBezTo>
                      <a:pt x="626" y="188"/>
                      <a:pt x="621" y="188"/>
                      <a:pt x="614" y="187"/>
                    </a:cubicBezTo>
                    <a:cubicBezTo>
                      <a:pt x="608" y="185"/>
                      <a:pt x="603" y="184"/>
                      <a:pt x="599" y="182"/>
                    </a:cubicBezTo>
                    <a:cubicBezTo>
                      <a:pt x="599" y="153"/>
                      <a:pt x="599" y="153"/>
                      <a:pt x="599" y="153"/>
                    </a:cubicBezTo>
                    <a:cubicBezTo>
                      <a:pt x="604" y="157"/>
                      <a:pt x="610" y="160"/>
                      <a:pt x="616" y="162"/>
                    </a:cubicBezTo>
                    <a:cubicBezTo>
                      <a:pt x="622" y="164"/>
                      <a:pt x="627" y="165"/>
                      <a:pt x="632" y="165"/>
                    </a:cubicBezTo>
                    <a:cubicBezTo>
                      <a:pt x="639" y="165"/>
                      <a:pt x="644" y="164"/>
                      <a:pt x="647" y="162"/>
                    </a:cubicBezTo>
                    <a:cubicBezTo>
                      <a:pt x="650" y="161"/>
                      <a:pt x="652" y="157"/>
                      <a:pt x="652" y="153"/>
                    </a:cubicBezTo>
                    <a:cubicBezTo>
                      <a:pt x="652" y="149"/>
                      <a:pt x="650" y="146"/>
                      <a:pt x="647" y="143"/>
                    </a:cubicBezTo>
                    <a:cubicBezTo>
                      <a:pt x="643" y="140"/>
                      <a:pt x="637" y="137"/>
                      <a:pt x="628" y="133"/>
                    </a:cubicBezTo>
                    <a:cubicBezTo>
                      <a:pt x="617" y="129"/>
                      <a:pt x="610" y="124"/>
                      <a:pt x="605" y="118"/>
                    </a:cubicBezTo>
                    <a:cubicBezTo>
                      <a:pt x="601" y="113"/>
                      <a:pt x="599" y="105"/>
                      <a:pt x="599" y="97"/>
                    </a:cubicBezTo>
                    <a:cubicBezTo>
                      <a:pt x="599" y="86"/>
                      <a:pt x="603" y="76"/>
                      <a:pt x="612" y="69"/>
                    </a:cubicBezTo>
                    <a:cubicBezTo>
                      <a:pt x="621" y="62"/>
                      <a:pt x="632" y="58"/>
                      <a:pt x="646" y="58"/>
                    </a:cubicBezTo>
                    <a:cubicBezTo>
                      <a:pt x="651" y="58"/>
                      <a:pt x="656" y="59"/>
                      <a:pt x="661" y="60"/>
                    </a:cubicBezTo>
                    <a:cubicBezTo>
                      <a:pt x="666" y="61"/>
                      <a:pt x="671" y="62"/>
                      <a:pt x="674" y="64"/>
                    </a:cubicBezTo>
                    <a:cubicBezTo>
                      <a:pt x="674" y="91"/>
                      <a:pt x="674" y="91"/>
                      <a:pt x="674" y="91"/>
                    </a:cubicBezTo>
                    <a:cubicBezTo>
                      <a:pt x="671" y="89"/>
                      <a:pt x="666" y="86"/>
                      <a:pt x="661" y="85"/>
                    </a:cubicBezTo>
                    <a:cubicBezTo>
                      <a:pt x="656" y="83"/>
                      <a:pt x="651" y="82"/>
                      <a:pt x="646" y="82"/>
                    </a:cubicBezTo>
                    <a:cubicBezTo>
                      <a:pt x="640" y="82"/>
                      <a:pt x="636" y="83"/>
                      <a:pt x="633" y="85"/>
                    </a:cubicBezTo>
                    <a:cubicBezTo>
                      <a:pt x="630" y="87"/>
                      <a:pt x="628" y="90"/>
                      <a:pt x="628" y="94"/>
                    </a:cubicBezTo>
                    <a:close/>
                    <a:moveTo>
                      <a:pt x="694" y="125"/>
                    </a:moveTo>
                    <a:cubicBezTo>
                      <a:pt x="694" y="105"/>
                      <a:pt x="700" y="89"/>
                      <a:pt x="711" y="77"/>
                    </a:cubicBezTo>
                    <a:cubicBezTo>
                      <a:pt x="723" y="65"/>
                      <a:pt x="739" y="59"/>
                      <a:pt x="759" y="59"/>
                    </a:cubicBezTo>
                    <a:cubicBezTo>
                      <a:pt x="779" y="59"/>
                      <a:pt x="794" y="64"/>
                      <a:pt x="805" y="76"/>
                    </a:cubicBezTo>
                    <a:cubicBezTo>
                      <a:pt x="816" y="87"/>
                      <a:pt x="821" y="103"/>
                      <a:pt x="821" y="123"/>
                    </a:cubicBezTo>
                    <a:cubicBezTo>
                      <a:pt x="821" y="143"/>
                      <a:pt x="815" y="159"/>
                      <a:pt x="804" y="171"/>
                    </a:cubicBezTo>
                    <a:cubicBezTo>
                      <a:pt x="792" y="182"/>
                      <a:pt x="776" y="188"/>
                      <a:pt x="756" y="188"/>
                    </a:cubicBezTo>
                    <a:cubicBezTo>
                      <a:pt x="737" y="188"/>
                      <a:pt x="722" y="183"/>
                      <a:pt x="711" y="171"/>
                    </a:cubicBezTo>
                    <a:cubicBezTo>
                      <a:pt x="699" y="160"/>
                      <a:pt x="694" y="145"/>
                      <a:pt x="694" y="125"/>
                    </a:cubicBezTo>
                    <a:close/>
                    <a:moveTo>
                      <a:pt x="724" y="124"/>
                    </a:moveTo>
                    <a:cubicBezTo>
                      <a:pt x="724" y="137"/>
                      <a:pt x="727" y="147"/>
                      <a:pt x="733" y="154"/>
                    </a:cubicBezTo>
                    <a:cubicBezTo>
                      <a:pt x="739" y="161"/>
                      <a:pt x="747" y="164"/>
                      <a:pt x="758" y="164"/>
                    </a:cubicBezTo>
                    <a:cubicBezTo>
                      <a:pt x="769" y="164"/>
                      <a:pt x="777" y="161"/>
                      <a:pt x="782" y="154"/>
                    </a:cubicBezTo>
                    <a:cubicBezTo>
                      <a:pt x="788" y="147"/>
                      <a:pt x="791" y="137"/>
                      <a:pt x="791" y="124"/>
                    </a:cubicBezTo>
                    <a:cubicBezTo>
                      <a:pt x="791" y="110"/>
                      <a:pt x="788" y="100"/>
                      <a:pt x="782" y="93"/>
                    </a:cubicBezTo>
                    <a:cubicBezTo>
                      <a:pt x="776" y="87"/>
                      <a:pt x="768" y="83"/>
                      <a:pt x="758" y="83"/>
                    </a:cubicBezTo>
                    <a:cubicBezTo>
                      <a:pt x="747" y="83"/>
                      <a:pt x="739" y="87"/>
                      <a:pt x="733" y="94"/>
                    </a:cubicBezTo>
                    <a:cubicBezTo>
                      <a:pt x="727" y="101"/>
                      <a:pt x="724" y="111"/>
                      <a:pt x="724" y="124"/>
                    </a:cubicBezTo>
                    <a:close/>
                    <a:moveTo>
                      <a:pt x="918" y="85"/>
                    </a:moveTo>
                    <a:cubicBezTo>
                      <a:pt x="874" y="85"/>
                      <a:pt x="874" y="85"/>
                      <a:pt x="874" y="85"/>
                    </a:cubicBezTo>
                    <a:cubicBezTo>
                      <a:pt x="874" y="185"/>
                      <a:pt x="874" y="185"/>
                      <a:pt x="874" y="185"/>
                    </a:cubicBezTo>
                    <a:cubicBezTo>
                      <a:pt x="845" y="185"/>
                      <a:pt x="845" y="185"/>
                      <a:pt x="845" y="185"/>
                    </a:cubicBezTo>
                    <a:cubicBezTo>
                      <a:pt x="845" y="85"/>
                      <a:pt x="845" y="85"/>
                      <a:pt x="845" y="85"/>
                    </a:cubicBezTo>
                    <a:cubicBezTo>
                      <a:pt x="824" y="85"/>
                      <a:pt x="824" y="85"/>
                      <a:pt x="824" y="85"/>
                    </a:cubicBezTo>
                    <a:cubicBezTo>
                      <a:pt x="824" y="61"/>
                      <a:pt x="824" y="61"/>
                      <a:pt x="824" y="61"/>
                    </a:cubicBezTo>
                    <a:cubicBezTo>
                      <a:pt x="845" y="61"/>
                      <a:pt x="845" y="61"/>
                      <a:pt x="845" y="61"/>
                    </a:cubicBezTo>
                    <a:cubicBezTo>
                      <a:pt x="845" y="44"/>
                      <a:pt x="845" y="44"/>
                      <a:pt x="845" y="44"/>
                    </a:cubicBezTo>
                    <a:cubicBezTo>
                      <a:pt x="845" y="31"/>
                      <a:pt x="849" y="21"/>
                      <a:pt x="858" y="12"/>
                    </a:cubicBezTo>
                    <a:cubicBezTo>
                      <a:pt x="866" y="4"/>
                      <a:pt x="877" y="0"/>
                      <a:pt x="890" y="0"/>
                    </a:cubicBezTo>
                    <a:cubicBezTo>
                      <a:pt x="894" y="0"/>
                      <a:pt x="897" y="0"/>
                      <a:pt x="900" y="0"/>
                    </a:cubicBezTo>
                    <a:cubicBezTo>
                      <a:pt x="902" y="1"/>
                      <a:pt x="905" y="1"/>
                      <a:pt x="907" y="2"/>
                    </a:cubicBezTo>
                    <a:cubicBezTo>
                      <a:pt x="907" y="27"/>
                      <a:pt x="907" y="27"/>
                      <a:pt x="907" y="27"/>
                    </a:cubicBezTo>
                    <a:cubicBezTo>
                      <a:pt x="906" y="27"/>
                      <a:pt x="904" y="26"/>
                      <a:pt x="902" y="25"/>
                    </a:cubicBezTo>
                    <a:cubicBezTo>
                      <a:pt x="899" y="24"/>
                      <a:pt x="897" y="24"/>
                      <a:pt x="893" y="24"/>
                    </a:cubicBezTo>
                    <a:cubicBezTo>
                      <a:pt x="887" y="24"/>
                      <a:pt x="883" y="26"/>
                      <a:pt x="879" y="30"/>
                    </a:cubicBezTo>
                    <a:cubicBezTo>
                      <a:pt x="876" y="33"/>
                      <a:pt x="874" y="39"/>
                      <a:pt x="874" y="47"/>
                    </a:cubicBezTo>
                    <a:cubicBezTo>
                      <a:pt x="874" y="61"/>
                      <a:pt x="874" y="61"/>
                      <a:pt x="874" y="61"/>
                    </a:cubicBezTo>
                    <a:cubicBezTo>
                      <a:pt x="918" y="61"/>
                      <a:pt x="918" y="61"/>
                      <a:pt x="918" y="61"/>
                    </a:cubicBezTo>
                    <a:cubicBezTo>
                      <a:pt x="918" y="34"/>
                      <a:pt x="918" y="34"/>
                      <a:pt x="918" y="34"/>
                    </a:cubicBezTo>
                    <a:cubicBezTo>
                      <a:pt x="947" y="25"/>
                      <a:pt x="947" y="25"/>
                      <a:pt x="947" y="25"/>
                    </a:cubicBezTo>
                    <a:cubicBezTo>
                      <a:pt x="947" y="61"/>
                      <a:pt x="947" y="61"/>
                      <a:pt x="947" y="61"/>
                    </a:cubicBezTo>
                    <a:cubicBezTo>
                      <a:pt x="977" y="61"/>
                      <a:pt x="977" y="61"/>
                      <a:pt x="977" y="61"/>
                    </a:cubicBezTo>
                    <a:cubicBezTo>
                      <a:pt x="977" y="85"/>
                      <a:pt x="977" y="85"/>
                      <a:pt x="977" y="85"/>
                    </a:cubicBezTo>
                    <a:cubicBezTo>
                      <a:pt x="947" y="85"/>
                      <a:pt x="947" y="85"/>
                      <a:pt x="947" y="85"/>
                    </a:cubicBezTo>
                    <a:cubicBezTo>
                      <a:pt x="947" y="143"/>
                      <a:pt x="947" y="143"/>
                      <a:pt x="947" y="143"/>
                    </a:cubicBezTo>
                    <a:cubicBezTo>
                      <a:pt x="947" y="151"/>
                      <a:pt x="948" y="156"/>
                      <a:pt x="951" y="159"/>
                    </a:cubicBezTo>
                    <a:cubicBezTo>
                      <a:pt x="954" y="163"/>
                      <a:pt x="958" y="164"/>
                      <a:pt x="964" y="164"/>
                    </a:cubicBezTo>
                    <a:cubicBezTo>
                      <a:pt x="966" y="164"/>
                      <a:pt x="968" y="164"/>
                      <a:pt x="970" y="163"/>
                    </a:cubicBezTo>
                    <a:cubicBezTo>
                      <a:pt x="973" y="162"/>
                      <a:pt x="975" y="161"/>
                      <a:pt x="977" y="160"/>
                    </a:cubicBezTo>
                    <a:cubicBezTo>
                      <a:pt x="977" y="184"/>
                      <a:pt x="977" y="184"/>
                      <a:pt x="977" y="184"/>
                    </a:cubicBezTo>
                    <a:cubicBezTo>
                      <a:pt x="975" y="185"/>
                      <a:pt x="972" y="186"/>
                      <a:pt x="967" y="187"/>
                    </a:cubicBezTo>
                    <a:cubicBezTo>
                      <a:pt x="963" y="188"/>
                      <a:pt x="959" y="188"/>
                      <a:pt x="955" y="188"/>
                    </a:cubicBezTo>
                    <a:cubicBezTo>
                      <a:pt x="942" y="188"/>
                      <a:pt x="933" y="185"/>
                      <a:pt x="927" y="179"/>
                    </a:cubicBezTo>
                    <a:cubicBezTo>
                      <a:pt x="921" y="172"/>
                      <a:pt x="918" y="162"/>
                      <a:pt x="918" y="149"/>
                    </a:cubicBezTo>
                    <a:lnTo>
                      <a:pt x="918" y="85"/>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de-DE">
                  <a:solidFill>
                    <a:schemeClr val="bg1"/>
                  </a:solidFill>
                </a:endParaRPr>
              </a:p>
            </p:txBody>
          </p:sp>
          <p:sp>
            <p:nvSpPr>
              <p:cNvPr id="60" name="Rectangle 32">
                <a:extLst>
                  <a:ext uri="{FF2B5EF4-FFF2-40B4-BE49-F238E27FC236}">
                    <a16:creationId xmlns:a16="http://schemas.microsoft.com/office/drawing/2014/main" id="{F9A67B49-1641-694B-A766-7D036948A14D}"/>
                  </a:ext>
                </a:extLst>
              </p:cNvPr>
              <p:cNvSpPr>
                <a:spLocks noChangeArrowheads="1"/>
              </p:cNvSpPr>
              <p:nvPr/>
            </p:nvSpPr>
            <p:spPr bwMode="auto">
              <a:xfrm>
                <a:off x="584200" y="585788"/>
                <a:ext cx="137930" cy="139408"/>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61" name="Rectangle 33">
                <a:extLst>
                  <a:ext uri="{FF2B5EF4-FFF2-40B4-BE49-F238E27FC236}">
                    <a16:creationId xmlns:a16="http://schemas.microsoft.com/office/drawing/2014/main" id="{8022A3C1-A9BA-684F-97A6-25BE6D67ADE2}"/>
                  </a:ext>
                </a:extLst>
              </p:cNvPr>
              <p:cNvSpPr>
                <a:spLocks noChangeArrowheads="1"/>
              </p:cNvSpPr>
              <p:nvPr/>
            </p:nvSpPr>
            <p:spPr bwMode="auto">
              <a:xfrm>
                <a:off x="735923" y="585788"/>
                <a:ext cx="137930" cy="139408"/>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62" name="Rectangle 34">
                <a:extLst>
                  <a:ext uri="{FF2B5EF4-FFF2-40B4-BE49-F238E27FC236}">
                    <a16:creationId xmlns:a16="http://schemas.microsoft.com/office/drawing/2014/main" id="{F9842A9C-C1E9-C34F-AEF8-AA8875C738C6}"/>
                  </a:ext>
                </a:extLst>
              </p:cNvPr>
              <p:cNvSpPr>
                <a:spLocks noChangeArrowheads="1"/>
              </p:cNvSpPr>
              <p:nvPr/>
            </p:nvSpPr>
            <p:spPr bwMode="auto">
              <a:xfrm>
                <a:off x="584200" y="738988"/>
                <a:ext cx="137930" cy="139408"/>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63" name="Rectangle 35">
                <a:extLst>
                  <a:ext uri="{FF2B5EF4-FFF2-40B4-BE49-F238E27FC236}">
                    <a16:creationId xmlns:a16="http://schemas.microsoft.com/office/drawing/2014/main" id="{90E3F8AC-F0E5-3443-8B09-40E983B5BF10}"/>
                  </a:ext>
                </a:extLst>
              </p:cNvPr>
              <p:cNvSpPr>
                <a:spLocks noChangeArrowheads="1"/>
              </p:cNvSpPr>
              <p:nvPr/>
            </p:nvSpPr>
            <p:spPr bwMode="auto">
              <a:xfrm>
                <a:off x="735923" y="738988"/>
                <a:ext cx="137930" cy="139408"/>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grpSp>
    </p:spTree>
    <p:extLst>
      <p:ext uri="{BB962C8B-B14F-4D97-AF65-F5344CB8AC3E}">
        <p14:creationId xmlns:p14="http://schemas.microsoft.com/office/powerpoint/2010/main" val="28886356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677369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7675018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88686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losing dark gray">
    <p:bg>
      <p:bgPr>
        <a:solidFill>
          <a:srgbClr val="353535"/>
        </a:solidFill>
        <a:effectLst/>
      </p:bgPr>
    </p:bg>
    <p:spTree>
      <p:nvGrpSpPr>
        <p:cNvPr id="1" name=""/>
        <p:cNvGrpSpPr/>
        <p:nvPr/>
      </p:nvGrpSpPr>
      <p:grpSpPr>
        <a:xfrm>
          <a:off x="0" y="0"/>
          <a:ext cx="0" cy="0"/>
          <a:chOff x="0" y="0"/>
          <a:chExt cx="0" cy="0"/>
        </a:xfrm>
      </p:grpSpPr>
      <p:sp>
        <p:nvSpPr>
          <p:cNvPr id="5" name="Text Box 3">
            <a:extLst>
              <a:ext uri="{FF2B5EF4-FFF2-40B4-BE49-F238E27FC236}">
                <a16:creationId xmlns:a16="http://schemas.microsoft.com/office/drawing/2014/main" id="{7781E3A6-A3C6-4D60-9F86-583B84F19688}"/>
              </a:ext>
            </a:extLst>
          </p:cNvPr>
          <p:cNvSpPr txBox="1">
            <a:spLocks noChangeArrowheads="1"/>
          </p:cNvSpPr>
          <p:nvPr userDrawn="1"/>
        </p:nvSpPr>
        <p:spPr bwMode="blackWhite">
          <a:xfrm>
            <a:off x="428494" y="642356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748" eaLnBrk="0" hangingPunct="0"/>
            <a:r>
              <a:rPr lang="en-US" sz="686" dirty="0">
                <a:solidFill>
                  <a:srgbClr val="FFFFFF"/>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87633BA8-48F5-4CA8-868B-5DE155382693}"/>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4960" t="33254" r="14942" b="33412"/>
          <a:stretch/>
        </p:blipFill>
        <p:spPr>
          <a:xfrm>
            <a:off x="428682" y="2812559"/>
            <a:ext cx="2102988" cy="448276"/>
          </a:xfrm>
          <a:prstGeom prst="rect">
            <a:avLst/>
          </a:prstGeom>
        </p:spPr>
      </p:pic>
    </p:spTree>
    <p:extLst>
      <p:ext uri="{BB962C8B-B14F-4D97-AF65-F5344CB8AC3E}">
        <p14:creationId xmlns:p14="http://schemas.microsoft.com/office/powerpoint/2010/main" val="3897695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lgn="ctr">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6">
            <a:extLst>
              <a:ext uri="{FF2B5EF4-FFF2-40B4-BE49-F238E27FC236}">
                <a16:creationId xmlns:a16="http://schemas.microsoft.com/office/drawing/2014/main" id="{F07BAB33-A1F2-4AD5-BF10-CA9764FB5483}"/>
              </a:ext>
            </a:extLst>
          </p:cNvPr>
          <p:cNvSpPr>
            <a:spLocks noGrp="1"/>
          </p:cNvSpPr>
          <p:nvPr>
            <p:ph type="body" sz="quarter" idx="11"/>
          </p:nvPr>
        </p:nvSpPr>
        <p:spPr>
          <a:xfrm>
            <a:off x="584200" y="155575"/>
            <a:ext cx="11025188" cy="276999"/>
          </a:xfrm>
        </p:spPr>
        <p:txBody>
          <a:bodyPr/>
          <a:lstStyle>
            <a:lvl1pPr algn="ctr">
              <a:defRPr sz="1800">
                <a:solidFill>
                  <a:schemeClr val="accent1"/>
                </a:solidFill>
                <a:latin typeface="+mn-lt"/>
              </a:defRPr>
            </a:lvl1pPr>
          </a:lstStyle>
          <a:p>
            <a:pPr lvl="0"/>
            <a:r>
              <a:rPr lang="en-US"/>
              <a:t>Edit Master text styles</a:t>
            </a:r>
          </a:p>
        </p:txBody>
      </p:sp>
      <p:sp>
        <p:nvSpPr>
          <p:cNvPr id="5" name="TextBox 7">
            <a:extLst>
              <a:ext uri="{FF2B5EF4-FFF2-40B4-BE49-F238E27FC236}">
                <a16:creationId xmlns:a16="http://schemas.microsoft.com/office/drawing/2014/main" id="{A2562717-5FEB-4E1D-BFD3-4E0060D164EA}"/>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4426977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588263" y="1435100"/>
            <a:ext cx="4616169" cy="1649682"/>
          </a:xfrm>
        </p:spPr>
        <p:txBody>
          <a:bodyPr wrap="square">
            <a:spAutoFit/>
          </a:bodyPr>
          <a:lstStyle>
            <a:lvl1pPr marL="0" indent="0" defTabSz="2233613">
              <a:spcBef>
                <a:spcPts val="1800"/>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0" indent="0" defTabSz="2233613">
              <a:buFont typeface="Wingdings" panose="05000000000000000000" pitchFamily="2" charset="2"/>
              <a:buNone/>
              <a:defRPr sz="2000" b="0"/>
            </a:lvl2pPr>
            <a:lvl3pPr marL="0" indent="0" defTabSz="2233613">
              <a:buFont typeface="Wingdings" panose="05000000000000000000" pitchFamily="2" charset="2"/>
              <a:buNone/>
              <a:tabLst/>
              <a:defRPr sz="1600" b="0"/>
            </a:lvl3pPr>
            <a:lvl4pPr marL="0" indent="0" defTabSz="2233613">
              <a:buFont typeface="Wingdings" panose="05000000000000000000" pitchFamily="2" charset="2"/>
              <a:buNone/>
              <a:defRPr sz="1400" b="0"/>
            </a:lvl4pPr>
            <a:lvl5pPr marL="0" indent="0" defTabSz="2233613">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a:extLst>
              <a:ext uri="{FF2B5EF4-FFF2-40B4-BE49-F238E27FC236}">
                <a16:creationId xmlns:a16="http://schemas.microsoft.com/office/drawing/2014/main" id="{AC9CC706-C5F3-4046-979A-F4224329383A}"/>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1470040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2003184"/>
            <a:ext cx="4616169" cy="553998"/>
          </a:xfrm>
        </p:spPr>
        <p:txBody>
          <a:bodyPr/>
          <a:lstStyle/>
          <a:p>
            <a:r>
              <a:rPr lang="en-US"/>
              <a:t>Click to edit Master title style</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588263" y="3203721"/>
            <a:ext cx="4616169" cy="1649682"/>
          </a:xfrm>
        </p:spPr>
        <p:txBody>
          <a:bodyPr wrap="square">
            <a:spAutoFit/>
          </a:bodyPr>
          <a:lstStyle>
            <a:lvl1pPr marL="0" indent="0" defTabSz="2233613">
              <a:spcBef>
                <a:spcPts val="1800"/>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0" indent="0" defTabSz="2233613">
              <a:buFont typeface="Wingdings" panose="05000000000000000000" pitchFamily="2" charset="2"/>
              <a:buNone/>
              <a:defRPr sz="2000" b="0"/>
            </a:lvl2pPr>
            <a:lvl3pPr marL="0" indent="0" defTabSz="2233613">
              <a:buFont typeface="Wingdings" panose="05000000000000000000" pitchFamily="2" charset="2"/>
              <a:buNone/>
              <a:tabLst/>
              <a:defRPr sz="1600" b="0"/>
            </a:lvl3pPr>
            <a:lvl4pPr marL="0" indent="0" defTabSz="2233613">
              <a:buFont typeface="Wingdings" panose="05000000000000000000" pitchFamily="2" charset="2"/>
              <a:buNone/>
              <a:defRPr sz="1400" b="0"/>
            </a:lvl4pPr>
            <a:lvl5pPr marL="0" indent="0" defTabSz="2233613">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9750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4200" y="2019300"/>
            <a:ext cx="3650362" cy="553998"/>
          </a:xfrm>
        </p:spPr>
        <p:txBody>
          <a:bodyPr/>
          <a:lstStyle/>
          <a:p>
            <a:r>
              <a:rPr lang="en-US"/>
              <a:t>Click to edit</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584201" y="3138226"/>
            <a:ext cx="3650362" cy="1338828"/>
          </a:xfrm>
        </p:spPr>
        <p:txBody>
          <a:bodyPr wrap="square">
            <a:spAutoFit/>
          </a:bodyPr>
          <a:lstStyle>
            <a:lvl1pPr marL="0" indent="0" defTabSz="2233613">
              <a:spcBef>
                <a:spcPts val="1800"/>
              </a:spcBef>
              <a:buClr>
                <a:schemeClr val="tx1"/>
              </a:buClr>
              <a:buFont typeface="Wingdings" panose="05000000000000000000" pitchFamily="2" charset="2"/>
              <a:buNone/>
              <a:defRPr sz="2000" b="0">
                <a:latin typeface="+mn-lt"/>
                <a:cs typeface="Segoe UI Semilight" panose="020B0402040204020203" pitchFamily="34" charset="0"/>
              </a:defRPr>
            </a:lvl1pPr>
            <a:lvl2pPr marL="0" indent="0" defTabSz="2233613">
              <a:buFont typeface="Wingdings" panose="05000000000000000000" pitchFamily="2" charset="2"/>
              <a:buNone/>
              <a:defRPr sz="1600" b="0">
                <a:latin typeface="+mn-lt"/>
              </a:defRPr>
            </a:lvl2pPr>
            <a:lvl3pPr marL="0" indent="0" defTabSz="2233613">
              <a:buFont typeface="Wingdings" panose="05000000000000000000" pitchFamily="2" charset="2"/>
              <a:buNone/>
              <a:tabLst/>
              <a:defRPr sz="1200" b="0">
                <a:latin typeface="+mn-lt"/>
              </a:defRPr>
            </a:lvl3pPr>
            <a:lvl4pPr marL="0" indent="0" defTabSz="2233613">
              <a:buFont typeface="Wingdings" panose="05000000000000000000" pitchFamily="2" charset="2"/>
              <a:buNone/>
              <a:defRPr sz="1100" b="0">
                <a:latin typeface="+mn-lt"/>
              </a:defRPr>
            </a:lvl4pPr>
            <a:lvl5pPr marL="0" indent="0" defTabSz="2233613">
              <a:buFont typeface="Wingdings" panose="05000000000000000000" pitchFamily="2" charset="2"/>
              <a:buNone/>
              <a:tabLst/>
              <a:defRPr sz="11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6">
            <a:extLst>
              <a:ext uri="{FF2B5EF4-FFF2-40B4-BE49-F238E27FC236}">
                <a16:creationId xmlns:a16="http://schemas.microsoft.com/office/drawing/2014/main" id="{2AD18BFB-4FAB-4E96-BAB3-22FDBF3B567C}"/>
              </a:ext>
            </a:extLst>
          </p:cNvPr>
          <p:cNvSpPr>
            <a:spLocks noGrp="1"/>
          </p:cNvSpPr>
          <p:nvPr>
            <p:ph type="body" sz="quarter" idx="13"/>
          </p:nvPr>
        </p:nvSpPr>
        <p:spPr>
          <a:xfrm>
            <a:off x="584200" y="2633344"/>
            <a:ext cx="3650362" cy="417017"/>
          </a:xfrm>
        </p:spPr>
        <p:txBody>
          <a:bodyPr/>
          <a:lstStyle>
            <a:lvl1pPr algn="l">
              <a:defRPr sz="1800">
                <a:solidFill>
                  <a:schemeClr val="accent1"/>
                </a:solidFill>
                <a:latin typeface="+mn-lt"/>
              </a:defRPr>
            </a:lvl1pPr>
          </a:lstStyle>
          <a:p>
            <a:pPr lvl="0"/>
            <a:r>
              <a:rPr lang="en-US"/>
              <a:t>Edit Master text styles</a:t>
            </a:r>
          </a:p>
        </p:txBody>
      </p:sp>
      <p:sp>
        <p:nvSpPr>
          <p:cNvPr id="5" name="TextBox 7">
            <a:extLst>
              <a:ext uri="{FF2B5EF4-FFF2-40B4-BE49-F238E27FC236}">
                <a16:creationId xmlns:a16="http://schemas.microsoft.com/office/drawing/2014/main" id="{3A5EE955-08FE-4816-AE27-35D7F2FE083A}"/>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172193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74.xml><?xml version="1.0" encoding="utf-8"?>
<p:sldLayout xmlns:a="http://schemas.openxmlformats.org/drawingml/2006/main" xmlns:r="http://schemas.openxmlformats.org/officeDocument/2006/relationships" xmlns:p="http://schemas.openxmlformats.org/presentationml/2006/main" preserve="1" userDrawn="1">
  <p:cSld name="3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796216" y="2019300"/>
            <a:ext cx="4110994" cy="553998"/>
          </a:xfrm>
        </p:spPr>
        <p:txBody>
          <a:bodyPr/>
          <a:lstStyle/>
          <a:p>
            <a:r>
              <a:rPr lang="en-US"/>
              <a:t>Click to edit</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796217" y="3138226"/>
            <a:ext cx="4110994" cy="1338828"/>
          </a:xfrm>
        </p:spPr>
        <p:txBody>
          <a:bodyPr wrap="square">
            <a:spAutoFit/>
          </a:bodyPr>
          <a:lstStyle>
            <a:lvl1pPr marL="0" indent="0" defTabSz="2233613">
              <a:spcBef>
                <a:spcPts val="1800"/>
              </a:spcBef>
              <a:buClr>
                <a:schemeClr val="tx1"/>
              </a:buClr>
              <a:buFont typeface="Wingdings" panose="05000000000000000000" pitchFamily="2" charset="2"/>
              <a:buNone/>
              <a:defRPr sz="2000" b="0">
                <a:latin typeface="+mn-lt"/>
                <a:cs typeface="Segoe UI Semilight" panose="020B0402040204020203" pitchFamily="34" charset="0"/>
              </a:defRPr>
            </a:lvl1pPr>
            <a:lvl2pPr marL="0" indent="0" defTabSz="2233613">
              <a:buFont typeface="Wingdings" panose="05000000000000000000" pitchFamily="2" charset="2"/>
              <a:buNone/>
              <a:defRPr sz="1600" b="0">
                <a:latin typeface="+mn-lt"/>
              </a:defRPr>
            </a:lvl2pPr>
            <a:lvl3pPr marL="0" indent="0" defTabSz="2233613">
              <a:buFont typeface="Wingdings" panose="05000000000000000000" pitchFamily="2" charset="2"/>
              <a:buNone/>
              <a:tabLst/>
              <a:defRPr sz="1200" b="0">
                <a:latin typeface="+mn-lt"/>
              </a:defRPr>
            </a:lvl3pPr>
            <a:lvl4pPr marL="0" indent="0" defTabSz="2233613">
              <a:buFont typeface="Wingdings" panose="05000000000000000000" pitchFamily="2" charset="2"/>
              <a:buNone/>
              <a:defRPr sz="1100" b="0">
                <a:latin typeface="+mn-lt"/>
              </a:defRPr>
            </a:lvl4pPr>
            <a:lvl5pPr marL="0" indent="0" defTabSz="2233613">
              <a:buFont typeface="Wingdings" panose="05000000000000000000" pitchFamily="2" charset="2"/>
              <a:buNone/>
              <a:tabLst/>
              <a:defRPr sz="11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6">
            <a:extLst>
              <a:ext uri="{FF2B5EF4-FFF2-40B4-BE49-F238E27FC236}">
                <a16:creationId xmlns:a16="http://schemas.microsoft.com/office/drawing/2014/main" id="{2AD18BFB-4FAB-4E96-BAB3-22FDBF3B567C}"/>
              </a:ext>
            </a:extLst>
          </p:cNvPr>
          <p:cNvSpPr>
            <a:spLocks noGrp="1"/>
          </p:cNvSpPr>
          <p:nvPr>
            <p:ph type="body" sz="quarter" idx="13"/>
          </p:nvPr>
        </p:nvSpPr>
        <p:spPr>
          <a:xfrm>
            <a:off x="6796216" y="2633344"/>
            <a:ext cx="4110994" cy="417017"/>
          </a:xfrm>
        </p:spPr>
        <p:txBody>
          <a:bodyPr/>
          <a:lstStyle>
            <a:lvl1pPr algn="l">
              <a:defRPr sz="1800">
                <a:solidFill>
                  <a:schemeClr val="accent1"/>
                </a:solidFill>
                <a:latin typeface="+mn-lt"/>
              </a:defRPr>
            </a:lvl1pPr>
          </a:lstStyle>
          <a:p>
            <a:pPr lvl="0"/>
            <a:r>
              <a:rPr lang="en-US"/>
              <a:t>Edit Master text styles</a:t>
            </a:r>
          </a:p>
        </p:txBody>
      </p:sp>
      <p:sp>
        <p:nvSpPr>
          <p:cNvPr id="5" name="Rectangle 4">
            <a:extLst>
              <a:ext uri="{FF2B5EF4-FFF2-40B4-BE49-F238E27FC236}">
                <a16:creationId xmlns:a16="http://schemas.microsoft.com/office/drawing/2014/main" id="{78670609-D479-4B4F-AEB9-934D8E377167}"/>
              </a:ext>
            </a:extLst>
          </p:cNvPr>
          <p:cNvSpPr/>
          <p:nvPr userDrawn="1"/>
        </p:nvSpPr>
        <p:spPr bwMode="auto">
          <a:xfrm>
            <a:off x="0" y="0"/>
            <a:ext cx="60960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037292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orient="horz" pos="1992">
          <p15:clr>
            <a:srgbClr val="5ACBF0"/>
          </p15:clr>
        </p15:guide>
      </p15:sldGuideLst>
    </p:ext>
  </p:extLst>
</p:sldLayout>
</file>

<file path=ppt/slideLayouts/slideLayout375.xml><?xml version="1.0" encoding="utf-8"?>
<p:sldLayout xmlns:a="http://schemas.openxmlformats.org/drawingml/2006/main" xmlns:r="http://schemas.openxmlformats.org/officeDocument/2006/relationships" xmlns:p="http://schemas.openxmlformats.org/presentationml/2006/main" preserve="1" userDrawn="1">
  <p:cSld name="1_centered with sub">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hasCustomPrompt="1"/>
          </p:nvPr>
        </p:nvSpPr>
        <p:spPr>
          <a:xfrm>
            <a:off x="588263" y="2050364"/>
            <a:ext cx="5109152" cy="553998"/>
          </a:xfrm>
        </p:spPr>
        <p:txBody>
          <a:bodyPr/>
          <a:lstStyle>
            <a:lvl1pPr algn="l">
              <a:defRPr/>
            </a:lvl1pPr>
          </a:lstStyle>
          <a:p>
            <a:r>
              <a:rPr lang="en-US"/>
              <a:t>Click to edit Master style</a:t>
            </a:r>
          </a:p>
        </p:txBody>
      </p:sp>
      <p:sp>
        <p:nvSpPr>
          <p:cNvPr id="3" name="Text Placeholder 6">
            <a:extLst>
              <a:ext uri="{FF2B5EF4-FFF2-40B4-BE49-F238E27FC236}">
                <a16:creationId xmlns:a16="http://schemas.microsoft.com/office/drawing/2014/main" id="{98D95393-1804-4E83-8FA6-617CF52B7C1D}"/>
              </a:ext>
            </a:extLst>
          </p:cNvPr>
          <p:cNvSpPr>
            <a:spLocks noGrp="1"/>
          </p:cNvSpPr>
          <p:nvPr>
            <p:ph type="body" sz="quarter" idx="11"/>
          </p:nvPr>
        </p:nvSpPr>
        <p:spPr>
          <a:xfrm>
            <a:off x="584200" y="2619110"/>
            <a:ext cx="5112244" cy="276999"/>
          </a:xfrm>
        </p:spPr>
        <p:txBody>
          <a:bodyPr/>
          <a:lstStyle>
            <a:lvl1pPr algn="l">
              <a:defRPr sz="1800">
                <a:solidFill>
                  <a:schemeClr val="accent1"/>
                </a:solidFill>
                <a:latin typeface="+mn-lt"/>
              </a:defRPr>
            </a:lvl1pPr>
          </a:lstStyle>
          <a:p>
            <a:pPr lvl="0"/>
            <a:r>
              <a:rPr lang="en-US"/>
              <a:t>Edit Master text styles</a:t>
            </a:r>
          </a:p>
        </p:txBody>
      </p:sp>
      <p:sp>
        <p:nvSpPr>
          <p:cNvPr id="4" name="Rectangle 3">
            <a:extLst>
              <a:ext uri="{FF2B5EF4-FFF2-40B4-BE49-F238E27FC236}">
                <a16:creationId xmlns:a16="http://schemas.microsoft.com/office/drawing/2014/main" id="{EAC28D0A-3590-45B8-BF78-247419ACB858}"/>
              </a:ext>
            </a:extLst>
          </p:cNvPr>
          <p:cNvSpPr/>
          <p:nvPr userDrawn="1"/>
        </p:nvSpPr>
        <p:spPr bwMode="auto">
          <a:xfrm>
            <a:off x="6096000" y="0"/>
            <a:ext cx="60960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4612934C-359F-4963-A09C-A4713263324A}"/>
              </a:ext>
            </a:extLst>
          </p:cNvPr>
          <p:cNvSpPr>
            <a:spLocks noGrp="1"/>
          </p:cNvSpPr>
          <p:nvPr>
            <p:ph type="body" sz="quarter" idx="12"/>
          </p:nvPr>
        </p:nvSpPr>
        <p:spPr>
          <a:xfrm>
            <a:off x="584200" y="3162300"/>
            <a:ext cx="5175250" cy="22889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361653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guide id="6" orient="horz" pos="1992">
          <p15:clr>
            <a:srgbClr val="5ACBF0"/>
          </p15:clr>
        </p15:guide>
      </p15:sldGuideLst>
    </p:ext>
  </p:extLst>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7">
            <a:extLst>
              <a:ext uri="{FF2B5EF4-FFF2-40B4-BE49-F238E27FC236}">
                <a16:creationId xmlns:a16="http://schemas.microsoft.com/office/drawing/2014/main" id="{FB5AB2AD-7940-4132-A588-C369F940C0A3}"/>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0600315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8984663"/>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userDrawn="1">
  <p:cSld name="centered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494450677"/>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79.xml><?xml version="1.0" encoding="utf-8"?>
<p:sldLayout xmlns:a="http://schemas.openxmlformats.org/drawingml/2006/main" xmlns:r="http://schemas.openxmlformats.org/officeDocument/2006/relationships" xmlns:p="http://schemas.openxmlformats.org/presentationml/2006/main" preserve="1" userDrawn="1">
  <p:cSld name="7_centered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6" name="Text Placeholder 9">
            <a:extLst>
              <a:ext uri="{FF2B5EF4-FFF2-40B4-BE49-F238E27FC236}">
                <a16:creationId xmlns:a16="http://schemas.microsoft.com/office/drawing/2014/main" id="{A089FC77-A8CF-402C-B5A0-4AFB09F4C0E7}"/>
              </a:ext>
            </a:extLst>
          </p:cNvPr>
          <p:cNvSpPr>
            <a:spLocks noGrp="1"/>
          </p:cNvSpPr>
          <p:nvPr>
            <p:ph type="body" sz="quarter" idx="10"/>
          </p:nvPr>
        </p:nvSpPr>
        <p:spPr>
          <a:xfrm>
            <a:off x="588263" y="2254661"/>
            <a:ext cx="320040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7" name="Text Placeholder 9">
            <a:extLst>
              <a:ext uri="{FF2B5EF4-FFF2-40B4-BE49-F238E27FC236}">
                <a16:creationId xmlns:a16="http://schemas.microsoft.com/office/drawing/2014/main" id="{75319466-9B02-4D05-88AC-ED28FE7B7497}"/>
              </a:ext>
            </a:extLst>
          </p:cNvPr>
          <p:cNvSpPr>
            <a:spLocks noGrp="1"/>
          </p:cNvSpPr>
          <p:nvPr>
            <p:ph type="body" sz="quarter" idx="11"/>
          </p:nvPr>
        </p:nvSpPr>
        <p:spPr>
          <a:xfrm>
            <a:off x="4517993" y="2254661"/>
            <a:ext cx="320040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8" name="Text Placeholder 9">
            <a:extLst>
              <a:ext uri="{FF2B5EF4-FFF2-40B4-BE49-F238E27FC236}">
                <a16:creationId xmlns:a16="http://schemas.microsoft.com/office/drawing/2014/main" id="{0CE5C3BE-7A5A-46F4-8EB4-F6498FBBE5D7}"/>
              </a:ext>
            </a:extLst>
          </p:cNvPr>
          <p:cNvSpPr>
            <a:spLocks noGrp="1"/>
          </p:cNvSpPr>
          <p:nvPr>
            <p:ph type="body" sz="quarter" idx="12"/>
          </p:nvPr>
        </p:nvSpPr>
        <p:spPr>
          <a:xfrm>
            <a:off x="8376315" y="2254661"/>
            <a:ext cx="320040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9" name="Text Placeholder 9">
            <a:extLst>
              <a:ext uri="{FF2B5EF4-FFF2-40B4-BE49-F238E27FC236}">
                <a16:creationId xmlns:a16="http://schemas.microsoft.com/office/drawing/2014/main" id="{B151D074-E844-4249-8952-4A7E33C15021}"/>
              </a:ext>
            </a:extLst>
          </p:cNvPr>
          <p:cNvSpPr>
            <a:spLocks noGrp="1"/>
          </p:cNvSpPr>
          <p:nvPr>
            <p:ph type="body" sz="quarter" idx="13"/>
          </p:nvPr>
        </p:nvSpPr>
        <p:spPr>
          <a:xfrm>
            <a:off x="588263" y="4243717"/>
            <a:ext cx="3200400" cy="283026"/>
          </a:xfrm>
        </p:spPr>
        <p:txBody>
          <a:bodyPr/>
          <a:lstStyle>
            <a:lvl1pPr algn="ctr">
              <a:defRPr kumimoji="0" lang="en-US" sz="1400" b="0" i="0" u="none" strike="noStrike" kern="1200" cap="none" spc="0" normalizeH="0" baseline="0" dirty="0" smtClean="0">
                <a:ln>
                  <a:noFill/>
                </a:ln>
                <a:solidFill>
                  <a:srgbClr val="1A1A1A"/>
                </a:solidFill>
                <a:effectLst/>
                <a:uLnTx/>
                <a:uFillTx/>
                <a:latin typeface="Segoe UI Semibold"/>
                <a:ea typeface="+mn-ea"/>
                <a:cs typeface="+mn-cs"/>
              </a:defRPr>
            </a:lvl1pPr>
          </a:lstStyle>
          <a:p>
            <a:pPr marL="0" marR="0" lvl="0" indent="0" algn="ctr" defTabSz="932114" rtl="0" eaLnBrk="1" fontAlgn="base" latinLnBrk="0" hangingPunct="1">
              <a:lnSpc>
                <a:spcPct val="150000"/>
              </a:lnSpc>
              <a:spcBef>
                <a:spcPct val="0"/>
              </a:spcBef>
              <a:spcAft>
                <a:spcPct val="0"/>
              </a:spcAft>
              <a:buClrTx/>
              <a:buSzTx/>
              <a:buFontTx/>
              <a:buNone/>
              <a:tabLst/>
              <a:defRPr/>
            </a:pPr>
            <a:r>
              <a:rPr lang="en-US"/>
              <a:t>Edit Master text styles</a:t>
            </a:r>
          </a:p>
        </p:txBody>
      </p:sp>
      <p:sp>
        <p:nvSpPr>
          <p:cNvPr id="10" name="Text Placeholder 9">
            <a:extLst>
              <a:ext uri="{FF2B5EF4-FFF2-40B4-BE49-F238E27FC236}">
                <a16:creationId xmlns:a16="http://schemas.microsoft.com/office/drawing/2014/main" id="{C726AAED-A735-4C17-BA7C-928073240D1D}"/>
              </a:ext>
            </a:extLst>
          </p:cNvPr>
          <p:cNvSpPr>
            <a:spLocks noGrp="1"/>
          </p:cNvSpPr>
          <p:nvPr>
            <p:ph type="body" sz="quarter" idx="14"/>
          </p:nvPr>
        </p:nvSpPr>
        <p:spPr>
          <a:xfrm>
            <a:off x="4517993" y="4243717"/>
            <a:ext cx="3200400" cy="283026"/>
          </a:xfrm>
        </p:spPr>
        <p:txBody>
          <a:bodyPr/>
          <a:lstStyle>
            <a:lvl1pPr algn="ctr">
              <a:defRPr kumimoji="0" lang="en-US" sz="1400" b="0" i="0" u="none" strike="noStrike" kern="1200" cap="none" spc="0" normalizeH="0" baseline="0" dirty="0" smtClean="0">
                <a:ln>
                  <a:noFill/>
                </a:ln>
                <a:solidFill>
                  <a:srgbClr val="1A1A1A"/>
                </a:solidFill>
                <a:effectLst/>
                <a:uLnTx/>
                <a:uFillTx/>
                <a:latin typeface="Segoe UI Semibold"/>
                <a:ea typeface="+mn-ea"/>
                <a:cs typeface="+mn-cs"/>
              </a:defRPr>
            </a:lvl1pPr>
          </a:lstStyle>
          <a:p>
            <a:pPr marL="0" marR="0" lvl="0" indent="0" algn="ctr" defTabSz="932114" rtl="0" eaLnBrk="1" fontAlgn="base" latinLnBrk="0" hangingPunct="1">
              <a:lnSpc>
                <a:spcPct val="150000"/>
              </a:lnSpc>
              <a:spcBef>
                <a:spcPct val="0"/>
              </a:spcBef>
              <a:spcAft>
                <a:spcPct val="0"/>
              </a:spcAft>
              <a:buClrTx/>
              <a:buSzTx/>
              <a:buFontTx/>
              <a:buNone/>
              <a:tabLst/>
              <a:defRPr/>
            </a:pPr>
            <a:r>
              <a:rPr lang="en-US"/>
              <a:t>Edit Master text styles</a:t>
            </a:r>
          </a:p>
        </p:txBody>
      </p:sp>
      <p:sp>
        <p:nvSpPr>
          <p:cNvPr id="11" name="Text Placeholder 9">
            <a:extLst>
              <a:ext uri="{FF2B5EF4-FFF2-40B4-BE49-F238E27FC236}">
                <a16:creationId xmlns:a16="http://schemas.microsoft.com/office/drawing/2014/main" id="{F93E82A8-9B18-4E60-9E5D-972C49E45AF1}"/>
              </a:ext>
            </a:extLst>
          </p:cNvPr>
          <p:cNvSpPr>
            <a:spLocks noGrp="1"/>
          </p:cNvSpPr>
          <p:nvPr>
            <p:ph type="body" sz="quarter" idx="15"/>
          </p:nvPr>
        </p:nvSpPr>
        <p:spPr>
          <a:xfrm>
            <a:off x="8376315" y="4243717"/>
            <a:ext cx="3200400" cy="283026"/>
          </a:xfrm>
        </p:spPr>
        <p:txBody>
          <a:bodyPr/>
          <a:lstStyle>
            <a:lvl1pPr algn="ctr">
              <a:defRPr kumimoji="0" lang="en-US" sz="1400" b="0" i="0" u="none" strike="noStrike" kern="1200" cap="none" spc="0" normalizeH="0" baseline="0" dirty="0" smtClean="0">
                <a:ln>
                  <a:noFill/>
                </a:ln>
                <a:solidFill>
                  <a:srgbClr val="1A1A1A"/>
                </a:solidFill>
                <a:effectLst/>
                <a:uLnTx/>
                <a:uFillTx/>
                <a:latin typeface="Segoe UI Semibold"/>
                <a:ea typeface="+mn-ea"/>
                <a:cs typeface="+mn-cs"/>
              </a:defRPr>
            </a:lvl1pPr>
          </a:lstStyle>
          <a:p>
            <a:pPr marL="0" marR="0" lvl="0" indent="0" algn="ctr" defTabSz="932114" rtl="0" eaLnBrk="1" fontAlgn="base" latinLnBrk="0" hangingPunct="1">
              <a:lnSpc>
                <a:spcPct val="150000"/>
              </a:lnSpc>
              <a:spcBef>
                <a:spcPct val="0"/>
              </a:spcBef>
              <a:spcAft>
                <a:spcPct val="0"/>
              </a:spcAft>
              <a:buClrTx/>
              <a:buSzTx/>
              <a:buFontTx/>
              <a:buNone/>
              <a:tabLst/>
              <a:defRPr/>
            </a:pPr>
            <a:r>
              <a:rPr lang="en-US"/>
              <a:t>Edit Master text styles</a:t>
            </a:r>
          </a:p>
        </p:txBody>
      </p:sp>
    </p:spTree>
    <p:extLst>
      <p:ext uri="{BB962C8B-B14F-4D97-AF65-F5344CB8AC3E}">
        <p14:creationId xmlns:p14="http://schemas.microsoft.com/office/powerpoint/2010/main" val="27148512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guide id="6" pos="3840">
          <p15:clr>
            <a:srgbClr val="FBAE40"/>
          </p15:clr>
        </p15:guide>
        <p15:guide id="7"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lang="en-US" sz="3600" kern="1200" cap="all" spc="300" dirty="0">
                <a:solidFill>
                  <a:srgbClr val="0078D7"/>
                </a:solidFill>
                <a:latin typeface="Segoe UI Semilight" charset="0"/>
                <a:ea typeface="Segoe UI Semilight" charset="0"/>
                <a:cs typeface="Segoe UI Semilight" charset="0"/>
              </a:defRPr>
            </a:lvl1pPr>
          </a:lstStyle>
          <a:p>
            <a:r>
              <a:rPr lang="en-US" dirty="0"/>
              <a:t>Click to edit Master title style</a:t>
            </a:r>
          </a:p>
        </p:txBody>
      </p:sp>
    </p:spTree>
    <p:extLst>
      <p:ext uri="{BB962C8B-B14F-4D97-AF65-F5344CB8AC3E}">
        <p14:creationId xmlns:p14="http://schemas.microsoft.com/office/powerpoint/2010/main" val="614476256"/>
      </p:ext>
    </p:extLst>
  </p:cSld>
  <p:clrMapOvr>
    <a:masterClrMapping/>
  </p:clrMapOvr>
  <p:transition>
    <p:fade/>
  </p:transition>
</p:sldLayout>
</file>

<file path=ppt/slideLayouts/slideLayout380.xml><?xml version="1.0" encoding="utf-8"?>
<p:sldLayout xmlns:a="http://schemas.openxmlformats.org/drawingml/2006/main" xmlns:r="http://schemas.openxmlformats.org/officeDocument/2006/relationships" xmlns:p="http://schemas.openxmlformats.org/presentationml/2006/main" preserve="1" userDrawn="1">
  <p:cSld name="1_centered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6ED48188-DC00-4083-8182-9AC1CB622747}"/>
              </a:ext>
            </a:extLst>
          </p:cNvPr>
          <p:cNvSpPr>
            <a:spLocks noGrp="1"/>
          </p:cNvSpPr>
          <p:nvPr>
            <p:ph type="body" sz="quarter" idx="10"/>
          </p:nvPr>
        </p:nvSpPr>
        <p:spPr>
          <a:xfrm>
            <a:off x="684213" y="1804988"/>
            <a:ext cx="3354387" cy="1446550"/>
          </a:xfrm>
        </p:spPr>
        <p:txBody>
          <a:bodyPr/>
          <a:lstStyle>
            <a:lvl1pPr>
              <a:spcAft>
                <a:spcPts val="600"/>
              </a:spcAft>
              <a:defRPr sz="2400">
                <a:solidFill>
                  <a:schemeClr val="accent1"/>
                </a:solidFill>
                <a:latin typeface="+mj-lt"/>
              </a:defRPr>
            </a:lvl1pPr>
            <a:lvl2pPr>
              <a:defRPr sz="16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a:extLst>
              <a:ext uri="{FF2B5EF4-FFF2-40B4-BE49-F238E27FC236}">
                <a16:creationId xmlns:a16="http://schemas.microsoft.com/office/drawing/2014/main" id="{D3632372-8943-4A5C-9D97-A0CF1B1BC644}"/>
              </a:ext>
            </a:extLst>
          </p:cNvPr>
          <p:cNvSpPr>
            <a:spLocks noGrp="1"/>
          </p:cNvSpPr>
          <p:nvPr>
            <p:ph type="body" sz="quarter" idx="11"/>
          </p:nvPr>
        </p:nvSpPr>
        <p:spPr>
          <a:xfrm>
            <a:off x="4468304" y="1804988"/>
            <a:ext cx="3354387" cy="1446550"/>
          </a:xfrm>
        </p:spPr>
        <p:txBody>
          <a:bodyPr/>
          <a:lstStyle>
            <a:lvl1pPr>
              <a:spcAft>
                <a:spcPts val="600"/>
              </a:spcAft>
              <a:defRPr sz="2400">
                <a:solidFill>
                  <a:schemeClr val="accent1"/>
                </a:solidFill>
                <a:latin typeface="+mj-lt"/>
              </a:defRPr>
            </a:lvl1pPr>
            <a:lvl2pPr>
              <a:defRPr sz="16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76B2B9C1-5CC5-412A-93A8-36735EF79C0C}"/>
              </a:ext>
            </a:extLst>
          </p:cNvPr>
          <p:cNvSpPr>
            <a:spLocks noGrp="1"/>
          </p:cNvSpPr>
          <p:nvPr>
            <p:ph type="body" sz="quarter" idx="12"/>
          </p:nvPr>
        </p:nvSpPr>
        <p:spPr>
          <a:xfrm>
            <a:off x="8252396" y="1804988"/>
            <a:ext cx="3354387" cy="1446550"/>
          </a:xfrm>
        </p:spPr>
        <p:txBody>
          <a:bodyPr/>
          <a:lstStyle>
            <a:lvl1pPr>
              <a:spcAft>
                <a:spcPts val="600"/>
              </a:spcAft>
              <a:defRPr sz="2400">
                <a:solidFill>
                  <a:schemeClr val="accent1"/>
                </a:solidFill>
                <a:latin typeface="+mj-lt"/>
              </a:defRPr>
            </a:lvl1pPr>
            <a:lvl2pPr>
              <a:defRPr sz="16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657253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81.xml><?xml version="1.0" encoding="utf-8"?>
<p:sldLayout xmlns:a="http://schemas.openxmlformats.org/drawingml/2006/main" xmlns:r="http://schemas.openxmlformats.org/officeDocument/2006/relationships" xmlns:p="http://schemas.openxmlformats.org/presentationml/2006/main" preserve="1" userDrawn="1">
  <p:cSld name="3_centered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cxnSp>
        <p:nvCxnSpPr>
          <p:cNvPr id="9" name="Straight Connector 8">
            <a:extLst>
              <a:ext uri="{FF2B5EF4-FFF2-40B4-BE49-F238E27FC236}">
                <a16:creationId xmlns:a16="http://schemas.microsoft.com/office/drawing/2014/main" id="{20E7DCF3-2A1B-4C19-BE66-6FD3B209F522}"/>
              </a:ext>
            </a:extLst>
          </p:cNvPr>
          <p:cNvCxnSpPr/>
          <p:nvPr userDrawn="1"/>
        </p:nvCxnSpPr>
        <p:spPr>
          <a:xfrm>
            <a:off x="810707" y="2230622"/>
            <a:ext cx="42062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F5E3D7B-EFFB-4078-9E9C-02D14581555F}"/>
              </a:ext>
            </a:extLst>
          </p:cNvPr>
          <p:cNvCxnSpPr/>
          <p:nvPr userDrawn="1"/>
        </p:nvCxnSpPr>
        <p:spPr>
          <a:xfrm>
            <a:off x="7151203" y="2230622"/>
            <a:ext cx="42062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Text Placeholder 9">
            <a:extLst>
              <a:ext uri="{FF2B5EF4-FFF2-40B4-BE49-F238E27FC236}">
                <a16:creationId xmlns:a16="http://schemas.microsoft.com/office/drawing/2014/main" id="{A6FB1EB2-AFBC-438B-AC3D-C97083BEB35C}"/>
              </a:ext>
            </a:extLst>
          </p:cNvPr>
          <p:cNvSpPr>
            <a:spLocks noGrp="1"/>
          </p:cNvSpPr>
          <p:nvPr>
            <p:ph type="body" sz="quarter" idx="10"/>
          </p:nvPr>
        </p:nvSpPr>
        <p:spPr>
          <a:xfrm>
            <a:off x="810707" y="1849310"/>
            <a:ext cx="420624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16" name="Text Placeholder 9">
            <a:extLst>
              <a:ext uri="{FF2B5EF4-FFF2-40B4-BE49-F238E27FC236}">
                <a16:creationId xmlns:a16="http://schemas.microsoft.com/office/drawing/2014/main" id="{5D12D7F6-07EC-4F6F-8D95-96617653FC06}"/>
              </a:ext>
            </a:extLst>
          </p:cNvPr>
          <p:cNvSpPr>
            <a:spLocks noGrp="1"/>
          </p:cNvSpPr>
          <p:nvPr>
            <p:ph type="body" sz="quarter" idx="11"/>
          </p:nvPr>
        </p:nvSpPr>
        <p:spPr>
          <a:xfrm>
            <a:off x="7151203" y="1849310"/>
            <a:ext cx="420624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227430063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userDrawn="1">
  <p:cSld name="5_centered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cxnSp>
        <p:nvCxnSpPr>
          <p:cNvPr id="9" name="Straight Connector 8">
            <a:extLst>
              <a:ext uri="{FF2B5EF4-FFF2-40B4-BE49-F238E27FC236}">
                <a16:creationId xmlns:a16="http://schemas.microsoft.com/office/drawing/2014/main" id="{20E7DCF3-2A1B-4C19-BE66-6FD3B209F522}"/>
              </a:ext>
            </a:extLst>
          </p:cNvPr>
          <p:cNvCxnSpPr/>
          <p:nvPr userDrawn="1"/>
        </p:nvCxnSpPr>
        <p:spPr>
          <a:xfrm>
            <a:off x="810707" y="2230622"/>
            <a:ext cx="42062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F5E3D7B-EFFB-4078-9E9C-02D14581555F}"/>
              </a:ext>
            </a:extLst>
          </p:cNvPr>
          <p:cNvCxnSpPr/>
          <p:nvPr userDrawn="1"/>
        </p:nvCxnSpPr>
        <p:spPr>
          <a:xfrm>
            <a:off x="7151203" y="2230622"/>
            <a:ext cx="42062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Text Placeholder 9">
            <a:extLst>
              <a:ext uri="{FF2B5EF4-FFF2-40B4-BE49-F238E27FC236}">
                <a16:creationId xmlns:a16="http://schemas.microsoft.com/office/drawing/2014/main" id="{A6FB1EB2-AFBC-438B-AC3D-C97083BEB35C}"/>
              </a:ext>
            </a:extLst>
          </p:cNvPr>
          <p:cNvSpPr>
            <a:spLocks noGrp="1"/>
          </p:cNvSpPr>
          <p:nvPr>
            <p:ph type="body" sz="quarter" idx="10"/>
          </p:nvPr>
        </p:nvSpPr>
        <p:spPr>
          <a:xfrm>
            <a:off x="810707" y="1849310"/>
            <a:ext cx="420624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16" name="Text Placeholder 9">
            <a:extLst>
              <a:ext uri="{FF2B5EF4-FFF2-40B4-BE49-F238E27FC236}">
                <a16:creationId xmlns:a16="http://schemas.microsoft.com/office/drawing/2014/main" id="{5D12D7F6-07EC-4F6F-8D95-96617653FC06}"/>
              </a:ext>
            </a:extLst>
          </p:cNvPr>
          <p:cNvSpPr>
            <a:spLocks noGrp="1"/>
          </p:cNvSpPr>
          <p:nvPr>
            <p:ph type="body" sz="quarter" idx="11"/>
          </p:nvPr>
        </p:nvSpPr>
        <p:spPr>
          <a:xfrm>
            <a:off x="7151203" y="1849310"/>
            <a:ext cx="420624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7" name="Text Placeholder 6">
            <a:extLst>
              <a:ext uri="{FF2B5EF4-FFF2-40B4-BE49-F238E27FC236}">
                <a16:creationId xmlns:a16="http://schemas.microsoft.com/office/drawing/2014/main" id="{E0D1700D-7EA2-4C82-BE8A-A7D4034AB8C6}"/>
              </a:ext>
            </a:extLst>
          </p:cNvPr>
          <p:cNvSpPr>
            <a:spLocks noGrp="1"/>
          </p:cNvSpPr>
          <p:nvPr>
            <p:ph type="body" sz="quarter" idx="13"/>
          </p:nvPr>
        </p:nvSpPr>
        <p:spPr>
          <a:xfrm>
            <a:off x="584200" y="1018082"/>
            <a:ext cx="11025188" cy="276999"/>
          </a:xfrm>
        </p:spPr>
        <p:txBody>
          <a:bodyPr/>
          <a:lstStyle>
            <a:lvl1pPr algn="ctr">
              <a:defRPr sz="1800">
                <a:solidFill>
                  <a:schemeClr val="accent1"/>
                </a:solidFill>
                <a:latin typeface="+mn-lt"/>
              </a:defRPr>
            </a:lvl1pPr>
          </a:lstStyle>
          <a:p>
            <a:pPr lvl="0"/>
            <a:r>
              <a:rPr lang="en-US"/>
              <a:t>Edit Master text styles</a:t>
            </a:r>
          </a:p>
        </p:txBody>
      </p:sp>
    </p:spTree>
    <p:extLst>
      <p:ext uri="{BB962C8B-B14F-4D97-AF65-F5344CB8AC3E}">
        <p14:creationId xmlns:p14="http://schemas.microsoft.com/office/powerpoint/2010/main" val="3311541800"/>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2_centered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cxnSp>
        <p:nvCxnSpPr>
          <p:cNvPr id="6" name="Straight Connector 5">
            <a:extLst>
              <a:ext uri="{FF2B5EF4-FFF2-40B4-BE49-F238E27FC236}">
                <a16:creationId xmlns:a16="http://schemas.microsoft.com/office/drawing/2014/main" id="{4B48AA3C-0C2E-451C-ABC3-79A388B73750}"/>
              </a:ext>
            </a:extLst>
          </p:cNvPr>
          <p:cNvCxnSpPr/>
          <p:nvPr userDrawn="1"/>
        </p:nvCxnSpPr>
        <p:spPr>
          <a:xfrm>
            <a:off x="640327" y="2230622"/>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DE34388-DB05-464E-91E7-7D7FB8D59462}"/>
              </a:ext>
            </a:extLst>
          </p:cNvPr>
          <p:cNvCxnSpPr/>
          <p:nvPr userDrawn="1"/>
        </p:nvCxnSpPr>
        <p:spPr>
          <a:xfrm>
            <a:off x="4484713" y="2230622"/>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C5FD5C3-3543-4080-81E5-F016994E794F}"/>
              </a:ext>
            </a:extLst>
          </p:cNvPr>
          <p:cNvCxnSpPr/>
          <p:nvPr userDrawn="1"/>
        </p:nvCxnSpPr>
        <p:spPr>
          <a:xfrm>
            <a:off x="8343035" y="2230622"/>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42FFE26B-472C-41DD-AD36-C333FFFB1BBD}"/>
              </a:ext>
            </a:extLst>
          </p:cNvPr>
          <p:cNvSpPr>
            <a:spLocks noGrp="1"/>
          </p:cNvSpPr>
          <p:nvPr>
            <p:ph type="body" sz="quarter" idx="10"/>
          </p:nvPr>
        </p:nvSpPr>
        <p:spPr>
          <a:xfrm>
            <a:off x="664180" y="1849310"/>
            <a:ext cx="320040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11" name="Text Placeholder 9">
            <a:extLst>
              <a:ext uri="{FF2B5EF4-FFF2-40B4-BE49-F238E27FC236}">
                <a16:creationId xmlns:a16="http://schemas.microsoft.com/office/drawing/2014/main" id="{753BAB8C-EC4C-4FA1-9EB5-2F09FB41AD5E}"/>
              </a:ext>
            </a:extLst>
          </p:cNvPr>
          <p:cNvSpPr>
            <a:spLocks noGrp="1"/>
          </p:cNvSpPr>
          <p:nvPr>
            <p:ph type="body" sz="quarter" idx="11"/>
          </p:nvPr>
        </p:nvSpPr>
        <p:spPr>
          <a:xfrm>
            <a:off x="4508566" y="1849310"/>
            <a:ext cx="320040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12" name="Text Placeholder 9">
            <a:extLst>
              <a:ext uri="{FF2B5EF4-FFF2-40B4-BE49-F238E27FC236}">
                <a16:creationId xmlns:a16="http://schemas.microsoft.com/office/drawing/2014/main" id="{254A56BA-6821-4F6E-B231-B0AF402CA193}"/>
              </a:ext>
            </a:extLst>
          </p:cNvPr>
          <p:cNvSpPr>
            <a:spLocks noGrp="1"/>
          </p:cNvSpPr>
          <p:nvPr>
            <p:ph type="body" sz="quarter" idx="12"/>
          </p:nvPr>
        </p:nvSpPr>
        <p:spPr>
          <a:xfrm>
            <a:off x="8366888" y="1849310"/>
            <a:ext cx="3200400" cy="321358"/>
          </a:xfrm>
        </p:spPr>
        <p:txBody>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9" name="Text Placeholder 6">
            <a:extLst>
              <a:ext uri="{FF2B5EF4-FFF2-40B4-BE49-F238E27FC236}">
                <a16:creationId xmlns:a16="http://schemas.microsoft.com/office/drawing/2014/main" id="{2A5031D1-1F90-4635-91F1-F9CACCA3A348}"/>
              </a:ext>
            </a:extLst>
          </p:cNvPr>
          <p:cNvSpPr>
            <a:spLocks noGrp="1"/>
          </p:cNvSpPr>
          <p:nvPr>
            <p:ph type="body" sz="quarter" idx="13"/>
          </p:nvPr>
        </p:nvSpPr>
        <p:spPr>
          <a:xfrm>
            <a:off x="584200" y="1018082"/>
            <a:ext cx="11025188" cy="276999"/>
          </a:xfrm>
        </p:spPr>
        <p:txBody>
          <a:bodyPr/>
          <a:lstStyle>
            <a:lvl1pPr algn="ctr">
              <a:defRPr sz="1800">
                <a:solidFill>
                  <a:schemeClr val="accent1"/>
                </a:solidFill>
                <a:latin typeface="+mn-lt"/>
              </a:defRPr>
            </a:lvl1pPr>
          </a:lstStyle>
          <a:p>
            <a:pPr lvl="0"/>
            <a:r>
              <a:rPr lang="en-US"/>
              <a:t>Edit Master text styles</a:t>
            </a:r>
          </a:p>
        </p:txBody>
      </p:sp>
    </p:spTree>
    <p:extLst>
      <p:ext uri="{BB962C8B-B14F-4D97-AF65-F5344CB8AC3E}">
        <p14:creationId xmlns:p14="http://schemas.microsoft.com/office/powerpoint/2010/main" val="147111667"/>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guide id="6" pos="3840">
          <p15:clr>
            <a:srgbClr val="FBAE40"/>
          </p15:clr>
        </p15:guide>
      </p15:sldGuideLst>
    </p:ext>
  </p:extLst>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4_centered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10" name="Text Placeholder 9">
            <a:extLst>
              <a:ext uri="{FF2B5EF4-FFF2-40B4-BE49-F238E27FC236}">
                <a16:creationId xmlns:a16="http://schemas.microsoft.com/office/drawing/2014/main" id="{42FFE26B-472C-41DD-AD36-C333FFFB1BBD}"/>
              </a:ext>
            </a:extLst>
          </p:cNvPr>
          <p:cNvSpPr>
            <a:spLocks noGrp="1"/>
          </p:cNvSpPr>
          <p:nvPr>
            <p:ph type="body" sz="quarter" idx="10"/>
          </p:nvPr>
        </p:nvSpPr>
        <p:spPr>
          <a:xfrm>
            <a:off x="984254" y="2048601"/>
            <a:ext cx="2560252" cy="307777"/>
          </a:xfrm>
        </p:spPr>
        <p:txBody>
          <a:bodyPr wrap="none">
            <a:noAutofit/>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11" name="Text Placeholder 9">
            <a:extLst>
              <a:ext uri="{FF2B5EF4-FFF2-40B4-BE49-F238E27FC236}">
                <a16:creationId xmlns:a16="http://schemas.microsoft.com/office/drawing/2014/main" id="{753BAB8C-EC4C-4FA1-9EB5-2F09FB41AD5E}"/>
              </a:ext>
            </a:extLst>
          </p:cNvPr>
          <p:cNvSpPr>
            <a:spLocks noGrp="1"/>
          </p:cNvSpPr>
          <p:nvPr>
            <p:ph type="body" sz="quarter" idx="11"/>
          </p:nvPr>
        </p:nvSpPr>
        <p:spPr>
          <a:xfrm>
            <a:off x="4828640" y="2048601"/>
            <a:ext cx="2560252" cy="307777"/>
          </a:xfrm>
        </p:spPr>
        <p:txBody>
          <a:bodyPr wrap="none">
            <a:noAutofit/>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sp>
        <p:nvSpPr>
          <p:cNvPr id="12" name="Text Placeholder 9">
            <a:extLst>
              <a:ext uri="{FF2B5EF4-FFF2-40B4-BE49-F238E27FC236}">
                <a16:creationId xmlns:a16="http://schemas.microsoft.com/office/drawing/2014/main" id="{254A56BA-6821-4F6E-B231-B0AF402CA193}"/>
              </a:ext>
            </a:extLst>
          </p:cNvPr>
          <p:cNvSpPr>
            <a:spLocks noGrp="1"/>
          </p:cNvSpPr>
          <p:nvPr>
            <p:ph type="body" sz="quarter" idx="12"/>
          </p:nvPr>
        </p:nvSpPr>
        <p:spPr>
          <a:xfrm>
            <a:off x="8686962" y="2048601"/>
            <a:ext cx="2560252" cy="307777"/>
          </a:xfrm>
        </p:spPr>
        <p:txBody>
          <a:bodyPr wrap="none">
            <a:noAutofit/>
          </a:bodyPr>
          <a:lstStyle>
            <a:lvl1pPr algn="ctr">
              <a:defRPr kumimoji="0" lang="en-US" sz="20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Edit Master text styles</a:t>
            </a:r>
          </a:p>
        </p:txBody>
      </p:sp>
      <p:cxnSp>
        <p:nvCxnSpPr>
          <p:cNvPr id="9" name="Straight Connector 8">
            <a:extLst>
              <a:ext uri="{FF2B5EF4-FFF2-40B4-BE49-F238E27FC236}">
                <a16:creationId xmlns:a16="http://schemas.microsoft.com/office/drawing/2014/main" id="{89DB4990-475B-4643-81D6-F0D9C6ACDF1C}"/>
              </a:ext>
            </a:extLst>
          </p:cNvPr>
          <p:cNvCxnSpPr/>
          <p:nvPr userDrawn="1"/>
        </p:nvCxnSpPr>
        <p:spPr>
          <a:xfrm>
            <a:off x="640327" y="2476500"/>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19DDB17-F570-48D8-B184-80A86ABF7D6A}"/>
              </a:ext>
            </a:extLst>
          </p:cNvPr>
          <p:cNvCxnSpPr/>
          <p:nvPr userDrawn="1"/>
        </p:nvCxnSpPr>
        <p:spPr>
          <a:xfrm>
            <a:off x="4484713" y="2476500"/>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D2F8785-A0E7-45B7-8357-FE775294D526}"/>
              </a:ext>
            </a:extLst>
          </p:cNvPr>
          <p:cNvCxnSpPr/>
          <p:nvPr userDrawn="1"/>
        </p:nvCxnSpPr>
        <p:spPr>
          <a:xfrm>
            <a:off x="8343035" y="2476500"/>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7592212"/>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580">
          <p15:clr>
            <a:srgbClr val="5ACBF0"/>
          </p15:clr>
        </p15:guide>
        <p15:guide id="5" orient="horz" pos="288">
          <p15:clr>
            <a:srgbClr val="5ACBF0"/>
          </p15:clr>
        </p15:guide>
        <p15:guide id="6" pos="3840">
          <p15:clr>
            <a:srgbClr val="FBAE40"/>
          </p15:clr>
        </p15:guide>
        <p15:guide id="7" orient="horz" pos="2160">
          <p15:clr>
            <a:srgbClr val="5ACBF0"/>
          </p15:clr>
        </p15:guide>
        <p15:guide id="8" orient="horz" pos="2808">
          <p15:clr>
            <a:srgbClr val="5ACBF0"/>
          </p15:clr>
        </p15:guide>
      </p15:sldGuideLst>
    </p:ext>
  </p:extLst>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6_centered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cxnSp>
        <p:nvCxnSpPr>
          <p:cNvPr id="6" name="Straight Connector 5">
            <a:extLst>
              <a:ext uri="{FF2B5EF4-FFF2-40B4-BE49-F238E27FC236}">
                <a16:creationId xmlns:a16="http://schemas.microsoft.com/office/drawing/2014/main" id="{4B48AA3C-0C2E-451C-ABC3-79A388B73750}"/>
              </a:ext>
            </a:extLst>
          </p:cNvPr>
          <p:cNvCxnSpPr/>
          <p:nvPr userDrawn="1"/>
        </p:nvCxnSpPr>
        <p:spPr>
          <a:xfrm>
            <a:off x="640327" y="2230622"/>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DE34388-DB05-464E-91E7-7D7FB8D59462}"/>
              </a:ext>
            </a:extLst>
          </p:cNvPr>
          <p:cNvCxnSpPr/>
          <p:nvPr userDrawn="1"/>
        </p:nvCxnSpPr>
        <p:spPr>
          <a:xfrm>
            <a:off x="4484713" y="2230622"/>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C5FD5C3-3543-4080-81E5-F016994E794F}"/>
              </a:ext>
            </a:extLst>
          </p:cNvPr>
          <p:cNvCxnSpPr/>
          <p:nvPr userDrawn="1"/>
        </p:nvCxnSpPr>
        <p:spPr>
          <a:xfrm>
            <a:off x="8343035" y="2230622"/>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42FFE26B-472C-41DD-AD36-C333FFFB1BBD}"/>
              </a:ext>
            </a:extLst>
          </p:cNvPr>
          <p:cNvSpPr>
            <a:spLocks noGrp="1"/>
          </p:cNvSpPr>
          <p:nvPr>
            <p:ph type="body" sz="quarter" idx="10" hasCustomPrompt="1"/>
          </p:nvPr>
        </p:nvSpPr>
        <p:spPr>
          <a:xfrm>
            <a:off x="664180" y="1738179"/>
            <a:ext cx="3200400" cy="492443"/>
          </a:xfrm>
        </p:spPr>
        <p:txBody>
          <a:bodyPr/>
          <a:lstStyle>
            <a:lvl1pPr algn="ctr">
              <a:defRPr kumimoji="0" lang="en-US" sz="32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a:t>
            </a:r>
          </a:p>
        </p:txBody>
      </p:sp>
      <p:sp>
        <p:nvSpPr>
          <p:cNvPr id="11" name="Text Placeholder 9">
            <a:extLst>
              <a:ext uri="{FF2B5EF4-FFF2-40B4-BE49-F238E27FC236}">
                <a16:creationId xmlns:a16="http://schemas.microsoft.com/office/drawing/2014/main" id="{753BAB8C-EC4C-4FA1-9EB5-2F09FB41AD5E}"/>
              </a:ext>
            </a:extLst>
          </p:cNvPr>
          <p:cNvSpPr>
            <a:spLocks noGrp="1"/>
          </p:cNvSpPr>
          <p:nvPr>
            <p:ph type="body" sz="quarter" idx="11" hasCustomPrompt="1"/>
          </p:nvPr>
        </p:nvSpPr>
        <p:spPr>
          <a:xfrm>
            <a:off x="4508566" y="1738179"/>
            <a:ext cx="3200400" cy="492443"/>
          </a:xfrm>
        </p:spPr>
        <p:txBody>
          <a:bodyPr/>
          <a:lstStyle>
            <a:lvl1pPr algn="ctr">
              <a:defRPr kumimoji="0" lang="en-US" sz="32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a:t>
            </a:r>
          </a:p>
        </p:txBody>
      </p:sp>
      <p:sp>
        <p:nvSpPr>
          <p:cNvPr id="12" name="Text Placeholder 9">
            <a:extLst>
              <a:ext uri="{FF2B5EF4-FFF2-40B4-BE49-F238E27FC236}">
                <a16:creationId xmlns:a16="http://schemas.microsoft.com/office/drawing/2014/main" id="{254A56BA-6821-4F6E-B231-B0AF402CA193}"/>
              </a:ext>
            </a:extLst>
          </p:cNvPr>
          <p:cNvSpPr>
            <a:spLocks noGrp="1"/>
          </p:cNvSpPr>
          <p:nvPr>
            <p:ph type="body" sz="quarter" idx="12" hasCustomPrompt="1"/>
          </p:nvPr>
        </p:nvSpPr>
        <p:spPr>
          <a:xfrm>
            <a:off x="8366888" y="1738179"/>
            <a:ext cx="3200400" cy="492443"/>
          </a:xfrm>
        </p:spPr>
        <p:txBody>
          <a:bodyPr/>
          <a:lstStyle>
            <a:lvl1pPr algn="ctr">
              <a:defRPr kumimoji="0" lang="en-US" sz="3200" b="1" i="0" u="none" strike="noStrike" kern="1200" cap="none" spc="0" normalizeH="0" baseline="0" dirty="0" smtClean="0">
                <a:ln>
                  <a:noFill/>
                </a:ln>
                <a:solidFill>
                  <a:srgbClr val="0078D4"/>
                </a:solidFill>
                <a:effectLst/>
                <a:uLnTx/>
                <a:uFillTx/>
                <a:latin typeface="Segoe UI Semibold" panose="020B0502040204020203" pitchFamily="34" charset="0"/>
                <a:ea typeface="Segoe UI Semilight" charset="0"/>
                <a:cs typeface="Segoe UI Semibold" panose="020B0502040204020203" pitchFamily="34" charset="0"/>
              </a:defRPr>
            </a:lvl1pPr>
          </a:lstStyle>
          <a:p>
            <a:pPr lvl="0"/>
            <a:r>
              <a:rPr lang="en-US"/>
              <a:t>#</a:t>
            </a:r>
          </a:p>
        </p:txBody>
      </p:sp>
    </p:spTree>
    <p:extLst>
      <p:ext uri="{BB962C8B-B14F-4D97-AF65-F5344CB8AC3E}">
        <p14:creationId xmlns:p14="http://schemas.microsoft.com/office/powerpoint/2010/main" val="215090952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guide id="6" orient="horz" pos="1560">
          <p15:clr>
            <a:srgbClr val="5ACBF0"/>
          </p15:clr>
        </p15:guide>
        <p15:guide id="7" pos="3840">
          <p15:clr>
            <a:srgbClr val="FBAE40"/>
          </p15:clr>
        </p15:guide>
      </p15:sldGuideLst>
    </p:ext>
  </p:extLst>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8_centered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cxnSp>
        <p:nvCxnSpPr>
          <p:cNvPr id="6" name="Straight Connector 5">
            <a:extLst>
              <a:ext uri="{FF2B5EF4-FFF2-40B4-BE49-F238E27FC236}">
                <a16:creationId xmlns:a16="http://schemas.microsoft.com/office/drawing/2014/main" id="{4B48AA3C-0C2E-451C-ABC3-79A388B73750}"/>
              </a:ext>
            </a:extLst>
          </p:cNvPr>
          <p:cNvCxnSpPr/>
          <p:nvPr userDrawn="1"/>
        </p:nvCxnSpPr>
        <p:spPr>
          <a:xfrm>
            <a:off x="640327" y="2476500"/>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DE34388-DB05-464E-91E7-7D7FB8D59462}"/>
              </a:ext>
            </a:extLst>
          </p:cNvPr>
          <p:cNvCxnSpPr/>
          <p:nvPr userDrawn="1"/>
        </p:nvCxnSpPr>
        <p:spPr>
          <a:xfrm>
            <a:off x="4484713" y="2476500"/>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C5FD5C3-3543-4080-81E5-F016994E794F}"/>
              </a:ext>
            </a:extLst>
          </p:cNvPr>
          <p:cNvCxnSpPr/>
          <p:nvPr userDrawn="1"/>
        </p:nvCxnSpPr>
        <p:spPr>
          <a:xfrm>
            <a:off x="8343035" y="2476500"/>
            <a:ext cx="3291840" cy="0"/>
          </a:xfrm>
          <a:prstGeom prst="line">
            <a:avLst/>
          </a:prstGeom>
          <a:ln w="25400">
            <a:solidFill>
              <a:schemeClr val="accent5"/>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42FFE26B-472C-41DD-AD36-C333FFFB1BBD}"/>
              </a:ext>
            </a:extLst>
          </p:cNvPr>
          <p:cNvSpPr>
            <a:spLocks noGrp="1"/>
          </p:cNvSpPr>
          <p:nvPr>
            <p:ph type="body" sz="quarter" idx="10" hasCustomPrompt="1"/>
          </p:nvPr>
        </p:nvSpPr>
        <p:spPr>
          <a:xfrm>
            <a:off x="664180" y="1737836"/>
            <a:ext cx="3200400" cy="738664"/>
          </a:xfrm>
        </p:spPr>
        <p:txBody>
          <a:bodyPr/>
          <a:lstStyle>
            <a:lvl1pPr algn="ctr">
              <a:defRPr kumimoji="0" lang="en-US" sz="4800" b="1" i="0" u="none" strike="noStrike" kern="1200" cap="none" spc="0" normalizeH="0" baseline="0" dirty="0" smtClean="0">
                <a:ln>
                  <a:noFill/>
                </a:ln>
                <a:solidFill>
                  <a:srgbClr val="0078D4"/>
                </a:solidFill>
                <a:effectLst/>
                <a:uLnTx/>
                <a:uFillTx/>
                <a:latin typeface="Segoe UI" panose="020B0502040204020203" pitchFamily="34" charset="0"/>
                <a:ea typeface="Segoe UI" panose="020B0502040204020203" pitchFamily="34" charset="0"/>
                <a:cs typeface="Segoe UI" panose="020B0502040204020203" pitchFamily="34" charset="0"/>
              </a:defRPr>
            </a:lvl1pPr>
          </a:lstStyle>
          <a:p>
            <a:pPr lvl="0"/>
            <a:r>
              <a:rPr lang="en-US"/>
              <a:t>#</a:t>
            </a:r>
          </a:p>
        </p:txBody>
      </p:sp>
      <p:sp>
        <p:nvSpPr>
          <p:cNvPr id="11" name="Text Placeholder 9">
            <a:extLst>
              <a:ext uri="{FF2B5EF4-FFF2-40B4-BE49-F238E27FC236}">
                <a16:creationId xmlns:a16="http://schemas.microsoft.com/office/drawing/2014/main" id="{753BAB8C-EC4C-4FA1-9EB5-2F09FB41AD5E}"/>
              </a:ext>
            </a:extLst>
          </p:cNvPr>
          <p:cNvSpPr>
            <a:spLocks noGrp="1"/>
          </p:cNvSpPr>
          <p:nvPr>
            <p:ph type="body" sz="quarter" idx="11" hasCustomPrompt="1"/>
          </p:nvPr>
        </p:nvSpPr>
        <p:spPr>
          <a:xfrm>
            <a:off x="4508566" y="1737836"/>
            <a:ext cx="3200400" cy="738664"/>
          </a:xfrm>
        </p:spPr>
        <p:txBody>
          <a:bodyPr/>
          <a:lstStyle>
            <a:lvl1pPr algn="ctr">
              <a:defRPr kumimoji="0" lang="en-US" sz="4800" b="1" i="0" u="none" strike="noStrike" kern="1200" cap="none" spc="0" normalizeH="0" baseline="0" dirty="0" smtClean="0">
                <a:ln>
                  <a:noFill/>
                </a:ln>
                <a:solidFill>
                  <a:srgbClr val="0078D4"/>
                </a:solidFill>
                <a:effectLst/>
                <a:uLnTx/>
                <a:uFillTx/>
                <a:latin typeface="Segoe UI" panose="020B0502040204020203" pitchFamily="34" charset="0"/>
                <a:ea typeface="Segoe UI" panose="020B0502040204020203" pitchFamily="34" charset="0"/>
                <a:cs typeface="Segoe UI" panose="020B0502040204020203" pitchFamily="34" charset="0"/>
              </a:defRPr>
            </a:lvl1pPr>
          </a:lstStyle>
          <a:p>
            <a:pPr lvl="0"/>
            <a:r>
              <a:rPr lang="en-US"/>
              <a:t>#</a:t>
            </a:r>
          </a:p>
        </p:txBody>
      </p:sp>
      <p:sp>
        <p:nvSpPr>
          <p:cNvPr id="12" name="Text Placeholder 9">
            <a:extLst>
              <a:ext uri="{FF2B5EF4-FFF2-40B4-BE49-F238E27FC236}">
                <a16:creationId xmlns:a16="http://schemas.microsoft.com/office/drawing/2014/main" id="{254A56BA-6821-4F6E-B231-B0AF402CA193}"/>
              </a:ext>
            </a:extLst>
          </p:cNvPr>
          <p:cNvSpPr>
            <a:spLocks noGrp="1"/>
          </p:cNvSpPr>
          <p:nvPr>
            <p:ph type="body" sz="quarter" idx="12" hasCustomPrompt="1"/>
          </p:nvPr>
        </p:nvSpPr>
        <p:spPr>
          <a:xfrm>
            <a:off x="8366888" y="1737836"/>
            <a:ext cx="3200400" cy="738664"/>
          </a:xfrm>
        </p:spPr>
        <p:txBody>
          <a:bodyPr/>
          <a:lstStyle>
            <a:lvl1pPr algn="ctr">
              <a:defRPr kumimoji="0" lang="en-US" sz="4800" b="1" i="0" u="none" strike="noStrike" kern="1200" cap="none" spc="0" normalizeH="0" baseline="0" dirty="0" smtClean="0">
                <a:ln>
                  <a:noFill/>
                </a:ln>
                <a:solidFill>
                  <a:srgbClr val="0078D4"/>
                </a:solidFill>
                <a:effectLst/>
                <a:uLnTx/>
                <a:uFillTx/>
                <a:latin typeface="Segoe UI" panose="020B0502040204020203" pitchFamily="34" charset="0"/>
                <a:ea typeface="Segoe UI" panose="020B0502040204020203" pitchFamily="34" charset="0"/>
                <a:cs typeface="Segoe UI" panose="020B0502040204020203" pitchFamily="34" charset="0"/>
              </a:defRPr>
            </a:lvl1pPr>
          </a:lstStyle>
          <a:p>
            <a:pPr lvl="0"/>
            <a:r>
              <a:rPr lang="en-US"/>
              <a:t>#</a:t>
            </a:r>
          </a:p>
        </p:txBody>
      </p:sp>
      <p:sp>
        <p:nvSpPr>
          <p:cNvPr id="13" name="TextBox 7">
            <a:extLst>
              <a:ext uri="{FF2B5EF4-FFF2-40B4-BE49-F238E27FC236}">
                <a16:creationId xmlns:a16="http://schemas.microsoft.com/office/drawing/2014/main" id="{C87041D4-2199-4716-9F39-ABDCD3175A6E}"/>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85947857"/>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guide id="6" orient="horz" pos="1560">
          <p15:clr>
            <a:srgbClr val="5ACBF0"/>
          </p15:clr>
        </p15:guide>
        <p15:guide id="7" pos="3840">
          <p15:clr>
            <a:srgbClr val="FBAE40"/>
          </p15:clr>
        </p15:guide>
      </p15:sldGuideLst>
    </p:ext>
  </p:extLst>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centered with top  sub">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3" name="Text Placeholder 6">
            <a:extLst>
              <a:ext uri="{FF2B5EF4-FFF2-40B4-BE49-F238E27FC236}">
                <a16:creationId xmlns:a16="http://schemas.microsoft.com/office/drawing/2014/main" id="{98D95393-1804-4E83-8FA6-617CF52B7C1D}"/>
              </a:ext>
            </a:extLst>
          </p:cNvPr>
          <p:cNvSpPr>
            <a:spLocks noGrp="1"/>
          </p:cNvSpPr>
          <p:nvPr>
            <p:ph type="body" sz="quarter" idx="11"/>
          </p:nvPr>
        </p:nvSpPr>
        <p:spPr>
          <a:xfrm>
            <a:off x="584200" y="155575"/>
            <a:ext cx="11025188" cy="276999"/>
          </a:xfrm>
        </p:spPr>
        <p:txBody>
          <a:bodyPr/>
          <a:lstStyle>
            <a:lvl1pPr algn="ctr">
              <a:defRPr sz="1800">
                <a:solidFill>
                  <a:schemeClr val="accent1"/>
                </a:solidFill>
                <a:latin typeface="+mn-lt"/>
              </a:defRPr>
            </a:lvl1pPr>
          </a:lstStyle>
          <a:p>
            <a:pPr lvl="0"/>
            <a:r>
              <a:rPr lang="en-US"/>
              <a:t>Edit Master text styles</a:t>
            </a:r>
          </a:p>
        </p:txBody>
      </p:sp>
    </p:spTree>
    <p:extLst>
      <p:ext uri="{BB962C8B-B14F-4D97-AF65-F5344CB8AC3E}">
        <p14:creationId xmlns:p14="http://schemas.microsoft.com/office/powerpoint/2010/main" val="2176855256"/>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centered with sub">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3" name="Text Placeholder 6">
            <a:extLst>
              <a:ext uri="{FF2B5EF4-FFF2-40B4-BE49-F238E27FC236}">
                <a16:creationId xmlns:a16="http://schemas.microsoft.com/office/drawing/2014/main" id="{98D95393-1804-4E83-8FA6-617CF52B7C1D}"/>
              </a:ext>
            </a:extLst>
          </p:cNvPr>
          <p:cNvSpPr>
            <a:spLocks noGrp="1"/>
          </p:cNvSpPr>
          <p:nvPr>
            <p:ph type="body" sz="quarter" idx="11"/>
          </p:nvPr>
        </p:nvSpPr>
        <p:spPr>
          <a:xfrm>
            <a:off x="584200" y="1014984"/>
            <a:ext cx="11025188" cy="276999"/>
          </a:xfrm>
        </p:spPr>
        <p:txBody>
          <a:bodyPr/>
          <a:lstStyle>
            <a:lvl1pPr algn="ctr">
              <a:defRPr sz="1800">
                <a:solidFill>
                  <a:schemeClr val="accent1"/>
                </a:solidFill>
                <a:latin typeface="+mn-lt"/>
              </a:defRPr>
            </a:lvl1pPr>
          </a:lstStyle>
          <a:p>
            <a:pPr lvl="0"/>
            <a:r>
              <a:rPr lang="en-US"/>
              <a:t>Edit Master text styles</a:t>
            </a:r>
          </a:p>
        </p:txBody>
      </p:sp>
    </p:spTree>
    <p:extLst>
      <p:ext uri="{BB962C8B-B14F-4D97-AF65-F5344CB8AC3E}">
        <p14:creationId xmlns:p14="http://schemas.microsoft.com/office/powerpoint/2010/main" val="2427689681"/>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7">
            <a:extLst>
              <a:ext uri="{FF2B5EF4-FFF2-40B4-BE49-F238E27FC236}">
                <a16:creationId xmlns:a16="http://schemas.microsoft.com/office/drawing/2014/main" id="{55C303E2-E9AB-4668-A925-2D47E9CDBA1B}"/>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4131990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0" y="0"/>
            <a:ext cx="11655840" cy="899665"/>
          </a:xfrm>
        </p:spPr>
        <p:txBody>
          <a:bodyPr lIns="548640" tIns="548640" rIns="91440"/>
          <a:lstStyle/>
          <a:p>
            <a:r>
              <a:rPr lang="en-US" dirty="0"/>
              <a:t>Click to edit Master title style</a:t>
            </a:r>
          </a:p>
        </p:txBody>
      </p:sp>
    </p:spTree>
    <p:extLst>
      <p:ext uri="{BB962C8B-B14F-4D97-AF65-F5344CB8AC3E}">
        <p14:creationId xmlns:p14="http://schemas.microsoft.com/office/powerpoint/2010/main" val="1084447110"/>
      </p:ext>
    </p:extLst>
  </p:cSld>
  <p:clrMapOvr>
    <a:masterClrMapping/>
  </p:clrMapOvr>
  <p:transition>
    <p:fade/>
  </p:transition>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481576477"/>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6" orient="horz" pos="904">
          <p15:clr>
            <a:srgbClr val="5ACBF0"/>
          </p15:clr>
        </p15:guide>
        <p15:guide id="7" orient="horz" pos="1276">
          <p15:clr>
            <a:srgbClr val="5ACBF0"/>
          </p15:clr>
        </p15:guide>
        <p15:guide id="8" orient="horz" pos="2226">
          <p15:clr>
            <a:srgbClr val="5ACBF0"/>
          </p15:clr>
        </p15:guide>
        <p15:guide id="9" pos="2993">
          <p15:clr>
            <a:srgbClr val="C35EA4"/>
          </p15:clr>
        </p15:guide>
      </p15:sldGuideLst>
    </p:ext>
  </p:extLst>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71603118"/>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5" orient="horz" pos="2160">
          <p15:clr>
            <a:srgbClr val="FBAE40"/>
          </p15:clr>
        </p15:guide>
      </p15:sldGuideLst>
    </p:ext>
  </p:extLst>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Square Photo body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r>
              <a:rPr lang="en-US"/>
              <a:t>Square photo layout with body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303339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2160">
          <p15:clr>
            <a:srgbClr val="FBAE40"/>
          </p15:clr>
        </p15:guide>
      </p15:sldGuideLst>
    </p:ext>
  </p:extLst>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BA1AC9-861A-4746-9DBD-1BB713331FE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098" t="2837" b="12619"/>
          <a:stretch/>
        </p:blipFill>
        <p:spPr>
          <a:xfrm>
            <a:off x="0" y="0"/>
            <a:ext cx="12058185" cy="6858001"/>
          </a:xfrm>
          <a:prstGeom prst="rect">
            <a:avLst/>
          </a:prstGeom>
        </p:spPr>
      </p:pic>
      <p:sp>
        <p:nvSpPr>
          <p:cNvPr id="6" name="Rectangle 5">
            <a:extLst>
              <a:ext uri="{FF2B5EF4-FFF2-40B4-BE49-F238E27FC236}">
                <a16:creationId xmlns:a16="http://schemas.microsoft.com/office/drawing/2014/main" id="{2E18782E-937A-45D8-AE72-ABE3EA2FD6F9}"/>
              </a:ext>
            </a:extLst>
          </p:cNvPr>
          <p:cNvSpPr/>
          <p:nvPr userDrawn="1"/>
        </p:nvSpPr>
        <p:spPr bwMode="auto">
          <a:xfrm>
            <a:off x="0" y="-1"/>
            <a:ext cx="12192000" cy="6858001"/>
          </a:xfrm>
          <a:prstGeom prst="rect">
            <a:avLst/>
          </a:prstGeom>
          <a:gradFill flip="none" rotWithShape="1">
            <a:gsLst>
              <a:gs pos="0">
                <a:schemeClr val="bg1">
                  <a:alpha val="95000"/>
                </a:schemeClr>
              </a:gs>
              <a:gs pos="100000">
                <a:schemeClr val="bg1">
                  <a:alpha val="500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769821"/>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8809374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1_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388831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769821"/>
            <a:ext cx="388831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Subtitle</a:t>
            </a:r>
          </a:p>
        </p:txBody>
      </p:sp>
    </p:spTree>
    <p:extLst>
      <p:ext uri="{BB962C8B-B14F-4D97-AF65-F5344CB8AC3E}">
        <p14:creationId xmlns:p14="http://schemas.microsoft.com/office/powerpoint/2010/main" val="42273716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50"/>
                                        <p:tgtEl>
                                          <p:spTgt spid="2"/>
                                        </p:tgtEl>
                                      </p:cBhvr>
                                    </p:animEffect>
                                  </p:childTnLst>
                                </p:cTn>
                              </p:par>
                              <p:par>
                                <p:cTn id="8" presetID="63" presetClass="path" presetSubtype="0" decel="100000" fill="hold" grpId="1" nodeType="withEffect">
                                  <p:stCondLst>
                                    <p:cond delay="0"/>
                                  </p:stCondLst>
                                  <p:childTnLst>
                                    <p:animMotion origin="layout" path="M 3.125E-6 1.48148E-6 L 0.02916 1.48148E-6 " pathEditMode="relative" rAng="0" ptsTypes="AA">
                                      <p:cBhvr>
                                        <p:cTn id="9" dur="500" spd="-100000" fill="hold"/>
                                        <p:tgtEl>
                                          <p:spTgt spid="2"/>
                                        </p:tgtEl>
                                        <p:attrNameLst>
                                          <p:attrName>ppt_x</p:attrName>
                                          <p:attrName>ppt_y</p:attrName>
                                        </p:attrNameLst>
                                      </p:cBhvr>
                                      <p:rCtr x="1458" y="0"/>
                                    </p:animMotion>
                                  </p:childTnLst>
                                </p:cTn>
                              </p:par>
                              <p:par>
                                <p:cTn id="10" presetID="10"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350"/>
                                        <p:tgtEl>
                                          <p:spTgt spid="5"/>
                                        </p:tgtEl>
                                      </p:cBhvr>
                                    </p:animEffect>
                                  </p:childTnLst>
                                </p:cTn>
                              </p:par>
                              <p:par>
                                <p:cTn id="13" presetID="63" presetClass="path" presetSubtype="0" decel="100000" fill="hold" grpId="1" nodeType="withEffect">
                                  <p:stCondLst>
                                    <p:cond delay="0"/>
                                  </p:stCondLst>
                                  <p:childTnLst>
                                    <p:animMotion origin="layout" path="M 3.125E-6 1.48148E-6 L 0.02916 1.48148E-6 " pathEditMode="relative" rAng="0" ptsTypes="AA">
                                      <p:cBhvr>
                                        <p:cTn id="14" dur="500" spd="-100000" fill="hold"/>
                                        <p:tgtEl>
                                          <p:spTgt spid="5"/>
                                        </p:tgtEl>
                                        <p:attrNameLst>
                                          <p:attrName>ppt_x</p:attrName>
                                          <p:attrName>ppt_y</p:attrName>
                                        </p:attrNameLst>
                                      </p:cBhvr>
                                      <p:rCtr x="145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tmplLst>
          <p:tmpl>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350"/>
                        <p:tgtEl>
                          <p:spTgt spid="5"/>
                        </p:tgtEl>
                      </p:cBhvr>
                    </p:animEffect>
                  </p:childTnLst>
                </p:cTn>
              </p:par>
            </p:tnLst>
          </p:tmpl>
        </p:tmplLst>
      </p:bldP>
      <p:bldP spid="5" grpId="1">
        <p:tmplLst>
          <p:tmpl>
            <p:tnLst>
              <p:par>
                <p:cTn presetID="63" presetClass="path" presetSubtype="0" decel="100000" fill="hold" nodeType="withEffect">
                  <p:stCondLst>
                    <p:cond delay="0"/>
                  </p:stCondLst>
                  <p:childTnLst>
                    <p:animMotion origin="layout" path="M 3.125E-6 1.48148E-6 L 0.02916 1.48148E-6 " pathEditMode="relative" rAng="0" ptsTypes="AA">
                      <p:cBhvr>
                        <p:cTn dur="500" spd="-100000" fill="hold"/>
                        <p:tgtEl>
                          <p:spTgt spid="5"/>
                        </p:tgtEl>
                        <p:attrNameLst>
                          <p:attrName>ppt_x</p:attrName>
                          <p:attrName>ppt_y</p:attrName>
                        </p:attrNameLst>
                      </p:cBhvr>
                      <p:rCtr x="1458" y="0"/>
                    </p:animMotion>
                  </p:childTnLst>
                </p:cTn>
              </p:par>
            </p:tnLst>
          </p:tmpl>
        </p:tmplLst>
      </p:bldP>
    </p:bldLst>
  </p:timing>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7042479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9502996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6930822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39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7208454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9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1253607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1" y="1189177"/>
            <a:ext cx="11922762" cy="2052030"/>
          </a:xfrm>
        </p:spPr>
        <p:txBody>
          <a:bodyPr wrap="square" lIns="457200">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a:xfrm>
            <a:off x="0" y="289511"/>
            <a:ext cx="11925080" cy="899665"/>
          </a:xfrm>
        </p:spPr>
        <p:txBody>
          <a:bodyPr lIns="457200"/>
          <a:lstStyle/>
          <a:p>
            <a:r>
              <a:rPr lang="en-US" dirty="0"/>
              <a:t>Click to edit Master title style</a:t>
            </a:r>
          </a:p>
        </p:txBody>
      </p:sp>
    </p:spTree>
    <p:custDataLst>
      <p:tags r:id="rId1"/>
    </p:custDataLst>
    <p:extLst>
      <p:ext uri="{BB962C8B-B14F-4D97-AF65-F5344CB8AC3E}">
        <p14:creationId xmlns:p14="http://schemas.microsoft.com/office/powerpoint/2010/main" val="148234860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Title blu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47DDA-8EE3-48B6-A3DB-10A2F1604C08}"/>
              </a:ext>
            </a:extLst>
          </p:cNvPr>
          <p:cNvSpPr>
            <a:spLocks noGrp="1"/>
          </p:cNvSpPr>
          <p:nvPr>
            <p:ph type="title"/>
          </p:nvPr>
        </p:nvSpPr>
        <p:spPr/>
        <p:txBody>
          <a:bodyPr/>
          <a:lstStyle>
            <a:lvl1pPr algn="l">
              <a:defRPr lang="en-US" sz="2800" b="0" kern="1200" cap="all" spc="800" baseline="0" dirty="0" smtClean="0">
                <a:ln w="3175">
                  <a:noFill/>
                </a:ln>
                <a:solidFill>
                  <a:srgbClr val="0078D7"/>
                </a:solidFill>
                <a:effectLst/>
                <a:latin typeface="Segoe UI Semilight" charset="0"/>
                <a:ea typeface="Segoe UI Semilight" charset="0"/>
                <a:cs typeface="Segoe UI Semilight"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630E4E60-250C-4CB1-8585-557A82EDC3E0}"/>
              </a:ext>
            </a:extLst>
          </p:cNvPr>
          <p:cNvSpPr>
            <a:spLocks noGrp="1"/>
          </p:cNvSpPr>
          <p:nvPr>
            <p:ph type="body" sz="quarter" idx="10"/>
          </p:nvPr>
        </p:nvSpPr>
        <p:spPr>
          <a:xfrm>
            <a:off x="269240" y="1980028"/>
            <a:ext cx="5343434" cy="3567332"/>
          </a:xfrm>
        </p:spPr>
        <p:txBody>
          <a:bodyPr/>
          <a:lstStyle>
            <a:lvl1pPr marL="0" indent="0">
              <a:spcAft>
                <a:spcPts val="1800"/>
              </a:spcAft>
              <a:buNone/>
              <a:defRPr lang="en-US" sz="1600" kern="1200" spc="170" dirty="0" smtClean="0">
                <a:solidFill>
                  <a:schemeClr val="tx1"/>
                </a:solidFill>
                <a:latin typeface="Segoe UI Semilight" charset="0"/>
                <a:ea typeface="Segoe UI Semilight" charset="0"/>
                <a:cs typeface="Segoe UI Semilight" charset="0"/>
              </a:defRPr>
            </a:lvl1pPr>
            <a:lvl2pPr marL="336145" indent="0">
              <a:buNone/>
              <a:defRPr sz="1200"/>
            </a:lvl2pPr>
            <a:lvl3pPr marL="560241" indent="0">
              <a:buNone/>
              <a:defRPr sz="1100"/>
            </a:lvl3pPr>
            <a:lvl4pPr marL="784338" indent="0">
              <a:buNone/>
              <a:defRPr sz="1050"/>
            </a:lvl4pPr>
            <a:lvl5pPr marL="1008434" indent="0">
              <a:buNone/>
              <a:defRPr sz="105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27338767"/>
      </p:ext>
    </p:extLst>
  </p:cSld>
  <p:clrMapOvr>
    <a:masterClrMapping/>
  </p:clrMapOvr>
  <p:transition>
    <p:fade/>
  </p:transition>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142761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61517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40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4669345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5530159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2821409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0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2250758632"/>
      </p:ext>
    </p:extLst>
  </p:cSld>
  <p:clrMapOvr>
    <a:masterClrMapping/>
  </p:clrMapOvr>
  <p:transition>
    <p:fade/>
  </p:transition>
</p:sldLayout>
</file>

<file path=ppt/slideLayouts/slideLayout406.xml><?xml version="1.0" encoding="utf-8"?>
<p:sldLayout xmlns:a="http://schemas.openxmlformats.org/drawingml/2006/main" xmlns:r="http://schemas.openxmlformats.org/officeDocument/2006/relationships" xmlns:p="http://schemas.openxmlformats.org/presentationml/2006/main" userDrawn="1">
  <p:cSld name="2_Custom Layout">
    <p:bg>
      <p:bgRef idx="1001">
        <a:schemeClr val="bg1"/>
      </p:bgRef>
    </p:bg>
    <p:spTree>
      <p:nvGrpSpPr>
        <p:cNvPr id="1" name=""/>
        <p:cNvGrpSpPr/>
        <p:nvPr/>
      </p:nvGrpSpPr>
      <p:grpSpPr>
        <a:xfrm>
          <a:off x="0" y="0"/>
          <a:ext cx="0" cy="0"/>
          <a:chOff x="0" y="0"/>
          <a:chExt cx="0" cy="0"/>
        </a:xfrm>
      </p:grpSpPr>
      <p:sp>
        <p:nvSpPr>
          <p:cNvPr id="8" name="Picture Placeholder 12">
            <a:extLst>
              <a:ext uri="{FF2B5EF4-FFF2-40B4-BE49-F238E27FC236}">
                <a16:creationId xmlns:a16="http://schemas.microsoft.com/office/drawing/2014/main" id="{F64519FA-AD3C-45CF-A47E-BF37A447CAE0}"/>
              </a:ext>
            </a:extLst>
          </p:cNvPr>
          <p:cNvSpPr>
            <a:spLocks noGrp="1"/>
          </p:cNvSpPr>
          <p:nvPr>
            <p:ph type="pic" sz="quarter" idx="10" hasCustomPrompt="1"/>
          </p:nvPr>
        </p:nvSpPr>
        <p:spPr>
          <a:xfrm>
            <a:off x="0" y="6556251"/>
            <a:ext cx="12192000" cy="301749"/>
          </a:xfrm>
        </p:spPr>
        <p:txBody>
          <a:bodyPr anchor="b"/>
          <a:lstStyle>
            <a:lvl1pPr marL="0" indent="0" algn="r">
              <a:buNone/>
              <a:defRPr sz="1961" b="1" spc="294">
                <a:latin typeface="+mn-lt"/>
              </a:defRPr>
            </a:lvl1pPr>
          </a:lstStyle>
          <a:p>
            <a:r>
              <a:rPr lang="en-US"/>
              <a:t>TAP ICON TO ADD PICTURE</a:t>
            </a:r>
          </a:p>
        </p:txBody>
      </p:sp>
      <p:sp>
        <p:nvSpPr>
          <p:cNvPr id="4" name="Title 3">
            <a:extLst>
              <a:ext uri="{FF2B5EF4-FFF2-40B4-BE49-F238E27FC236}">
                <a16:creationId xmlns:a16="http://schemas.microsoft.com/office/drawing/2014/main" id="{A2F076CC-2D7E-4962-8D80-B9AED6B2E867}"/>
              </a:ext>
            </a:extLst>
          </p:cNvPr>
          <p:cNvSpPr>
            <a:spLocks noGrp="1"/>
          </p:cNvSpPr>
          <p:nvPr>
            <p:ph type="title" hasCustomPrompt="1"/>
          </p:nvPr>
        </p:nvSpPr>
        <p:spPr>
          <a:xfrm>
            <a:off x="374403" y="1810161"/>
            <a:ext cx="4385262" cy="1086195"/>
          </a:xfrm>
        </p:spPr>
        <p:txBody>
          <a:bodyPr/>
          <a:lstStyle>
            <a:lvl1pPr>
              <a:defRPr lang="en-US" sz="3529" b="1" kern="1200" cap="none" spc="0" baseline="0" dirty="0" smtClean="0">
                <a:ln w="3175">
                  <a:noFill/>
                </a:ln>
                <a:gradFill>
                  <a:gsLst>
                    <a:gs pos="2703">
                      <a:srgbClr val="FFFFFF"/>
                    </a:gs>
                    <a:gs pos="100000">
                      <a:srgbClr val="FFFFFF"/>
                    </a:gs>
                  </a:gsLst>
                  <a:lin ang="5400000" scaled="0"/>
                </a:gradFill>
                <a:effectLst/>
                <a:latin typeface="Segoe UI" panose="020B0502040204020203" pitchFamily="34" charset="0"/>
                <a:ea typeface="+mn-ea"/>
                <a:cs typeface="Segoe UI" pitchFamily="34" charset="0"/>
              </a:defRPr>
            </a:lvl1pPr>
          </a:lstStyle>
          <a:p>
            <a:r>
              <a:rPr lang="en-US"/>
              <a:t>Click to edit headline</a:t>
            </a:r>
          </a:p>
        </p:txBody>
      </p:sp>
      <p:sp>
        <p:nvSpPr>
          <p:cNvPr id="3" name="Text Placeholder 2">
            <a:extLst>
              <a:ext uri="{FF2B5EF4-FFF2-40B4-BE49-F238E27FC236}">
                <a16:creationId xmlns:a16="http://schemas.microsoft.com/office/drawing/2014/main" id="{8DE4782B-A4F8-496F-B97A-AFA4746C54AA}"/>
              </a:ext>
            </a:extLst>
          </p:cNvPr>
          <p:cNvSpPr>
            <a:spLocks noGrp="1"/>
          </p:cNvSpPr>
          <p:nvPr>
            <p:ph type="body" sz="quarter" idx="11" hasCustomPrompt="1"/>
          </p:nvPr>
        </p:nvSpPr>
        <p:spPr>
          <a:xfrm>
            <a:off x="374402" y="3159016"/>
            <a:ext cx="4709411" cy="301749"/>
          </a:xfrm>
        </p:spPr>
        <p:txBody>
          <a:bodyPr/>
          <a:lstStyle>
            <a:lvl1pPr marL="0" indent="0">
              <a:buNone/>
              <a:defRPr lang="en-US" sz="1961" b="0" kern="1200" cap="none" spc="-10" baseline="0" dirty="0" smtClean="0">
                <a:ln w="3175">
                  <a:noFill/>
                </a:ln>
                <a:gradFill>
                  <a:gsLst>
                    <a:gs pos="8108">
                      <a:srgbClr val="FFFFFF"/>
                    </a:gs>
                    <a:gs pos="50000">
                      <a:srgbClr val="FFFFFF"/>
                    </a:gs>
                  </a:gsLst>
                  <a:lin ang="5400000" scaled="0"/>
                </a:gradFill>
                <a:effectLst/>
                <a:latin typeface="Segoe UI" panose="020B0502040204020203" pitchFamily="34" charset="0"/>
                <a:ea typeface="+mn-ea"/>
                <a:cs typeface="Segoe UI" pitchFamily="34" charset="0"/>
              </a:defRPr>
            </a:lvl1pPr>
          </a:lstStyle>
          <a:p>
            <a:pPr lvl="0"/>
            <a:r>
              <a:rPr lang="en-US"/>
              <a:t>Click to edit </a:t>
            </a:r>
            <a:r>
              <a:rPr lang="en-US" err="1"/>
              <a:t>subheader</a:t>
            </a:r>
            <a:endParaRPr lang="en-US"/>
          </a:p>
        </p:txBody>
      </p:sp>
      <p:sp>
        <p:nvSpPr>
          <p:cNvPr id="13" name="Text Placeholder 12">
            <a:extLst>
              <a:ext uri="{FF2B5EF4-FFF2-40B4-BE49-F238E27FC236}">
                <a16:creationId xmlns:a16="http://schemas.microsoft.com/office/drawing/2014/main" id="{F4209694-7CAE-43A8-857C-3CE579667D7D}"/>
              </a:ext>
            </a:extLst>
          </p:cNvPr>
          <p:cNvSpPr>
            <a:spLocks noGrp="1"/>
          </p:cNvSpPr>
          <p:nvPr>
            <p:ph type="body" sz="quarter" idx="12" hasCustomPrompt="1"/>
          </p:nvPr>
        </p:nvSpPr>
        <p:spPr>
          <a:xfrm>
            <a:off x="1030888" y="5612416"/>
            <a:ext cx="4002786" cy="271613"/>
          </a:xfrm>
        </p:spPr>
        <p:txBody>
          <a:bodyPr/>
          <a:lstStyle>
            <a:lvl1pPr marL="0" indent="0">
              <a:buNone/>
              <a:defRPr lang="en-US" sz="1765" b="0" kern="1200" dirty="0">
                <a:solidFill>
                  <a:schemeClr val="tx1"/>
                </a:solidFill>
                <a:latin typeface="+mn-lt"/>
                <a:ea typeface="+mn-ea"/>
                <a:cs typeface="+mn-cs"/>
              </a:defRPr>
            </a:lvl1pPr>
          </a:lstStyle>
          <a:p>
            <a:pPr lvl="0"/>
            <a:r>
              <a:rPr lang="en-US"/>
              <a:t>aka.ms/insert-URL-here</a:t>
            </a:r>
          </a:p>
        </p:txBody>
      </p:sp>
    </p:spTree>
    <p:extLst>
      <p:ext uri="{BB962C8B-B14F-4D97-AF65-F5344CB8AC3E}">
        <p14:creationId xmlns:p14="http://schemas.microsoft.com/office/powerpoint/2010/main" val="34973829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407.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E9BECAF6-01D1-4A07-92FE-B5395A1F592C}"/>
              </a:ext>
            </a:extLst>
          </p:cNvPr>
          <p:cNvSpPr>
            <a:spLocks noGrp="1"/>
          </p:cNvSpPr>
          <p:nvPr>
            <p:ph type="body" sz="quarter" idx="16"/>
          </p:nvPr>
        </p:nvSpPr>
        <p:spPr>
          <a:xfrm>
            <a:off x="588963" y="1011238"/>
            <a:ext cx="11020425" cy="276999"/>
          </a:xfrm>
        </p:spPr>
        <p:txBody>
          <a:bodyPr/>
          <a:lstStyle>
            <a:lvl1pPr marL="0" indent="0" algn="ctr">
              <a:buNone/>
              <a:defRPr kumimoji="0" lang="en-US" sz="1800" b="0" i="0" u="none" strike="noStrike" kern="1200" cap="none" spc="0" normalizeH="0" baseline="0" dirty="0" smtClean="0">
                <a:ln>
                  <a:noFill/>
                </a:ln>
                <a:solidFill>
                  <a:srgbClr val="0078D7"/>
                </a:solidFill>
                <a:effectLst/>
                <a:uLnTx/>
                <a:uFillTx/>
                <a:latin typeface="Segoe UI Semibold"/>
                <a:ea typeface="+mn-ea"/>
                <a:cs typeface="Segoe UI" pitchFamily="34" charset="0"/>
              </a:defRPr>
            </a:lvl1pPr>
            <a:lvl2pPr marL="228600" indent="0" algn="ctr">
              <a:buNone/>
              <a:defRPr/>
            </a:lvl2pPr>
            <a:lvl3pPr marL="457200" indent="0" algn="ctr">
              <a:buNone/>
              <a:defRPr/>
            </a:lvl3pPr>
            <a:lvl4pPr marL="661988" indent="0" algn="ctr">
              <a:buNone/>
              <a:defRPr/>
            </a:lvl4pPr>
            <a:lvl5pPr marL="855663" indent="0" algn="ctr">
              <a:buNone/>
              <a:defRPr/>
            </a:lvl5pPr>
          </a:lstStyle>
          <a:p>
            <a:pPr lvl="0"/>
            <a:r>
              <a:rPr lang="en-US"/>
              <a:t>Edit Master text styles</a:t>
            </a:r>
          </a:p>
        </p:txBody>
      </p:sp>
    </p:spTree>
    <p:extLst>
      <p:ext uri="{BB962C8B-B14F-4D97-AF65-F5344CB8AC3E}">
        <p14:creationId xmlns:p14="http://schemas.microsoft.com/office/powerpoint/2010/main" val="1733518030"/>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29545" y="3029995"/>
            <a:ext cx="9401560" cy="1793104"/>
          </a:xfrm>
          <a:noFill/>
        </p:spPr>
        <p:txBody>
          <a:bodyPr lIns="0" tIns="0" rIns="0" bIns="182880" anchor="b" anchorCtr="0"/>
          <a:lstStyle>
            <a:lvl1pPr>
              <a:defRPr sz="5294" strike="noStrike" spc="-147" baseline="0">
                <a:solidFill>
                  <a:srgbClr val="000000"/>
                </a:solidFill>
              </a:defRPr>
            </a:lvl1pPr>
          </a:lstStyle>
          <a:p>
            <a:r>
              <a:rPr lang="en-US"/>
              <a:t>Microsoft 365</a:t>
            </a:r>
            <a:br>
              <a:rPr lang="en-US"/>
            </a:br>
            <a:r>
              <a:rPr lang="en-US"/>
              <a:t>title or event name</a:t>
            </a:r>
          </a:p>
        </p:txBody>
      </p:sp>
      <p:sp>
        <p:nvSpPr>
          <p:cNvPr id="5" name="Text Placeholder 4"/>
          <p:cNvSpPr>
            <a:spLocks noGrp="1"/>
          </p:cNvSpPr>
          <p:nvPr>
            <p:ph type="body" sz="quarter" idx="12" hasCustomPrompt="1"/>
          </p:nvPr>
        </p:nvSpPr>
        <p:spPr>
          <a:xfrm>
            <a:off x="426427" y="4838790"/>
            <a:ext cx="9401560" cy="945435"/>
          </a:xfrm>
          <a:noFill/>
        </p:spPr>
        <p:txBody>
          <a:bodyPr lIns="0" tIns="0" rIns="0" bIns="0">
            <a:noAutofit/>
          </a:bodyPr>
          <a:lstStyle>
            <a:lvl1pPr marL="0" indent="0">
              <a:lnSpc>
                <a:spcPct val="100000"/>
              </a:lnSpc>
              <a:spcBef>
                <a:spcPts val="0"/>
              </a:spcBef>
              <a:buNone/>
              <a:defRPr sz="1568" spc="0" baseline="0">
                <a:solidFill>
                  <a:srgbClr val="000000"/>
                </a:solidFill>
                <a:latin typeface="+mn-lt"/>
              </a:defRPr>
            </a:lvl1pPr>
          </a:lstStyle>
          <a:p>
            <a:pPr lvl="0"/>
            <a:r>
              <a:rPr lang="en-US"/>
              <a:t>Author name</a:t>
            </a:r>
          </a:p>
          <a:p>
            <a:pPr lvl="0"/>
            <a:r>
              <a:rPr lang="en-US"/>
              <a:t>Date</a:t>
            </a:r>
          </a:p>
        </p:txBody>
      </p:sp>
      <p:pic>
        <p:nvPicPr>
          <p:cNvPr id="18" name="Picture 17">
            <a:extLst>
              <a:ext uri="{FF2B5EF4-FFF2-40B4-BE49-F238E27FC236}">
                <a16:creationId xmlns:a16="http://schemas.microsoft.com/office/drawing/2014/main" id="{9F4A718E-6F7C-414B-B5B4-AA6809C7682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29544" y="437139"/>
            <a:ext cx="896425" cy="190218"/>
          </a:xfrm>
          <a:prstGeom prst="rect">
            <a:avLst/>
          </a:prstGeom>
        </p:spPr>
      </p:pic>
    </p:spTree>
    <p:extLst>
      <p:ext uri="{BB962C8B-B14F-4D97-AF65-F5344CB8AC3E}">
        <p14:creationId xmlns:p14="http://schemas.microsoft.com/office/powerpoint/2010/main" val="2826881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9.xml><?xml version="1.0" encoding="utf-8"?>
<p:sldLayout xmlns:a="http://schemas.openxmlformats.org/drawingml/2006/main" xmlns:r="http://schemas.openxmlformats.org/officeDocument/2006/relationships" xmlns:p="http://schemas.openxmlformats.org/presentationml/2006/main" preserve="1" userDrawn="1">
  <p:cSld name="Title slide blue">
    <p:bg>
      <p:bgPr>
        <a:solidFill>
          <a:srgbClr val="0278D7"/>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A1BD43-4947-4C7D-B1C8-B6C8FC3789B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28681" y="437142"/>
            <a:ext cx="896425" cy="191140"/>
          </a:xfrm>
          <a:prstGeom prst="rect">
            <a:avLst/>
          </a:prstGeom>
        </p:spPr>
      </p:pic>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29545" y="3029995"/>
            <a:ext cx="9401560" cy="1793104"/>
          </a:xfrm>
          <a:noFill/>
        </p:spPr>
        <p:txBody>
          <a:bodyPr lIns="0" tIns="0" rIns="0" bIns="182880" anchor="b" anchorCtr="0"/>
          <a:lstStyle>
            <a:lvl1pPr>
              <a:defRPr sz="5294" strike="noStrike" spc="-147" baseline="0">
                <a:solidFill>
                  <a:schemeClr val="bg2"/>
                </a:solidFill>
              </a:defRPr>
            </a:lvl1pPr>
          </a:lstStyle>
          <a:p>
            <a:r>
              <a:rPr lang="en-US"/>
              <a:t>Microsoft 365</a:t>
            </a:r>
            <a:br>
              <a:rPr lang="en-US"/>
            </a:br>
            <a:r>
              <a:rPr lang="en-US"/>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26427" y="4838790"/>
            <a:ext cx="9401560" cy="945435"/>
          </a:xfrm>
          <a:noFill/>
        </p:spPr>
        <p:txBody>
          <a:bodyPr lIns="0" tIns="0" rIns="0" bIns="0">
            <a:noAutofit/>
          </a:bodyPr>
          <a:lstStyle>
            <a:lvl1pPr marL="0" indent="0">
              <a:lnSpc>
                <a:spcPct val="100000"/>
              </a:lnSpc>
              <a:spcBef>
                <a:spcPts val="0"/>
              </a:spcBef>
              <a:buNone/>
              <a:defRPr sz="1568" spc="0" baseline="0">
                <a:solidFill>
                  <a:schemeClr val="bg2"/>
                </a:solidFill>
                <a:latin typeface="+mn-lt"/>
              </a:defRPr>
            </a:lvl1pPr>
          </a:lstStyle>
          <a:p>
            <a:pPr lvl="0"/>
            <a:r>
              <a:rPr lang="en-US"/>
              <a:t>Author name</a:t>
            </a:r>
          </a:p>
          <a:p>
            <a:pPr lvl="0"/>
            <a:r>
              <a:rPr lang="en-US"/>
              <a:t>Date</a:t>
            </a:r>
          </a:p>
        </p:txBody>
      </p:sp>
    </p:spTree>
    <p:extLst>
      <p:ext uri="{BB962C8B-B14F-4D97-AF65-F5344CB8AC3E}">
        <p14:creationId xmlns:p14="http://schemas.microsoft.com/office/powerpoint/2010/main" val="2616093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378371" y="291107"/>
            <a:ext cx="11546397" cy="599221"/>
          </a:xfrm>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1" y="1102760"/>
            <a:ext cx="11653523" cy="1880387"/>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sz="1961"/>
            </a:lvl3pPr>
            <a:lvl4pPr marL="448193" indent="0">
              <a:buNone/>
              <a:defRPr sz="1765"/>
            </a:lvl4pPr>
            <a:lvl5pPr marL="672290"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9"/>
          <p:cNvSpPr>
            <a:spLocks noGrp="1"/>
          </p:cNvSpPr>
          <p:nvPr>
            <p:ph type="sldNum" sz="quarter" idx="4"/>
          </p:nvPr>
        </p:nvSpPr>
        <p:spPr>
          <a:xfrm>
            <a:off x="10847363" y="6589034"/>
            <a:ext cx="1344637" cy="268966"/>
          </a:xfrm>
          <a:prstGeom prst="rect">
            <a:avLst/>
          </a:prstGeom>
        </p:spPr>
        <p:txBody>
          <a:bodyPr vert="horz" lIns="91440" tIns="45720" rIns="91440" bIns="45720" rtlCol="0" anchor="ctr"/>
          <a:lstStyle>
            <a:lvl1pPr algn="r">
              <a:defRPr sz="980">
                <a:solidFill>
                  <a:schemeClr val="tx1">
                    <a:tint val="75000"/>
                  </a:schemeClr>
                </a:solidFill>
              </a:defRPr>
            </a:lvl1pPr>
          </a:lstStyle>
          <a:p>
            <a:fld id="{130FD3EB-6E92-49B7-9A3C-D26FC9804B6B}" type="slidenum">
              <a:rPr lang="en-US" smtClean="0">
                <a:solidFill>
                  <a:srgbClr val="000000">
                    <a:tint val="75000"/>
                  </a:srgbClr>
                </a:solidFill>
              </a:rPr>
              <a:pPr/>
              <a:t>‹#›</a:t>
            </a:fld>
            <a:endParaRPr lang="en-US" dirty="0">
              <a:solidFill>
                <a:srgbClr val="000000">
                  <a:tint val="75000"/>
                </a:srgbClr>
              </a:solidFill>
            </a:endParaRPr>
          </a:p>
        </p:txBody>
      </p:sp>
    </p:spTree>
    <p:extLst>
      <p:ext uri="{BB962C8B-B14F-4D97-AF65-F5344CB8AC3E}">
        <p14:creationId xmlns:p14="http://schemas.microsoft.com/office/powerpoint/2010/main" val="725177266"/>
      </p:ext>
    </p:extLst>
  </p:cSld>
  <p:clrMapOvr>
    <a:masterClrMapping/>
  </p:clrMapOvr>
  <p:transition>
    <p:fade/>
  </p:transition>
</p:sldLayout>
</file>

<file path=ppt/slideLayouts/slideLayout410.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pic>
        <p:nvPicPr>
          <p:cNvPr id="5" name="Picture 4" descr="A person sitting in a chair using a computer&#10;&#10;Description generated with very high confidence">
            <a:extLst>
              <a:ext uri="{FF2B5EF4-FFF2-40B4-BE49-F238E27FC236}">
                <a16:creationId xmlns:a16="http://schemas.microsoft.com/office/drawing/2014/main" id="{03D2BC42-713B-428D-8ED4-A1554F175C3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13509" y="0"/>
            <a:ext cx="12205509" cy="6858000"/>
          </a:xfrm>
          <a:prstGeom prst="rect">
            <a:avLst/>
          </a:prstGeom>
        </p:spPr>
      </p:pic>
      <p:sp>
        <p:nvSpPr>
          <p:cNvPr id="10" name="Title 1">
            <a:extLst>
              <a:ext uri="{FF2B5EF4-FFF2-40B4-BE49-F238E27FC236}">
                <a16:creationId xmlns:a16="http://schemas.microsoft.com/office/drawing/2014/main" id="{6918950D-BA52-4C37-9FC7-9B2441DABC4D}"/>
              </a:ext>
            </a:extLst>
          </p:cNvPr>
          <p:cNvSpPr>
            <a:spLocks noGrp="1"/>
          </p:cNvSpPr>
          <p:nvPr>
            <p:ph type="title" hasCustomPrompt="1"/>
          </p:nvPr>
        </p:nvSpPr>
        <p:spPr>
          <a:xfrm>
            <a:off x="429545" y="3029995"/>
            <a:ext cx="9401560" cy="1793104"/>
          </a:xfrm>
          <a:noFill/>
        </p:spPr>
        <p:txBody>
          <a:bodyPr lIns="0" tIns="0" rIns="0" bIns="182880" anchor="b" anchorCtr="0"/>
          <a:lstStyle>
            <a:lvl1pPr>
              <a:defRPr sz="5294" strike="noStrike" spc="-147" baseline="0">
                <a:solidFill>
                  <a:schemeClr val="bg2"/>
                </a:solidFill>
              </a:defRPr>
            </a:lvl1pPr>
          </a:lstStyle>
          <a:p>
            <a:r>
              <a:rPr lang="en-US"/>
              <a:t>Microsoft 365</a:t>
            </a:r>
            <a:br>
              <a:rPr lang="en-US"/>
            </a:br>
            <a:r>
              <a:rPr lang="en-US"/>
              <a:t>title or event name</a:t>
            </a:r>
          </a:p>
        </p:txBody>
      </p:sp>
      <p:sp>
        <p:nvSpPr>
          <p:cNvPr id="11" name="Text Placeholder 4">
            <a:extLst>
              <a:ext uri="{FF2B5EF4-FFF2-40B4-BE49-F238E27FC236}">
                <a16:creationId xmlns:a16="http://schemas.microsoft.com/office/drawing/2014/main" id="{4B7969DA-51E9-4FB3-BFCC-63C88E80862C}"/>
              </a:ext>
            </a:extLst>
          </p:cNvPr>
          <p:cNvSpPr>
            <a:spLocks noGrp="1"/>
          </p:cNvSpPr>
          <p:nvPr>
            <p:ph type="body" sz="quarter" idx="12" hasCustomPrompt="1"/>
          </p:nvPr>
        </p:nvSpPr>
        <p:spPr>
          <a:xfrm>
            <a:off x="426427" y="4838790"/>
            <a:ext cx="9401560" cy="945435"/>
          </a:xfrm>
          <a:noFill/>
        </p:spPr>
        <p:txBody>
          <a:bodyPr lIns="0" tIns="0" rIns="0" bIns="0">
            <a:noAutofit/>
          </a:bodyPr>
          <a:lstStyle>
            <a:lvl1pPr marL="0" indent="0">
              <a:lnSpc>
                <a:spcPct val="100000"/>
              </a:lnSpc>
              <a:spcBef>
                <a:spcPts val="0"/>
              </a:spcBef>
              <a:buNone/>
              <a:defRPr sz="1568" spc="0" baseline="0">
                <a:solidFill>
                  <a:schemeClr val="bg2"/>
                </a:solidFill>
                <a:latin typeface="+mn-lt"/>
              </a:defRPr>
            </a:lvl1pPr>
          </a:lstStyle>
          <a:p>
            <a:pPr lvl="0"/>
            <a:r>
              <a:rPr lang="en-US"/>
              <a:t>Author name</a:t>
            </a:r>
          </a:p>
          <a:p>
            <a:pPr lvl="0"/>
            <a:r>
              <a:rPr lang="en-US"/>
              <a:t>Date</a:t>
            </a:r>
          </a:p>
        </p:txBody>
      </p:sp>
      <p:pic>
        <p:nvPicPr>
          <p:cNvPr id="12" name="Picture 11">
            <a:extLst>
              <a:ext uri="{FF2B5EF4-FFF2-40B4-BE49-F238E27FC236}">
                <a16:creationId xmlns:a16="http://schemas.microsoft.com/office/drawing/2014/main" id="{A0D28F43-8FFF-4944-9497-29A9A4AAFE5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429544" y="437139"/>
            <a:ext cx="896425" cy="190218"/>
          </a:xfrm>
          <a:prstGeom prst="rect">
            <a:avLst/>
          </a:prstGeom>
        </p:spPr>
      </p:pic>
    </p:spTree>
    <p:extLst>
      <p:ext uri="{BB962C8B-B14F-4D97-AF65-F5344CB8AC3E}">
        <p14:creationId xmlns:p14="http://schemas.microsoft.com/office/powerpoint/2010/main" val="3525795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1.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26425" y="1202871"/>
            <a:ext cx="3632388" cy="1172553"/>
          </a:xfrm>
        </p:spPr>
        <p:txBody>
          <a:bodyPr lIns="0" tIns="0" rIns="0" bIns="0"/>
          <a:lstStyle>
            <a:lvl1pPr>
              <a:defRPr sz="1961" spc="0" baseline="0">
                <a:solidFill>
                  <a:srgbClr val="000000"/>
                </a:solidFill>
              </a:defRPr>
            </a:lvl1pPr>
          </a:lstStyle>
          <a:p>
            <a:r>
              <a:rPr lang="en-US"/>
              <a:t>Contents</a:t>
            </a:r>
          </a:p>
        </p:txBody>
      </p:sp>
      <p:sp>
        <p:nvSpPr>
          <p:cNvPr id="4" name="Text Placeholder 3"/>
          <p:cNvSpPr>
            <a:spLocks noGrp="1"/>
          </p:cNvSpPr>
          <p:nvPr>
            <p:ph type="body" sz="quarter" idx="10" hasCustomPrompt="1"/>
          </p:nvPr>
        </p:nvSpPr>
        <p:spPr>
          <a:xfrm>
            <a:off x="6212722" y="1202872"/>
            <a:ext cx="3618382" cy="3289228"/>
          </a:xfrm>
        </p:spPr>
        <p:txBody>
          <a:bodyPr wrap="square" lIns="0" tIns="0" rIns="0" bIns="0">
            <a:noAutofit/>
          </a:bodyPr>
          <a:lstStyle>
            <a:lvl1pPr marL="0" marR="0" indent="0" algn="l" defTabSz="507330" rtl="0" eaLnBrk="1" fontAlgn="auto" latinLnBrk="0" hangingPunct="1">
              <a:lnSpc>
                <a:spcPct val="100000"/>
              </a:lnSpc>
              <a:spcBef>
                <a:spcPts val="0"/>
              </a:spcBef>
              <a:spcAft>
                <a:spcPts val="490"/>
              </a:spcAft>
              <a:buClrTx/>
              <a:buSzPct val="90000"/>
              <a:buFont typeface="Wingdings" panose="05000000000000000000" pitchFamily="2" charset="2"/>
              <a:buNone/>
              <a:tabLst/>
              <a:defRPr sz="1961" spc="0" baseline="0">
                <a:solidFill>
                  <a:schemeClr val="accent1"/>
                </a:solidFill>
                <a:latin typeface="+mj-lt"/>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1287216821"/>
      </p:ext>
    </p:extLst>
  </p:cSld>
  <p:clrMapOvr>
    <a:masterClrMapping/>
  </p:clrMapOvr>
  <p:transition>
    <p:fade/>
  </p:transition>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2139703"/>
            <a:ext cx="11339774" cy="1223171"/>
          </a:xfrm>
        </p:spPr>
        <p:txBody>
          <a:bodyPr wrap="square" lIns="0" tIns="0" rIns="0" bIns="0">
            <a:spAutoFit/>
          </a:bodyPr>
          <a:lstStyle>
            <a:lvl1pPr marL="0" indent="0">
              <a:lnSpc>
                <a:spcPct val="90000"/>
              </a:lnSpc>
              <a:spcBef>
                <a:spcPts val="0"/>
              </a:spcBef>
              <a:spcAft>
                <a:spcPts val="1274"/>
              </a:spcAft>
              <a:buNone/>
              <a:defRPr sz="2549" b="0" i="0">
                <a:solidFill>
                  <a:srgbClr val="000000"/>
                </a:solidFill>
                <a:latin typeface="+mn-lt"/>
              </a:defRPr>
            </a:lvl1pPr>
            <a:lvl2pPr marL="224097" indent="0">
              <a:lnSpc>
                <a:spcPct val="90000"/>
              </a:lnSpc>
              <a:spcBef>
                <a:spcPts val="0"/>
              </a:spcBef>
              <a:spcAft>
                <a:spcPts val="1274"/>
              </a:spcAft>
              <a:buNone/>
              <a:defRPr sz="1961">
                <a:solidFill>
                  <a:srgbClr val="000000"/>
                </a:solidFill>
              </a:defRPr>
            </a:lvl2pPr>
            <a:lvl3pPr marL="448193" indent="0">
              <a:spcBef>
                <a:spcPts val="0"/>
              </a:spcBef>
              <a:spcAft>
                <a:spcPts val="1274"/>
              </a:spcAft>
              <a:buNone/>
              <a:defRPr sz="1961">
                <a:solidFill>
                  <a:srgbClr val="000000"/>
                </a:solidFill>
              </a:defRPr>
            </a:lvl3pPr>
            <a:lvl4pPr marL="672290" indent="0">
              <a:spcBef>
                <a:spcPts val="0"/>
              </a:spcBef>
              <a:spcAft>
                <a:spcPts val="1274"/>
              </a:spcAft>
              <a:buNone/>
              <a:defRPr sz="1961"/>
            </a:lvl4pPr>
            <a:lvl5pPr marL="896386" indent="0">
              <a:buNone/>
              <a:defRPr/>
            </a:lvl5pPr>
          </a:lstStyle>
          <a:p>
            <a:pPr lvl="0"/>
            <a:r>
              <a:rPr lang="en-US"/>
              <a:t>First level Segoe UI 26pt</a:t>
            </a:r>
          </a:p>
          <a:p>
            <a:pPr lvl="1"/>
            <a:r>
              <a:rPr lang="en-US"/>
              <a:t>Second level Segoe UI 20pt</a:t>
            </a:r>
          </a:p>
          <a:p>
            <a:pPr lvl="2"/>
            <a:r>
              <a:rPr lang="en-US"/>
              <a:t>Third level Segoe UI 20pt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440497"/>
            <a:ext cx="11336039" cy="739343"/>
          </a:xfrm>
          <a:prstGeom prst="rect">
            <a:avLst/>
          </a:prstGeom>
        </p:spPr>
        <p:txBody>
          <a:bodyPr vert="horz" wrap="square" lIns="0" tIns="164592" rIns="0" bIns="0" rtlCol="0" anchor="t">
            <a:noAutofit/>
          </a:bodyPr>
          <a:lstStyle>
            <a:lvl1pPr>
              <a:defRPr>
                <a:solidFill>
                  <a:srgbClr val="000000"/>
                </a:solidFill>
              </a:defRPr>
            </a:lvl1pPr>
          </a:lstStyle>
          <a:p>
            <a:r>
              <a:rPr lang="en-US"/>
              <a:t>Heading Segoe UI </a:t>
            </a:r>
            <a:r>
              <a:rPr lang="en-US" err="1"/>
              <a:t>Semibold</a:t>
            </a:r>
            <a:r>
              <a:rPr lang="en-US"/>
              <a:t> 32pt</a:t>
            </a:r>
          </a:p>
        </p:txBody>
      </p:sp>
    </p:spTree>
    <p:extLst>
      <p:ext uri="{BB962C8B-B14F-4D97-AF65-F5344CB8AC3E}">
        <p14:creationId xmlns:p14="http://schemas.microsoft.com/office/powerpoint/2010/main" val="2750132090"/>
      </p:ext>
    </p:extLst>
  </p:cSld>
  <p:clrMapOvr>
    <a:masterClrMapping/>
  </p:clrMapOvr>
  <p:transition>
    <p:fade/>
  </p:transition>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userDrawn="1">
  <p:cSld name="Title &amp; body slide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9" y="2141396"/>
            <a:ext cx="11339774" cy="1223171"/>
          </a:xfrm>
        </p:spPr>
        <p:txBody>
          <a:bodyPr wrap="square" lIns="0" tIns="0" rIns="0" bIns="0">
            <a:spAutoFit/>
          </a:bodyPr>
          <a:lstStyle>
            <a:lvl1pPr marL="268916" indent="-268916">
              <a:lnSpc>
                <a:spcPct val="90000"/>
              </a:lnSpc>
              <a:spcBef>
                <a:spcPts val="0"/>
              </a:spcBef>
              <a:spcAft>
                <a:spcPts val="1274"/>
              </a:spcAft>
              <a:buClr>
                <a:srgbClr val="000000"/>
              </a:buClr>
              <a:buSzPct val="77000"/>
              <a:buFont typeface="Arial" panose="020B0604020202020204" pitchFamily="34" charset="0"/>
              <a:buChar char="•"/>
              <a:defRPr sz="2549" b="0" i="0">
                <a:solidFill>
                  <a:srgbClr val="000000"/>
                </a:solidFill>
                <a:latin typeface="+mn-lt"/>
              </a:defRPr>
            </a:lvl1pPr>
            <a:lvl2pPr marL="537832" indent="-224097">
              <a:lnSpc>
                <a:spcPct val="90000"/>
              </a:lnSpc>
              <a:spcBef>
                <a:spcPts val="0"/>
              </a:spcBef>
              <a:spcAft>
                <a:spcPts val="1274"/>
              </a:spcAft>
              <a:buClr>
                <a:srgbClr val="000000"/>
              </a:buClr>
              <a:buSzPct val="77000"/>
              <a:buFont typeface="Arial" panose="020B0604020202020204" pitchFamily="34" charset="0"/>
              <a:buChar char="•"/>
              <a:defRPr sz="1961">
                <a:solidFill>
                  <a:srgbClr val="000000"/>
                </a:solidFill>
              </a:defRPr>
            </a:lvl2pPr>
            <a:lvl3pPr marL="806748" indent="-224097">
              <a:spcBef>
                <a:spcPts val="0"/>
              </a:spcBef>
              <a:spcAft>
                <a:spcPts val="1274"/>
              </a:spcAft>
              <a:buClr>
                <a:srgbClr val="000000"/>
              </a:buClr>
              <a:buSzPct val="77000"/>
              <a:buFont typeface="Arial" panose="020B0604020202020204" pitchFamily="34" charset="0"/>
              <a:buChar char="•"/>
              <a:defRPr sz="1961">
                <a:solidFill>
                  <a:srgbClr val="000000"/>
                </a:solidFill>
              </a:defRPr>
            </a:lvl3pPr>
            <a:lvl4pPr marL="672290" indent="0">
              <a:spcBef>
                <a:spcPts val="0"/>
              </a:spcBef>
              <a:spcAft>
                <a:spcPts val="1274"/>
              </a:spcAft>
              <a:buNone/>
              <a:defRPr sz="1961"/>
            </a:lvl4pPr>
            <a:lvl5pPr marL="896386" indent="0">
              <a:buNone/>
              <a:defRPr/>
            </a:lvl5pPr>
          </a:lstStyle>
          <a:p>
            <a:pPr lvl="0"/>
            <a:r>
              <a:rPr lang="en-US"/>
              <a:t>First level Segoe UI 26pt</a:t>
            </a:r>
          </a:p>
          <a:p>
            <a:pPr lvl="1"/>
            <a:r>
              <a:rPr lang="en-US"/>
              <a:t>Second level Segoe UI 20pt</a:t>
            </a:r>
          </a:p>
          <a:p>
            <a:pPr lvl="2"/>
            <a:r>
              <a:rPr lang="en-US"/>
              <a:t>Third level Segoe UI 20pt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a:solidFill>
                  <a:srgbClr val="000000"/>
                </a:solidFill>
              </a:defRPr>
            </a:lvl1pPr>
          </a:lstStyle>
          <a:p>
            <a:r>
              <a:rPr lang="en-US"/>
              <a:t>Heading Segoe UI </a:t>
            </a:r>
            <a:r>
              <a:rPr lang="en-US" err="1"/>
              <a:t>Semibold</a:t>
            </a:r>
            <a:r>
              <a:rPr lang="en-US"/>
              <a:t> 32pt</a:t>
            </a:r>
          </a:p>
        </p:txBody>
      </p:sp>
      <p:sp>
        <p:nvSpPr>
          <p:cNvPr id="5" name="Text Placeholder 3">
            <a:extLst>
              <a:ext uri="{FF2B5EF4-FFF2-40B4-BE49-F238E27FC236}">
                <a16:creationId xmlns:a16="http://schemas.microsoft.com/office/drawing/2014/main" id="{BF94EA65-2CBF-4A04-9D22-169D8572F347}"/>
              </a:ext>
            </a:extLst>
          </p:cNvPr>
          <p:cNvSpPr>
            <a:spLocks noGrp="1"/>
          </p:cNvSpPr>
          <p:nvPr>
            <p:ph type="body" sz="quarter" idx="12" hasCustomPrompt="1"/>
          </p:nvPr>
        </p:nvSpPr>
        <p:spPr>
          <a:xfrm>
            <a:off x="426423" y="1083833"/>
            <a:ext cx="11339774" cy="353070"/>
          </a:xfrm>
        </p:spPr>
        <p:txBody>
          <a:bodyPr wrap="square" lIns="0" tIns="0" rIns="0" bIns="0">
            <a:spAutoFit/>
          </a:bodyPr>
          <a:lstStyle>
            <a:lvl1pPr marL="0" indent="0">
              <a:lnSpc>
                <a:spcPct val="90000"/>
              </a:lnSpc>
              <a:spcBef>
                <a:spcPts val="0"/>
              </a:spcBef>
              <a:spcAft>
                <a:spcPts val="1274"/>
              </a:spcAft>
              <a:buNone/>
              <a:defRPr sz="2549" b="0" i="0">
                <a:solidFill>
                  <a:srgbClr val="000000"/>
                </a:solidFill>
                <a:latin typeface="+mn-lt"/>
              </a:defRPr>
            </a:lvl1pPr>
            <a:lvl2pPr marL="224097" indent="0">
              <a:lnSpc>
                <a:spcPct val="90000"/>
              </a:lnSpc>
              <a:spcBef>
                <a:spcPts val="0"/>
              </a:spcBef>
              <a:spcAft>
                <a:spcPts val="1274"/>
              </a:spcAft>
              <a:buNone/>
              <a:defRPr sz="1961">
                <a:solidFill>
                  <a:schemeClr val="tx2"/>
                </a:solidFill>
              </a:defRPr>
            </a:lvl2pPr>
            <a:lvl3pPr marL="448193" indent="0">
              <a:spcBef>
                <a:spcPts val="0"/>
              </a:spcBef>
              <a:spcAft>
                <a:spcPts val="1274"/>
              </a:spcAft>
              <a:buNone/>
              <a:defRPr sz="1961"/>
            </a:lvl3pPr>
            <a:lvl4pPr marL="672290" indent="0">
              <a:spcBef>
                <a:spcPts val="0"/>
              </a:spcBef>
              <a:spcAft>
                <a:spcPts val="1274"/>
              </a:spcAft>
              <a:buNone/>
              <a:defRPr sz="1961"/>
            </a:lvl4pPr>
            <a:lvl5pPr marL="896386" indent="0">
              <a:buNone/>
              <a:defRPr/>
            </a:lvl5pPr>
          </a:lstStyle>
          <a:p>
            <a:pPr lvl="0"/>
            <a:r>
              <a:rPr lang="en-US"/>
              <a:t>Subtitle Segoe UI 26pt</a:t>
            </a:r>
          </a:p>
        </p:txBody>
      </p:sp>
    </p:spTree>
    <p:extLst>
      <p:ext uri="{BB962C8B-B14F-4D97-AF65-F5344CB8AC3E}">
        <p14:creationId xmlns:p14="http://schemas.microsoft.com/office/powerpoint/2010/main" val="2187961919"/>
      </p:ext>
    </p:extLst>
  </p:cSld>
  <p:clrMapOvr>
    <a:masterClrMapping/>
  </p:clrMapOvr>
  <p:transition>
    <p:fade/>
  </p:transition>
</p:sldLayout>
</file>

<file path=ppt/slideLayouts/slideLayout4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3960362409"/>
      </p:ext>
    </p:extLst>
  </p:cSld>
  <p:clrMapOvr>
    <a:masterClrMapping/>
  </p:clrMapOvr>
  <p:transition>
    <p:fade/>
  </p:transition>
</p:sldLayout>
</file>

<file path=ppt/slideLayouts/slideLayout415.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209610" y="2"/>
            <a:ext cx="598239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sz="1961">
                <a:solidFill>
                  <a:schemeClr val="bg2"/>
                </a:solidFill>
                <a:latin typeface="+mj-lt"/>
              </a:defRPr>
            </a:lvl1pPr>
          </a:lstStyle>
          <a:p>
            <a:r>
              <a:rPr lang="en-US"/>
              <a:t>Drop photo here</a:t>
            </a:r>
          </a:p>
        </p:txBody>
      </p:sp>
      <p:sp>
        <p:nvSpPr>
          <p:cNvPr id="5" name="Title Placeholder 1">
            <a:extLst>
              <a:ext uri="{FF2B5EF4-FFF2-40B4-BE49-F238E27FC236}">
                <a16:creationId xmlns:a16="http://schemas.microsoft.com/office/drawing/2014/main" id="{87B2D435-6763-4273-8B58-EEB87561755F}"/>
              </a:ext>
            </a:extLst>
          </p:cNvPr>
          <p:cNvSpPr>
            <a:spLocks noGrp="1"/>
          </p:cNvSpPr>
          <p:nvPr>
            <p:ph type="title" hasCustomPrompt="1"/>
          </p:nvPr>
        </p:nvSpPr>
        <p:spPr>
          <a:xfrm>
            <a:off x="426426" y="440495"/>
            <a:ext cx="5555966" cy="758022"/>
          </a:xfrm>
          <a:prstGeom prst="rect">
            <a:avLst/>
          </a:prstGeom>
        </p:spPr>
        <p:txBody>
          <a:bodyPr vert="horz" wrap="square" lIns="0" tIns="164592" rIns="0" bIns="0" rtlCol="0" anchor="t">
            <a:noAutofit/>
          </a:bodyPr>
          <a:lstStyle>
            <a:lvl1pPr>
              <a:defRPr/>
            </a:lvl1pPr>
          </a:lstStyle>
          <a:p>
            <a:r>
              <a:rPr lang="en-US"/>
              <a:t>Photo layout 1</a:t>
            </a:r>
          </a:p>
        </p:txBody>
      </p:sp>
      <p:sp>
        <p:nvSpPr>
          <p:cNvPr id="6" name="Text Placeholder 3">
            <a:extLst>
              <a:ext uri="{FF2B5EF4-FFF2-40B4-BE49-F238E27FC236}">
                <a16:creationId xmlns:a16="http://schemas.microsoft.com/office/drawing/2014/main" id="{71CE2F71-BF91-4E7B-BDE5-A747EFEFF88C}"/>
              </a:ext>
            </a:extLst>
          </p:cNvPr>
          <p:cNvSpPr>
            <a:spLocks noGrp="1"/>
          </p:cNvSpPr>
          <p:nvPr>
            <p:ph type="body" sz="quarter" idx="11" hasCustomPrompt="1"/>
          </p:nvPr>
        </p:nvSpPr>
        <p:spPr>
          <a:xfrm>
            <a:off x="426424" y="2145843"/>
            <a:ext cx="5555965" cy="2573509"/>
          </a:xfrm>
        </p:spPr>
        <p:txBody>
          <a:bodyPr wrap="square" lIns="0" tIns="0" rIns="0" bIns="0">
            <a:noAutofit/>
          </a:bodyPr>
          <a:lstStyle>
            <a:lvl1pPr marL="0" marR="0" indent="0" algn="l" defTabSz="914367" rtl="0" eaLnBrk="1" fontAlgn="auto" latinLnBrk="0" hangingPunct="1">
              <a:lnSpc>
                <a:spcPct val="90000"/>
              </a:lnSpc>
              <a:spcBef>
                <a:spcPts val="0"/>
              </a:spcBef>
              <a:spcAft>
                <a:spcPts val="2549"/>
              </a:spcAft>
              <a:buClrTx/>
              <a:buSzPct val="90000"/>
              <a:buFont typeface="Wingdings" panose="05000000000000000000" pitchFamily="2" charset="2"/>
              <a:buNone/>
              <a:tabLst/>
              <a:defRPr sz="2549" b="0" i="0">
                <a:solidFill>
                  <a:srgbClr val="000000"/>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pPr lvl="0"/>
            <a:r>
              <a:rPr lang="pt-BR"/>
              <a:t>Subhead Segoe UI 26pt</a:t>
            </a:r>
          </a:p>
          <a:p>
            <a:pPr lvl="0"/>
            <a:r>
              <a:rPr lang="pt-BR"/>
              <a:t>Subhead Segoe UI 26pt</a:t>
            </a:r>
          </a:p>
          <a:p>
            <a:pPr lvl="0"/>
            <a:r>
              <a:rPr lang="pt-BR"/>
              <a:t>Subhead Segoe UI 26pt</a:t>
            </a:r>
          </a:p>
        </p:txBody>
      </p:sp>
    </p:spTree>
    <p:extLst>
      <p:ext uri="{BB962C8B-B14F-4D97-AF65-F5344CB8AC3E}">
        <p14:creationId xmlns:p14="http://schemas.microsoft.com/office/powerpoint/2010/main" val="1826541081"/>
      </p:ext>
    </p:extLst>
  </p:cSld>
  <p:clrMapOvr>
    <a:masterClrMapping/>
  </p:clrMapOvr>
  <p:transition>
    <p:fade/>
  </p:transition>
  <p:extLst>
    <p:ext uri="{DCECCB84-F9BA-43D5-87BE-67443E8EF086}">
      <p15:sldGuideLst xmlns:p15="http://schemas.microsoft.com/office/powerpoint/2012/main"/>
    </p:ext>
  </p:extLst>
</p:sldLayout>
</file>

<file path=ppt/slideLayouts/slideLayout416.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26424" y="2135537"/>
            <a:ext cx="3632388" cy="2583813"/>
          </a:xfrm>
          <a:blipFill>
            <a:blip r:embed="rId2" cstate="screen">
              <a:extLst>
                <a:ext uri="{28A0092B-C50C-407E-A947-70E740481C1C}">
                  <a14:useLocalDpi xmlns:a14="http://schemas.microsoft.com/office/drawing/2010/main"/>
                </a:ext>
              </a:extLst>
            </a:blip>
            <a:stretch>
              <a:fillRect/>
            </a:stretch>
          </a:blipFill>
        </p:spPr>
        <p:txBody>
          <a:bodyPr anchor="ctr">
            <a:noAutofit/>
          </a:bodyPr>
          <a:lstStyle>
            <a:lvl1pPr marL="0" indent="0" algn="ctr">
              <a:buNone/>
              <a:defRPr sz="1961">
                <a:solidFill>
                  <a:schemeClr val="bg2"/>
                </a:solidFill>
                <a:latin typeface="+mj-lt"/>
              </a:defRPr>
            </a:lvl1pPr>
          </a:lstStyle>
          <a:p>
            <a:r>
              <a:rPr lang="en-US"/>
              <a:t>Drop photo here</a:t>
            </a:r>
          </a:p>
        </p:txBody>
      </p:sp>
      <p:sp>
        <p:nvSpPr>
          <p:cNvPr id="12" name="Picture Placeholder 10"/>
          <p:cNvSpPr>
            <a:spLocks noGrp="1"/>
          </p:cNvSpPr>
          <p:nvPr>
            <p:ph type="pic" sz="quarter" idx="15" hasCustomPrompt="1"/>
          </p:nvPr>
        </p:nvSpPr>
        <p:spPr>
          <a:xfrm>
            <a:off x="4281364" y="2135537"/>
            <a:ext cx="3623050" cy="2583813"/>
          </a:xfrm>
          <a:blipFill>
            <a:blip r:embed="rId3"/>
            <a:stretch>
              <a:fillRect/>
            </a:stretch>
          </a:blipFill>
        </p:spPr>
        <p:txBody>
          <a:bodyPr anchor="ctr">
            <a:noAutofit/>
          </a:bodyPr>
          <a:lstStyle>
            <a:lvl1pPr marL="0" indent="0" algn="ctr">
              <a:buNone/>
              <a:defRPr sz="1961">
                <a:solidFill>
                  <a:schemeClr val="bg2"/>
                </a:solidFill>
                <a:latin typeface="+mj-lt"/>
              </a:defRPr>
            </a:lvl1pPr>
          </a:lstStyle>
          <a:p>
            <a:r>
              <a:rPr lang="en-US"/>
              <a:t>Drop photo here</a:t>
            </a:r>
          </a:p>
        </p:txBody>
      </p:sp>
      <p:sp>
        <p:nvSpPr>
          <p:cNvPr id="13" name="Picture Placeholder 10"/>
          <p:cNvSpPr>
            <a:spLocks noGrp="1"/>
          </p:cNvSpPr>
          <p:nvPr>
            <p:ph type="pic" sz="quarter" idx="16" hasCustomPrompt="1"/>
          </p:nvPr>
        </p:nvSpPr>
        <p:spPr>
          <a:xfrm>
            <a:off x="8126964" y="2135538"/>
            <a:ext cx="3634002" cy="2583814"/>
          </a:xfrm>
          <a:blipFill>
            <a:blip r:embed="rId4"/>
            <a:stretch>
              <a:fillRect/>
            </a:stretch>
          </a:blipFill>
        </p:spPr>
        <p:txBody>
          <a:bodyPr anchor="ctr">
            <a:noAutofit/>
          </a:bodyPr>
          <a:lstStyle>
            <a:lvl1pPr marL="0" indent="0" algn="ctr">
              <a:buNone/>
              <a:defRPr sz="1961">
                <a:solidFill>
                  <a:schemeClr val="bg2"/>
                </a:solidFill>
                <a:latin typeface="+mj-lt"/>
              </a:defRPr>
            </a:lvl1pPr>
          </a:lstStyle>
          <a:p>
            <a:r>
              <a:rPr lang="en-US"/>
              <a:t>Drop photo here</a:t>
            </a:r>
          </a:p>
        </p:txBody>
      </p:sp>
      <p:sp>
        <p:nvSpPr>
          <p:cNvPr id="5" name="Text Placeholder 4"/>
          <p:cNvSpPr>
            <a:spLocks noGrp="1"/>
          </p:cNvSpPr>
          <p:nvPr>
            <p:ph type="body" sz="quarter" idx="11" hasCustomPrompt="1"/>
          </p:nvPr>
        </p:nvSpPr>
        <p:spPr>
          <a:xfrm>
            <a:off x="426425" y="4927922"/>
            <a:ext cx="3630521" cy="1307666"/>
          </a:xfrm>
        </p:spPr>
        <p:txBody>
          <a:bodyPr lIns="0" tIns="0" rIns="0" bIns="0"/>
          <a:lstStyle>
            <a:lvl1pPr marL="0" indent="0">
              <a:lnSpc>
                <a:spcPct val="100000"/>
              </a:lnSpc>
              <a:spcBef>
                <a:spcPts val="0"/>
              </a:spcBef>
              <a:spcAft>
                <a:spcPts val="784"/>
              </a:spcAft>
              <a:buNone/>
              <a:defRPr sz="1568" b="1">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9" name="Text Placeholder 4"/>
          <p:cNvSpPr>
            <a:spLocks noGrp="1"/>
          </p:cNvSpPr>
          <p:nvPr>
            <p:ph type="body" sz="quarter" idx="12" hasCustomPrompt="1"/>
          </p:nvPr>
        </p:nvSpPr>
        <p:spPr>
          <a:xfrm>
            <a:off x="4281361" y="4927922"/>
            <a:ext cx="3623050" cy="1307666"/>
          </a:xfrm>
        </p:spPr>
        <p:txBody>
          <a:bodyPr lIns="0" tIns="0" rIns="0" bIns="0"/>
          <a:lstStyle>
            <a:lvl1pPr marL="0" indent="0">
              <a:lnSpc>
                <a:spcPct val="100000"/>
              </a:lnSpc>
              <a:spcBef>
                <a:spcPts val="0"/>
              </a:spcBef>
              <a:spcAft>
                <a:spcPts val="784"/>
              </a:spcAft>
              <a:buNone/>
              <a:defRPr sz="1568">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0" name="Text Placeholder 4"/>
          <p:cNvSpPr>
            <a:spLocks noGrp="1"/>
          </p:cNvSpPr>
          <p:nvPr>
            <p:ph type="body" sz="quarter" idx="13" hasCustomPrompt="1"/>
          </p:nvPr>
        </p:nvSpPr>
        <p:spPr>
          <a:xfrm>
            <a:off x="8126963" y="4927922"/>
            <a:ext cx="3630521" cy="1307666"/>
          </a:xfrm>
        </p:spPr>
        <p:txBody>
          <a:bodyPr lIns="0" tIns="0" rIns="0" bIns="0"/>
          <a:lstStyle>
            <a:lvl1pPr marL="0" indent="0">
              <a:lnSpc>
                <a:spcPct val="100000"/>
              </a:lnSpc>
              <a:spcBef>
                <a:spcPts val="0"/>
              </a:spcBef>
              <a:spcAft>
                <a:spcPts val="784"/>
              </a:spcAft>
              <a:buNone/>
              <a:defRPr sz="1568">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6424" y="440497"/>
            <a:ext cx="11336039" cy="739343"/>
          </a:xfrm>
          <a:prstGeom prst="rect">
            <a:avLst/>
          </a:prstGeom>
        </p:spPr>
        <p:txBody>
          <a:bodyPr vert="horz" wrap="square" lIns="0" tIns="164592" rIns="0" bIns="0" rtlCol="0" anchor="t">
            <a:noAutofit/>
          </a:bodyPr>
          <a:lstStyle>
            <a:lvl1pPr>
              <a:defRPr/>
            </a:lvl1pPr>
          </a:lstStyle>
          <a:p>
            <a:r>
              <a:rPr lang="en-US"/>
              <a:t>Photo layout 2</a:t>
            </a:r>
          </a:p>
        </p:txBody>
      </p:sp>
    </p:spTree>
    <p:extLst>
      <p:ext uri="{BB962C8B-B14F-4D97-AF65-F5344CB8AC3E}">
        <p14:creationId xmlns:p14="http://schemas.microsoft.com/office/powerpoint/2010/main" val="848942758"/>
      </p:ext>
    </p:extLst>
  </p:cSld>
  <p:clrMapOvr>
    <a:masterClrMapping/>
  </p:clrMapOvr>
  <p:transition>
    <p:fade/>
  </p:transition>
</p:sldLayout>
</file>

<file path=ppt/slideLayouts/slideLayout417.xml><?xml version="1.0" encoding="utf-8"?>
<p:sldLayout xmlns:a="http://schemas.openxmlformats.org/drawingml/2006/main" xmlns:r="http://schemas.openxmlformats.org/officeDocument/2006/relationships" xmlns:p="http://schemas.openxmlformats.org/presentationml/2006/main" preserve="1" userDrawn="1">
  <p:cSld name="Device layout">
    <p:spTree>
      <p:nvGrpSpPr>
        <p:cNvPr id="1" name=""/>
        <p:cNvGrpSpPr/>
        <p:nvPr/>
      </p:nvGrpSpPr>
      <p:grpSpPr>
        <a:xfrm>
          <a:off x="0" y="0"/>
          <a:ext cx="0" cy="0"/>
          <a:chOff x="0" y="0"/>
          <a:chExt cx="0" cy="0"/>
        </a:xfrm>
      </p:grpSpPr>
      <p:sp>
        <p:nvSpPr>
          <p:cNvPr id="3" name="Online Image Placeholder 2">
            <a:extLst>
              <a:ext uri="{FF2B5EF4-FFF2-40B4-BE49-F238E27FC236}">
                <a16:creationId xmlns:a16="http://schemas.microsoft.com/office/drawing/2014/main" id="{562D5679-B66F-A244-9E94-0FFE5F1B6168}"/>
              </a:ext>
            </a:extLst>
          </p:cNvPr>
          <p:cNvSpPr>
            <a:spLocks noGrp="1"/>
          </p:cNvSpPr>
          <p:nvPr>
            <p:ph type="clipArt" sz="quarter" idx="11" hasCustomPrompt="1"/>
          </p:nvPr>
        </p:nvSpPr>
        <p:spPr>
          <a:xfrm>
            <a:off x="5982392" y="2145843"/>
            <a:ext cx="5780073" cy="3756460"/>
          </a:xfrm>
        </p:spPr>
        <p:txBody>
          <a:bodyPr anchor="ctr">
            <a:noAutofit/>
          </a:bodyPr>
          <a:lstStyle>
            <a:lvl1pPr algn="ctr">
              <a:defRPr sz="1961">
                <a:latin typeface="+mj-lt"/>
              </a:defRPr>
            </a:lvl1pPr>
          </a:lstStyle>
          <a:p>
            <a:r>
              <a:rPr lang="en-US"/>
              <a:t>Drop photo here</a:t>
            </a:r>
          </a:p>
        </p:txBody>
      </p:sp>
      <p:sp>
        <p:nvSpPr>
          <p:cNvPr id="4" name="Text Placeholder 3"/>
          <p:cNvSpPr>
            <a:spLocks noGrp="1"/>
          </p:cNvSpPr>
          <p:nvPr>
            <p:ph type="body" sz="quarter" idx="10" hasCustomPrompt="1"/>
          </p:nvPr>
        </p:nvSpPr>
        <p:spPr>
          <a:xfrm>
            <a:off x="426425" y="2145843"/>
            <a:ext cx="5138175" cy="2573509"/>
          </a:xfrm>
        </p:spPr>
        <p:txBody>
          <a:bodyPr wrap="square" lIns="0" tIns="0" rIns="0" bIns="0">
            <a:noAutofit/>
          </a:bodyPr>
          <a:lstStyle>
            <a:lvl1pPr marL="0" marR="0" indent="0" algn="l" defTabSz="914367" rtl="0" eaLnBrk="1" fontAlgn="auto" latinLnBrk="0" hangingPunct="1">
              <a:lnSpc>
                <a:spcPct val="90000"/>
              </a:lnSpc>
              <a:spcBef>
                <a:spcPts val="0"/>
              </a:spcBef>
              <a:spcAft>
                <a:spcPts val="2549"/>
              </a:spcAft>
              <a:buClrTx/>
              <a:buSzPct val="90000"/>
              <a:buFont typeface="Wingdings" panose="05000000000000000000" pitchFamily="2" charset="2"/>
              <a:buNone/>
              <a:tabLst/>
              <a:defRPr sz="2549" b="0" i="0">
                <a:solidFill>
                  <a:srgbClr val="000000"/>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pPr lvl="0"/>
            <a:r>
              <a:rPr lang="pt-BR"/>
              <a:t>Subhead Segoe UI 26pt</a:t>
            </a:r>
          </a:p>
          <a:p>
            <a:pPr lvl="0"/>
            <a:r>
              <a:rPr lang="pt-BR"/>
              <a:t>Subhead Segoe UI 26pt</a:t>
            </a:r>
          </a:p>
          <a:p>
            <a:pPr lvl="0"/>
            <a:r>
              <a:rPr lang="pt-BR"/>
              <a:t>Subhead Segoe UI 26pt</a:t>
            </a:r>
          </a:p>
        </p:txBody>
      </p:sp>
      <p:sp>
        <p:nvSpPr>
          <p:cNvPr id="6" name="Title Placeholder 1">
            <a:extLst>
              <a:ext uri="{FF2B5EF4-FFF2-40B4-BE49-F238E27FC236}">
                <a16:creationId xmlns:a16="http://schemas.microsoft.com/office/drawing/2014/main" id="{E60CBD1C-0AFE-4EB9-94D7-943981FE05EE}"/>
              </a:ext>
            </a:extLst>
          </p:cNvPr>
          <p:cNvSpPr>
            <a:spLocks noGrp="1"/>
          </p:cNvSpPr>
          <p:nvPr>
            <p:ph type="title" hasCustomPrompt="1"/>
          </p:nvPr>
        </p:nvSpPr>
        <p:spPr>
          <a:xfrm>
            <a:off x="426424" y="440497"/>
            <a:ext cx="11336039" cy="739343"/>
          </a:xfrm>
          <a:prstGeom prst="rect">
            <a:avLst/>
          </a:prstGeom>
        </p:spPr>
        <p:txBody>
          <a:bodyPr vert="horz" wrap="square" lIns="0" tIns="164592" rIns="0" bIns="0" rtlCol="0" anchor="t">
            <a:noAutofit/>
          </a:bodyPr>
          <a:lstStyle>
            <a:lvl1pPr>
              <a:defRPr>
                <a:solidFill>
                  <a:srgbClr val="000000"/>
                </a:solidFill>
              </a:defRPr>
            </a:lvl1pPr>
          </a:lstStyle>
          <a:p>
            <a:r>
              <a:rPr lang="en-US"/>
              <a:t>Device layout</a:t>
            </a:r>
          </a:p>
        </p:txBody>
      </p:sp>
    </p:spTree>
    <p:extLst>
      <p:ext uri="{BB962C8B-B14F-4D97-AF65-F5344CB8AC3E}">
        <p14:creationId xmlns:p14="http://schemas.microsoft.com/office/powerpoint/2010/main" val="117437220"/>
      </p:ext>
    </p:extLst>
  </p:cSld>
  <p:clrMapOvr>
    <a:masterClrMapping/>
  </p:clrMapOvr>
  <p:transition>
    <p:fade/>
  </p:transition>
</p:sldLayout>
</file>

<file path=ppt/slideLayouts/slideLayout418.xml><?xml version="1.0" encoding="utf-8"?>
<p:sldLayout xmlns:a="http://schemas.openxmlformats.org/drawingml/2006/main" xmlns:r="http://schemas.openxmlformats.org/officeDocument/2006/relationships" xmlns:p="http://schemas.openxmlformats.org/presentationml/2006/main" preserve="1" userDrawn="1">
  <p:cSld name="Graphic layout: three columns graphic and text">
    <p:spTree>
      <p:nvGrpSpPr>
        <p:cNvPr id="1" name=""/>
        <p:cNvGrpSpPr/>
        <p:nvPr/>
      </p:nvGrpSpPr>
      <p:grpSpPr>
        <a:xfrm>
          <a:off x="0" y="0"/>
          <a:ext cx="0" cy="0"/>
          <a:chOff x="0" y="0"/>
          <a:chExt cx="0" cy="0"/>
        </a:xfrm>
      </p:grpSpPr>
      <p:sp>
        <p:nvSpPr>
          <p:cNvPr id="3" name="Rectangle 2"/>
          <p:cNvSpPr/>
          <p:nvPr userDrawn="1"/>
        </p:nvSpPr>
        <p:spPr bwMode="auto">
          <a:xfrm>
            <a:off x="426425" y="1599723"/>
            <a:ext cx="3632388" cy="3128966"/>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897219" y="1958468"/>
            <a:ext cx="2698612" cy="2411476"/>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6" name="Rectangle 5"/>
          <p:cNvSpPr/>
          <p:nvPr userDrawn="1"/>
        </p:nvSpPr>
        <p:spPr bwMode="auto">
          <a:xfrm>
            <a:off x="4281363" y="1599723"/>
            <a:ext cx="3623052" cy="3128966"/>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126965" y="1599723"/>
            <a:ext cx="3635499" cy="3128966"/>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7" name="Content Placeholder 15"/>
          <p:cNvSpPr>
            <a:spLocks noGrp="1"/>
          </p:cNvSpPr>
          <p:nvPr userDrawn="1">
            <p:ph sz="quarter" idx="18" hasCustomPrompt="1"/>
          </p:nvPr>
        </p:nvSpPr>
        <p:spPr>
          <a:xfrm>
            <a:off x="4746694" y="1958468"/>
            <a:ext cx="2698612" cy="2411476"/>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8" name="Content Placeholder 15"/>
          <p:cNvSpPr>
            <a:spLocks noGrp="1"/>
          </p:cNvSpPr>
          <p:nvPr userDrawn="1">
            <p:ph sz="quarter" idx="19" hasCustomPrompt="1"/>
          </p:nvPr>
        </p:nvSpPr>
        <p:spPr>
          <a:xfrm>
            <a:off x="8598490" y="1958468"/>
            <a:ext cx="2698612" cy="2411476"/>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2" name="Title Placeholder 1">
            <a:extLst>
              <a:ext uri="{FF2B5EF4-FFF2-40B4-BE49-F238E27FC236}">
                <a16:creationId xmlns:a16="http://schemas.microsoft.com/office/drawing/2014/main" id="{FC74E6E5-9DAD-4A14-9C20-D9F9150874FE}"/>
              </a:ext>
            </a:extLst>
          </p:cNvPr>
          <p:cNvSpPr>
            <a:spLocks noGrp="1"/>
          </p:cNvSpPr>
          <p:nvPr userDrawn="1">
            <p:ph type="title" hasCustomPrompt="1"/>
          </p:nvPr>
        </p:nvSpPr>
        <p:spPr>
          <a:xfrm>
            <a:off x="426424" y="440497"/>
            <a:ext cx="11336039" cy="739343"/>
          </a:xfrm>
          <a:prstGeom prst="rect">
            <a:avLst/>
          </a:prstGeom>
        </p:spPr>
        <p:txBody>
          <a:bodyPr vert="horz" wrap="square" lIns="0" tIns="164592" rIns="0" bIns="0" rtlCol="0" anchor="t">
            <a:noAutofit/>
          </a:bodyPr>
          <a:lstStyle>
            <a:lvl1pPr>
              <a:defRPr>
                <a:solidFill>
                  <a:srgbClr val="000000"/>
                </a:solidFill>
              </a:defRPr>
            </a:lvl1pPr>
          </a:lstStyle>
          <a:p>
            <a:r>
              <a:rPr lang="en-US"/>
              <a:t>Graphic layout: three columns graphic and text</a:t>
            </a:r>
          </a:p>
        </p:txBody>
      </p:sp>
      <p:sp>
        <p:nvSpPr>
          <p:cNvPr id="13" name="Text Placeholder 4">
            <a:extLst>
              <a:ext uri="{FF2B5EF4-FFF2-40B4-BE49-F238E27FC236}">
                <a16:creationId xmlns:a16="http://schemas.microsoft.com/office/drawing/2014/main" id="{FB052D15-67DF-4845-863F-FEC853640A9E}"/>
              </a:ext>
            </a:extLst>
          </p:cNvPr>
          <p:cNvSpPr>
            <a:spLocks noGrp="1"/>
          </p:cNvSpPr>
          <p:nvPr userDrawn="1">
            <p:ph type="body" sz="quarter" idx="11" hasCustomPrompt="1"/>
          </p:nvPr>
        </p:nvSpPr>
        <p:spPr>
          <a:xfrm>
            <a:off x="426426" y="4927922"/>
            <a:ext cx="3627659" cy="1307666"/>
          </a:xfrm>
        </p:spPr>
        <p:txBody>
          <a:bodyPr lIns="0" tIns="0" rIns="0" bIns="0"/>
          <a:lstStyle>
            <a:lvl1pPr marL="0" indent="0">
              <a:lnSpc>
                <a:spcPct val="100000"/>
              </a:lnSpc>
              <a:spcBef>
                <a:spcPts val="0"/>
              </a:spcBef>
              <a:spcAft>
                <a:spcPts val="784"/>
              </a:spcAft>
              <a:buNone/>
              <a:defRPr sz="1568" b="1">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4" name="Text Placeholder 4">
            <a:extLst>
              <a:ext uri="{FF2B5EF4-FFF2-40B4-BE49-F238E27FC236}">
                <a16:creationId xmlns:a16="http://schemas.microsoft.com/office/drawing/2014/main" id="{A5ECD4C7-D870-4003-9FA8-85EBBED87940}"/>
              </a:ext>
            </a:extLst>
          </p:cNvPr>
          <p:cNvSpPr>
            <a:spLocks noGrp="1"/>
          </p:cNvSpPr>
          <p:nvPr userDrawn="1">
            <p:ph type="body" sz="quarter" idx="12" hasCustomPrompt="1"/>
          </p:nvPr>
        </p:nvSpPr>
        <p:spPr>
          <a:xfrm>
            <a:off x="4281363" y="4927922"/>
            <a:ext cx="3623051" cy="1307666"/>
          </a:xfrm>
        </p:spPr>
        <p:txBody>
          <a:bodyPr lIns="0" tIns="0" rIns="0" bIns="0"/>
          <a:lstStyle>
            <a:lvl1pPr marL="0" indent="0">
              <a:lnSpc>
                <a:spcPct val="100000"/>
              </a:lnSpc>
              <a:spcBef>
                <a:spcPts val="0"/>
              </a:spcBef>
              <a:spcAft>
                <a:spcPts val="784"/>
              </a:spcAft>
              <a:buNone/>
              <a:defRPr sz="1568">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5" name="Text Placeholder 4">
            <a:extLst>
              <a:ext uri="{FF2B5EF4-FFF2-40B4-BE49-F238E27FC236}">
                <a16:creationId xmlns:a16="http://schemas.microsoft.com/office/drawing/2014/main" id="{AA9BECBA-B2CC-4EE6-B54E-9ADB03EB2595}"/>
              </a:ext>
            </a:extLst>
          </p:cNvPr>
          <p:cNvSpPr>
            <a:spLocks noGrp="1"/>
          </p:cNvSpPr>
          <p:nvPr userDrawn="1">
            <p:ph type="body" sz="quarter" idx="13" hasCustomPrompt="1"/>
          </p:nvPr>
        </p:nvSpPr>
        <p:spPr>
          <a:xfrm>
            <a:off x="8126964" y="4927922"/>
            <a:ext cx="3635502" cy="1307666"/>
          </a:xfrm>
        </p:spPr>
        <p:txBody>
          <a:bodyPr lIns="0" tIns="0" rIns="0" bIns="0"/>
          <a:lstStyle>
            <a:lvl1pPr marL="0" indent="0">
              <a:lnSpc>
                <a:spcPct val="100000"/>
              </a:lnSpc>
              <a:spcBef>
                <a:spcPts val="0"/>
              </a:spcBef>
              <a:spcAft>
                <a:spcPts val="784"/>
              </a:spcAft>
              <a:buNone/>
              <a:defRPr sz="1568">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Tree>
    <p:extLst>
      <p:ext uri="{BB962C8B-B14F-4D97-AF65-F5344CB8AC3E}">
        <p14:creationId xmlns:p14="http://schemas.microsoft.com/office/powerpoint/2010/main" val="951445474"/>
      </p:ext>
    </p:extLst>
  </p:cSld>
  <p:clrMapOvr>
    <a:masterClrMapping/>
  </p:clrMapOvr>
  <p:transition>
    <p:fade/>
  </p:transition>
</p:sldLayout>
</file>

<file path=ppt/slideLayouts/slideLayout419.xml><?xml version="1.0" encoding="utf-8"?>
<p:sldLayout xmlns:a="http://schemas.openxmlformats.org/drawingml/2006/main" xmlns:r="http://schemas.openxmlformats.org/officeDocument/2006/relationships" xmlns:p="http://schemas.openxmlformats.org/presentationml/2006/main" preserve="1" userDrawn="1">
  <p:cSld name="Graphic layout: four columns graphic and tex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594C393-E06E-3A4C-A658-2526A14DA5A1}"/>
              </a:ext>
            </a:extLst>
          </p:cNvPr>
          <p:cNvSpPr/>
          <p:nvPr userDrawn="1"/>
        </p:nvSpPr>
        <p:spPr bwMode="auto">
          <a:xfrm>
            <a:off x="9109046" y="1590387"/>
            <a:ext cx="2653417" cy="3128965"/>
          </a:xfrm>
          <a:prstGeom prst="rect">
            <a:avLst/>
          </a:prstGeom>
          <a:solidFill>
            <a:schemeClr val="bg2"/>
          </a:solidFill>
          <a:ln>
            <a:noFill/>
            <a:headEnd type="none" w="med" len="med"/>
            <a:tailEnd type="none" w="med" len="med"/>
          </a:ln>
          <a:effectLst>
            <a:outerShdw blurRad="76200" algn="ctr" rotWithShape="0">
              <a:schemeClr val="bg2">
                <a:lumMod val="50000"/>
                <a:alpha val="8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a:extLst>
              <a:ext uri="{FF2B5EF4-FFF2-40B4-BE49-F238E27FC236}">
                <a16:creationId xmlns:a16="http://schemas.microsoft.com/office/drawing/2014/main" id="{A011C51E-94BA-C44D-ABF4-E87C4124DAF0}"/>
              </a:ext>
            </a:extLst>
          </p:cNvPr>
          <p:cNvSpPr/>
          <p:nvPr userDrawn="1"/>
        </p:nvSpPr>
        <p:spPr bwMode="auto">
          <a:xfrm>
            <a:off x="6214841" y="1590387"/>
            <a:ext cx="2653417" cy="3128965"/>
          </a:xfrm>
          <a:prstGeom prst="rect">
            <a:avLst/>
          </a:prstGeom>
          <a:solidFill>
            <a:schemeClr val="bg2"/>
          </a:solidFill>
          <a:ln>
            <a:noFill/>
            <a:headEnd type="none" w="med" len="med"/>
            <a:tailEnd type="none" w="med" len="med"/>
          </a:ln>
          <a:effectLst>
            <a:outerShdw blurRad="76200" algn="ctr" rotWithShape="0">
              <a:schemeClr val="bg2">
                <a:lumMod val="50000"/>
                <a:alpha val="8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E6DDB665-2DD7-AE40-9862-C6E8E22E9215}"/>
              </a:ext>
            </a:extLst>
          </p:cNvPr>
          <p:cNvSpPr/>
          <p:nvPr userDrawn="1"/>
        </p:nvSpPr>
        <p:spPr bwMode="auto">
          <a:xfrm>
            <a:off x="3320634" y="1590387"/>
            <a:ext cx="2653417" cy="3128965"/>
          </a:xfrm>
          <a:prstGeom prst="rect">
            <a:avLst/>
          </a:prstGeom>
          <a:solidFill>
            <a:schemeClr val="bg2"/>
          </a:solidFill>
          <a:ln>
            <a:noFill/>
            <a:headEnd type="none" w="med" len="med"/>
            <a:tailEnd type="none" w="med" len="med"/>
          </a:ln>
          <a:effectLst>
            <a:outerShdw blurRad="76200" algn="ctr" rotWithShape="0">
              <a:schemeClr val="bg2">
                <a:lumMod val="50000"/>
                <a:alpha val="8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4CD677DE-AA2C-984C-BAE1-54D5F0B518CE}"/>
              </a:ext>
            </a:extLst>
          </p:cNvPr>
          <p:cNvSpPr/>
          <p:nvPr userDrawn="1"/>
        </p:nvSpPr>
        <p:spPr bwMode="auto">
          <a:xfrm>
            <a:off x="426426" y="1590387"/>
            <a:ext cx="2653417" cy="3128965"/>
          </a:xfrm>
          <a:prstGeom prst="rect">
            <a:avLst/>
          </a:prstGeom>
          <a:solidFill>
            <a:schemeClr val="bg2"/>
          </a:solidFill>
          <a:ln>
            <a:noFill/>
            <a:headEnd type="none" w="med" len="med"/>
            <a:tailEnd type="none" w="med" len="med"/>
          </a:ln>
          <a:effectLst>
            <a:outerShdw blurRad="76200" algn="ctr" rotWithShape="0">
              <a:schemeClr val="bg2">
                <a:lumMod val="50000"/>
                <a:alpha val="8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0347712A-15EB-884C-BF95-7C690BA77817}"/>
              </a:ext>
            </a:extLst>
          </p:cNvPr>
          <p:cNvSpPr>
            <a:spLocks noGrp="1"/>
          </p:cNvSpPr>
          <p:nvPr>
            <p:ph type="title" hasCustomPrompt="1"/>
          </p:nvPr>
        </p:nvSpPr>
        <p:spPr>
          <a:xfrm>
            <a:off x="426424" y="435826"/>
            <a:ext cx="11336039" cy="744014"/>
          </a:xfrm>
        </p:spPr>
        <p:txBody>
          <a:bodyPr/>
          <a:lstStyle>
            <a:lvl1pPr>
              <a:defRPr/>
            </a:lvl1pPr>
          </a:lstStyle>
          <a:p>
            <a:r>
              <a:rPr lang="en-US"/>
              <a:t>Graphic layout: four columns graphic and text</a:t>
            </a:r>
          </a:p>
        </p:txBody>
      </p:sp>
      <p:sp>
        <p:nvSpPr>
          <p:cNvPr id="4" name="Content Placeholder 15">
            <a:extLst>
              <a:ext uri="{FF2B5EF4-FFF2-40B4-BE49-F238E27FC236}">
                <a16:creationId xmlns:a16="http://schemas.microsoft.com/office/drawing/2014/main" id="{F580A529-D3A8-5643-80BA-3E2BE1AA8D57}"/>
              </a:ext>
            </a:extLst>
          </p:cNvPr>
          <p:cNvSpPr>
            <a:spLocks noGrp="1"/>
          </p:cNvSpPr>
          <p:nvPr>
            <p:ph sz="quarter" idx="17" hasCustomPrompt="1"/>
          </p:nvPr>
        </p:nvSpPr>
        <p:spPr>
          <a:xfrm>
            <a:off x="966751" y="2135537"/>
            <a:ext cx="1572767" cy="2038660"/>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1F6D7A4B-5FFE-2741-8477-E0CAA019B079}"/>
              </a:ext>
            </a:extLst>
          </p:cNvPr>
          <p:cNvSpPr>
            <a:spLocks noGrp="1"/>
          </p:cNvSpPr>
          <p:nvPr>
            <p:ph sz="quarter" idx="18" hasCustomPrompt="1"/>
          </p:nvPr>
        </p:nvSpPr>
        <p:spPr>
          <a:xfrm>
            <a:off x="3849259" y="2135537"/>
            <a:ext cx="1596164" cy="2038660"/>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9" name="Text Placeholder 4">
            <a:extLst>
              <a:ext uri="{FF2B5EF4-FFF2-40B4-BE49-F238E27FC236}">
                <a16:creationId xmlns:a16="http://schemas.microsoft.com/office/drawing/2014/main" id="{07CF99F6-2487-AC48-8A09-B34B72BD5FE9}"/>
              </a:ext>
            </a:extLst>
          </p:cNvPr>
          <p:cNvSpPr>
            <a:spLocks noGrp="1"/>
          </p:cNvSpPr>
          <p:nvPr>
            <p:ph type="body" sz="quarter" idx="11" hasCustomPrompt="1"/>
          </p:nvPr>
        </p:nvSpPr>
        <p:spPr>
          <a:xfrm>
            <a:off x="426426" y="4927922"/>
            <a:ext cx="2653417" cy="1307666"/>
          </a:xfrm>
        </p:spPr>
        <p:txBody>
          <a:bodyPr lIns="0" tIns="0" rIns="0" bIns="0"/>
          <a:lstStyle>
            <a:lvl1pPr marL="0" indent="0">
              <a:lnSpc>
                <a:spcPct val="100000"/>
              </a:lnSpc>
              <a:spcBef>
                <a:spcPts val="0"/>
              </a:spcBef>
              <a:spcAft>
                <a:spcPts val="784"/>
              </a:spcAft>
              <a:buNone/>
              <a:defRPr sz="1568" b="1">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
        <p:nvSpPr>
          <p:cNvPr id="10" name="Text Placeholder 4">
            <a:extLst>
              <a:ext uri="{FF2B5EF4-FFF2-40B4-BE49-F238E27FC236}">
                <a16:creationId xmlns:a16="http://schemas.microsoft.com/office/drawing/2014/main" id="{7F7B5F75-90C0-F44E-9322-8FF1108BD340}"/>
              </a:ext>
            </a:extLst>
          </p:cNvPr>
          <p:cNvSpPr>
            <a:spLocks noGrp="1"/>
          </p:cNvSpPr>
          <p:nvPr>
            <p:ph type="body" sz="quarter" idx="12" hasCustomPrompt="1"/>
          </p:nvPr>
        </p:nvSpPr>
        <p:spPr>
          <a:xfrm>
            <a:off x="3320634" y="4927922"/>
            <a:ext cx="2653417" cy="1307666"/>
          </a:xfrm>
        </p:spPr>
        <p:txBody>
          <a:bodyPr lIns="0" tIns="0" rIns="0" bIns="0"/>
          <a:lstStyle>
            <a:lvl1pPr marL="0" indent="0">
              <a:lnSpc>
                <a:spcPct val="100000"/>
              </a:lnSpc>
              <a:spcBef>
                <a:spcPts val="0"/>
              </a:spcBef>
              <a:spcAft>
                <a:spcPts val="784"/>
              </a:spcAft>
              <a:buNone/>
              <a:defRPr sz="1568">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
        <p:nvSpPr>
          <p:cNvPr id="11" name="Text Placeholder 4">
            <a:extLst>
              <a:ext uri="{FF2B5EF4-FFF2-40B4-BE49-F238E27FC236}">
                <a16:creationId xmlns:a16="http://schemas.microsoft.com/office/drawing/2014/main" id="{6E444E9C-8096-FE42-BE2A-094180C61109}"/>
              </a:ext>
            </a:extLst>
          </p:cNvPr>
          <p:cNvSpPr>
            <a:spLocks noGrp="1"/>
          </p:cNvSpPr>
          <p:nvPr>
            <p:ph type="body" sz="quarter" idx="13" hasCustomPrompt="1"/>
          </p:nvPr>
        </p:nvSpPr>
        <p:spPr>
          <a:xfrm>
            <a:off x="6214841" y="4927922"/>
            <a:ext cx="2653417" cy="1307666"/>
          </a:xfrm>
        </p:spPr>
        <p:txBody>
          <a:bodyPr lIns="0" tIns="0" rIns="0" bIns="0"/>
          <a:lstStyle>
            <a:lvl1pPr marL="0" indent="0">
              <a:lnSpc>
                <a:spcPct val="100000"/>
              </a:lnSpc>
              <a:spcBef>
                <a:spcPts val="0"/>
              </a:spcBef>
              <a:spcAft>
                <a:spcPts val="784"/>
              </a:spcAft>
              <a:buNone/>
              <a:defRPr sz="1568">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
        <p:nvSpPr>
          <p:cNvPr id="13" name="Content Placeholder 15">
            <a:extLst>
              <a:ext uri="{FF2B5EF4-FFF2-40B4-BE49-F238E27FC236}">
                <a16:creationId xmlns:a16="http://schemas.microsoft.com/office/drawing/2014/main" id="{30602BFF-4B8C-D046-AD65-47970BC89DF5}"/>
              </a:ext>
            </a:extLst>
          </p:cNvPr>
          <p:cNvSpPr>
            <a:spLocks noGrp="1"/>
          </p:cNvSpPr>
          <p:nvPr>
            <p:ph sz="quarter" idx="19" hasCustomPrompt="1"/>
          </p:nvPr>
        </p:nvSpPr>
        <p:spPr>
          <a:xfrm>
            <a:off x="6743466" y="2135537"/>
            <a:ext cx="1596164" cy="2038660"/>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4" name="Content Placeholder 15">
            <a:extLst>
              <a:ext uri="{FF2B5EF4-FFF2-40B4-BE49-F238E27FC236}">
                <a16:creationId xmlns:a16="http://schemas.microsoft.com/office/drawing/2014/main" id="{88A8CB35-A244-544E-8BAE-53CB85074FBB}"/>
              </a:ext>
            </a:extLst>
          </p:cNvPr>
          <p:cNvSpPr>
            <a:spLocks noGrp="1"/>
          </p:cNvSpPr>
          <p:nvPr>
            <p:ph sz="quarter" idx="20" hasCustomPrompt="1"/>
          </p:nvPr>
        </p:nvSpPr>
        <p:spPr>
          <a:xfrm>
            <a:off x="9637672" y="2135537"/>
            <a:ext cx="1596164" cy="2038660"/>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5" name="Text Placeholder 4">
            <a:extLst>
              <a:ext uri="{FF2B5EF4-FFF2-40B4-BE49-F238E27FC236}">
                <a16:creationId xmlns:a16="http://schemas.microsoft.com/office/drawing/2014/main" id="{D8D35D15-66F4-4840-BA72-4B7AB5A24EFD}"/>
              </a:ext>
            </a:extLst>
          </p:cNvPr>
          <p:cNvSpPr>
            <a:spLocks noGrp="1"/>
          </p:cNvSpPr>
          <p:nvPr>
            <p:ph type="body" sz="quarter" idx="21" hasCustomPrompt="1"/>
          </p:nvPr>
        </p:nvSpPr>
        <p:spPr>
          <a:xfrm>
            <a:off x="9109046" y="4927922"/>
            <a:ext cx="2653417" cy="1307666"/>
          </a:xfrm>
        </p:spPr>
        <p:txBody>
          <a:bodyPr lIns="0" tIns="0" rIns="0" bIns="0"/>
          <a:lstStyle>
            <a:lvl1pPr marL="0" indent="0">
              <a:lnSpc>
                <a:spcPct val="100000"/>
              </a:lnSpc>
              <a:spcBef>
                <a:spcPts val="0"/>
              </a:spcBef>
              <a:spcAft>
                <a:spcPts val="784"/>
              </a:spcAft>
              <a:buNone/>
              <a:defRPr sz="1568">
                <a:solidFill>
                  <a:schemeClr val="accent1"/>
                </a:solidFill>
                <a:latin typeface="+mj-lt"/>
              </a:defRPr>
            </a:lvl1pPr>
            <a:lvl2pPr marL="0" marR="0" indent="0" algn="l" defTabSz="914367" rtl="0" eaLnBrk="1" fontAlgn="auto" latinLnBrk="0" hangingPunct="1">
              <a:lnSpc>
                <a:spcPct val="100000"/>
              </a:lnSpc>
              <a:spcBef>
                <a:spcPts val="0"/>
              </a:spcBef>
              <a:spcAft>
                <a:spcPts val="784"/>
              </a:spcAft>
              <a:buClrTx/>
              <a:buSzPct val="90000"/>
              <a:buFont typeface="Arial" panose="020B0604020202020204" pitchFamily="34" charset="0"/>
              <a:buNone/>
              <a:tabLst/>
              <a:defRPr sz="1568">
                <a:solidFill>
                  <a:srgbClr val="000000"/>
                </a:solidFill>
              </a:defRPr>
            </a:lvl2pPr>
            <a:lvl3pPr marL="448193" indent="0">
              <a:buNone/>
              <a:defRPr/>
            </a:lvl3pPr>
            <a:lvl4pPr marL="672290" indent="0">
              <a:buNone/>
              <a:defRPr/>
            </a:lvl4pPr>
            <a:lvl5pPr marL="896386"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Tree>
    <p:extLst>
      <p:ext uri="{BB962C8B-B14F-4D97-AF65-F5344CB8AC3E}">
        <p14:creationId xmlns:p14="http://schemas.microsoft.com/office/powerpoint/2010/main" val="334190923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849463"/>
          </a:xfrm>
          <a:noFill/>
        </p:spPr>
        <p:txBody>
          <a:bodyPr tIns="91440" bIns="91440" anchor="t" anchorCtr="0">
            <a:spAutoFit/>
          </a:bodyPr>
          <a:lstStyle>
            <a:lvl1pPr>
              <a:defRPr sz="4800"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204423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0.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4" name="Table Placeholder 3"/>
          <p:cNvSpPr>
            <a:spLocks noGrp="1"/>
          </p:cNvSpPr>
          <p:nvPr>
            <p:ph type="tbl" sz="quarter" idx="10"/>
          </p:nvPr>
        </p:nvSpPr>
        <p:spPr>
          <a:xfrm>
            <a:off x="426424" y="2135536"/>
            <a:ext cx="11336039" cy="4288197"/>
          </a:xfrm>
        </p:spPr>
        <p:txBody>
          <a:bodyPr bIns="1737360" anchor="ctr">
            <a:noAutofit/>
          </a:bodyPr>
          <a:lstStyle>
            <a:lvl1pPr algn="ctr">
              <a:defRPr sz="1961">
                <a:solidFill>
                  <a:srgbClr val="000000"/>
                </a:solidFill>
                <a:latin typeface="+mj-lt"/>
              </a:defRPr>
            </a:lvl1pPr>
          </a:lstStyle>
          <a:p>
            <a:r>
              <a:rPr lang="en-US"/>
              <a:t>Click icon to add table</a:t>
            </a:r>
          </a:p>
        </p:txBody>
      </p:sp>
      <p:sp>
        <p:nvSpPr>
          <p:cNvPr id="5" name="Title Placeholder 1">
            <a:extLst>
              <a:ext uri="{FF2B5EF4-FFF2-40B4-BE49-F238E27FC236}">
                <a16:creationId xmlns:a16="http://schemas.microsoft.com/office/drawing/2014/main" id="{4F997AC3-87B6-4E0B-88C2-A05069E413C4}"/>
              </a:ext>
            </a:extLst>
          </p:cNvPr>
          <p:cNvSpPr>
            <a:spLocks noGrp="1"/>
          </p:cNvSpPr>
          <p:nvPr>
            <p:ph type="title" hasCustomPrompt="1"/>
          </p:nvPr>
        </p:nvSpPr>
        <p:spPr>
          <a:xfrm>
            <a:off x="426424" y="440497"/>
            <a:ext cx="11336039" cy="739343"/>
          </a:xfrm>
          <a:prstGeom prst="rect">
            <a:avLst/>
          </a:prstGeom>
        </p:spPr>
        <p:txBody>
          <a:bodyPr vert="horz" wrap="square" lIns="0" tIns="164592" rIns="0" bIns="0" rtlCol="0" anchor="t">
            <a:noAutofit/>
          </a:bodyPr>
          <a:lstStyle>
            <a:lvl1pPr>
              <a:defRPr>
                <a:solidFill>
                  <a:srgbClr val="000000"/>
                </a:solidFill>
              </a:defRPr>
            </a:lvl1pPr>
          </a:lstStyle>
          <a:p>
            <a:r>
              <a:rPr lang="en-US"/>
              <a:t>Table layout</a:t>
            </a:r>
          </a:p>
        </p:txBody>
      </p:sp>
    </p:spTree>
    <p:extLst>
      <p:ext uri="{BB962C8B-B14F-4D97-AF65-F5344CB8AC3E}">
        <p14:creationId xmlns:p14="http://schemas.microsoft.com/office/powerpoint/2010/main" val="963842987"/>
      </p:ext>
    </p:extLst>
  </p:cSld>
  <p:clrMapOvr>
    <a:masterClrMapping/>
  </p:clrMapOvr>
  <p:transition>
    <p:fade/>
  </p:transition>
</p:sldLayout>
</file>

<file path=ppt/slideLayouts/slideLayout421.xml><?xml version="1.0" encoding="utf-8"?>
<p:sldLayout xmlns:a="http://schemas.openxmlformats.org/drawingml/2006/main" xmlns:r="http://schemas.openxmlformats.org/officeDocument/2006/relationships" xmlns:p="http://schemas.openxmlformats.org/presentationml/2006/main" preserve="1" userDrawn="1">
  <p:cSld name="Section title white">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26425" y="1184321"/>
            <a:ext cx="7477989" cy="3535032"/>
          </a:xfrm>
          <a:noFill/>
        </p:spPr>
        <p:txBody>
          <a:bodyPr vert="horz" wrap="square" lIns="0" tIns="0" rIns="0" bIns="0" rtlCol="0" anchor="t" anchorCtr="0">
            <a:noAutofit/>
          </a:bodyPr>
          <a:lstStyle>
            <a:lvl1pPr>
              <a:lnSpc>
                <a:spcPct val="90000"/>
              </a:lnSpc>
              <a:defRPr lang="en-US" sz="5294" spc="-147" dirty="0">
                <a:solidFill>
                  <a:srgbClr val="000000"/>
                </a:solidFill>
              </a:defRPr>
            </a:lvl1pPr>
          </a:lstStyle>
          <a:p>
            <a:pPr marL="0" lvl="0">
              <a:lnSpc>
                <a:spcPts val="5490"/>
              </a:lnSpc>
            </a:pPr>
            <a:r>
              <a:rPr lang="en-US"/>
              <a:t>Section title</a:t>
            </a:r>
          </a:p>
        </p:txBody>
      </p:sp>
    </p:spTree>
    <p:extLst>
      <p:ext uri="{BB962C8B-B14F-4D97-AF65-F5344CB8AC3E}">
        <p14:creationId xmlns:p14="http://schemas.microsoft.com/office/powerpoint/2010/main" val="37850693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2.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rgbClr val="0278D7"/>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26425" y="1184321"/>
            <a:ext cx="7477989" cy="3535032"/>
          </a:xfrm>
          <a:noFill/>
        </p:spPr>
        <p:txBody>
          <a:bodyPr vert="horz" wrap="square" lIns="0" tIns="0" rIns="0" bIns="0" rtlCol="0" anchor="t" anchorCtr="0">
            <a:noAutofit/>
          </a:bodyPr>
          <a:lstStyle>
            <a:lvl1pPr>
              <a:lnSpc>
                <a:spcPct val="90000"/>
              </a:lnSpc>
              <a:defRPr lang="en-US" sz="5294" spc="-147" dirty="0">
                <a:solidFill>
                  <a:schemeClr val="tx2"/>
                </a:solidFill>
              </a:defRPr>
            </a:lvl1pPr>
          </a:lstStyle>
          <a:p>
            <a:pPr marL="0" lvl="0">
              <a:lnSpc>
                <a:spcPts val="5490"/>
              </a:lnSpc>
            </a:pPr>
            <a:r>
              <a:rPr lang="en-US"/>
              <a:t>Section title</a:t>
            </a:r>
          </a:p>
        </p:txBody>
      </p:sp>
    </p:spTree>
    <p:extLst>
      <p:ext uri="{BB962C8B-B14F-4D97-AF65-F5344CB8AC3E}">
        <p14:creationId xmlns:p14="http://schemas.microsoft.com/office/powerpoint/2010/main" val="17525755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3.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7" name="Picture 6" descr="A person in a blue shirt&#10;&#10;Description generated with high confidence">
            <a:extLst>
              <a:ext uri="{FF2B5EF4-FFF2-40B4-BE49-F238E27FC236}">
                <a16:creationId xmlns:a16="http://schemas.microsoft.com/office/drawing/2014/main" id="{6ED214DD-0EEC-4ACC-A022-15CDD9C0AD0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
            <a:ext cx="12190264" cy="6857996"/>
          </a:xfrm>
          <a:prstGeom prst="rect">
            <a:avLst/>
          </a:prstGeom>
        </p:spPr>
      </p:pic>
      <p:sp>
        <p:nvSpPr>
          <p:cNvPr id="5" name="Title 35">
            <a:extLst>
              <a:ext uri="{FF2B5EF4-FFF2-40B4-BE49-F238E27FC236}">
                <a16:creationId xmlns:a16="http://schemas.microsoft.com/office/drawing/2014/main" id="{8441881C-06B8-4CD2-ADC6-DFD3519E6A19}"/>
              </a:ext>
            </a:extLst>
          </p:cNvPr>
          <p:cNvSpPr>
            <a:spLocks noGrp="1"/>
          </p:cNvSpPr>
          <p:nvPr>
            <p:ph type="title" hasCustomPrompt="1"/>
          </p:nvPr>
        </p:nvSpPr>
        <p:spPr>
          <a:xfrm>
            <a:off x="426425" y="1184321"/>
            <a:ext cx="7477989" cy="3535032"/>
          </a:xfrm>
          <a:noFill/>
        </p:spPr>
        <p:txBody>
          <a:bodyPr vert="horz" wrap="square" lIns="0" tIns="0" rIns="0" bIns="0" rtlCol="0" anchor="t" anchorCtr="0">
            <a:noAutofit/>
          </a:bodyPr>
          <a:lstStyle>
            <a:lvl1pPr>
              <a:lnSpc>
                <a:spcPct val="90000"/>
              </a:lnSpc>
              <a:defRPr lang="en-US" sz="5294" spc="-147" dirty="0">
                <a:solidFill>
                  <a:srgbClr val="000000"/>
                </a:solidFill>
              </a:defRPr>
            </a:lvl1pPr>
          </a:lstStyle>
          <a:p>
            <a:pPr marL="0" lvl="0">
              <a:lnSpc>
                <a:spcPts val="5490"/>
              </a:lnSpc>
            </a:pPr>
            <a:r>
              <a:rPr lang="en-US"/>
              <a:t>Section title</a:t>
            </a:r>
          </a:p>
        </p:txBody>
      </p:sp>
    </p:spTree>
    <p:extLst>
      <p:ext uri="{BB962C8B-B14F-4D97-AF65-F5344CB8AC3E}">
        <p14:creationId xmlns:p14="http://schemas.microsoft.com/office/powerpoint/2010/main" val="24194435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171366"/>
      </p:ext>
    </p:extLst>
  </p:cSld>
  <p:clrMapOvr>
    <a:masterClrMapping/>
  </p:clrMapOvr>
  <p:transition>
    <p:fade/>
  </p:transition>
</p:sldLayout>
</file>

<file path=ppt/slideLayouts/slideLayout425.xml><?xml version="1.0" encoding="utf-8"?>
<p:sldLayout xmlns:a="http://schemas.openxmlformats.org/drawingml/2006/main" xmlns:r="http://schemas.openxmlformats.org/officeDocument/2006/relationships" xmlns:p="http://schemas.openxmlformats.org/presentationml/2006/main" preserve="1" userDrawn="1">
  <p:cSld name="Thank you whi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F07DE85-B70F-4309-8506-6C011BC20860}"/>
              </a:ext>
            </a:extLst>
          </p:cNvPr>
          <p:cNvSpPr>
            <a:spLocks noGrp="1"/>
          </p:cNvSpPr>
          <p:nvPr>
            <p:ph type="title" hasCustomPrompt="1"/>
          </p:nvPr>
        </p:nvSpPr>
        <p:spPr>
          <a:xfrm>
            <a:off x="426424" y="1829711"/>
            <a:ext cx="7477989" cy="1473396"/>
          </a:xfrm>
          <a:noFill/>
        </p:spPr>
        <p:txBody>
          <a:bodyPr lIns="0" tIns="0" rIns="0" bIns="0" anchor="t" anchorCtr="0"/>
          <a:lstStyle>
            <a:lvl1pPr>
              <a:lnSpc>
                <a:spcPct val="100000"/>
              </a:lnSpc>
              <a:spcAft>
                <a:spcPts val="1274"/>
              </a:spcAft>
              <a:defRPr sz="2549" spc="-147" baseline="0">
                <a:solidFill>
                  <a:schemeClr val="accent1"/>
                </a:solidFill>
              </a:defRPr>
            </a:lvl1pPr>
          </a:lstStyle>
          <a:p>
            <a:r>
              <a:rPr lang="en-US"/>
              <a:t>Thank you.</a:t>
            </a:r>
          </a:p>
        </p:txBody>
      </p:sp>
      <p:sp>
        <p:nvSpPr>
          <p:cNvPr id="7" name="Text Box 3">
            <a:extLst>
              <a:ext uri="{FF2B5EF4-FFF2-40B4-BE49-F238E27FC236}">
                <a16:creationId xmlns:a16="http://schemas.microsoft.com/office/drawing/2014/main" id="{F3523A4C-09FD-49AC-AA6D-1A6E7B7893EE}"/>
              </a:ext>
            </a:extLst>
          </p:cNvPr>
          <p:cNvSpPr txBox="1">
            <a:spLocks noChangeArrowheads="1"/>
          </p:cNvSpPr>
          <p:nvPr userDrawn="1"/>
        </p:nvSpPr>
        <p:spPr bwMode="blackWhite">
          <a:xfrm>
            <a:off x="428494" y="6318462"/>
            <a:ext cx="4482124" cy="10561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686">
                <a:solidFill>
                  <a:srgbClr val="000000"/>
                </a:solidFill>
                <a:cs typeface="Segoe UI" pitchFamily="34" charset="0"/>
              </a:rPr>
              <a:t>© Copyright Microsoft Corporation. All rights reserved. </a:t>
            </a:r>
          </a:p>
        </p:txBody>
      </p:sp>
      <p:pic>
        <p:nvPicPr>
          <p:cNvPr id="8" name="Picture 7">
            <a:extLst>
              <a:ext uri="{FF2B5EF4-FFF2-40B4-BE49-F238E27FC236}">
                <a16:creationId xmlns:a16="http://schemas.microsoft.com/office/drawing/2014/main" id="{944C8B45-9D01-4389-94BD-CBAF3D8B350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29544" y="437139"/>
            <a:ext cx="896425" cy="190218"/>
          </a:xfrm>
          <a:prstGeom prst="rect">
            <a:avLst/>
          </a:prstGeom>
        </p:spPr>
      </p:pic>
    </p:spTree>
    <p:extLst>
      <p:ext uri="{BB962C8B-B14F-4D97-AF65-F5344CB8AC3E}">
        <p14:creationId xmlns:p14="http://schemas.microsoft.com/office/powerpoint/2010/main" val="40187630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6.xml><?xml version="1.0" encoding="utf-8"?>
<p:sldLayout xmlns:a="http://schemas.openxmlformats.org/drawingml/2006/main" xmlns:r="http://schemas.openxmlformats.org/officeDocument/2006/relationships" xmlns:p="http://schemas.openxmlformats.org/presentationml/2006/main" preserve="1" userDrawn="1">
  <p:cSld name="Thank you blue">
    <p:bg>
      <p:bgPr>
        <a:solidFill>
          <a:srgbClr val="02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26425" y="1829711"/>
            <a:ext cx="7477989" cy="1473396"/>
          </a:xfrm>
          <a:noFill/>
        </p:spPr>
        <p:txBody>
          <a:bodyPr lIns="0" tIns="0" rIns="0" bIns="0" anchor="t" anchorCtr="0"/>
          <a:lstStyle>
            <a:lvl1pPr>
              <a:lnSpc>
                <a:spcPct val="100000"/>
              </a:lnSpc>
              <a:spcAft>
                <a:spcPts val="1274"/>
              </a:spcAft>
              <a:defRPr sz="2549" spc="-147" baseline="0">
                <a:solidFill>
                  <a:schemeClr val="bg2"/>
                </a:solidFill>
              </a:defRPr>
            </a:lvl1pPr>
          </a:lstStyle>
          <a:p>
            <a:r>
              <a:rPr lang="en-US"/>
              <a:t>Thank you.</a:t>
            </a:r>
          </a:p>
        </p:txBody>
      </p:sp>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28494" y="6318462"/>
            <a:ext cx="4482124" cy="10561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686">
                <a:solidFill>
                  <a:schemeClr val="bg2"/>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C36BDE7C-8AED-4A87-A171-2EB14E4B983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28681" y="437142"/>
            <a:ext cx="896425" cy="191140"/>
          </a:xfrm>
          <a:prstGeom prst="rect">
            <a:avLst/>
          </a:prstGeom>
        </p:spPr>
      </p:pic>
    </p:spTree>
    <p:extLst>
      <p:ext uri="{BB962C8B-B14F-4D97-AF65-F5344CB8AC3E}">
        <p14:creationId xmlns:p14="http://schemas.microsoft.com/office/powerpoint/2010/main" val="3276322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7.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332449"/>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13E1FEA-00B9-42A5-8AC5-AADDF74C0E23}" type="datetimeFigureOut">
              <a:rPr lang="en-US" smtClean="0"/>
              <a:t>3/10/2020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C1EE81-0617-43F9-B60D-2B6F8613F4B7}" type="slidenum">
              <a:rPr lang="en-US" smtClean="0"/>
              <a:t>‹#›</a:t>
            </a:fld>
            <a:endParaRPr lang="en-US"/>
          </a:p>
        </p:txBody>
      </p:sp>
    </p:spTree>
    <p:extLst>
      <p:ext uri="{BB962C8B-B14F-4D97-AF65-F5344CB8AC3E}">
        <p14:creationId xmlns:p14="http://schemas.microsoft.com/office/powerpoint/2010/main" val="2204064159"/>
      </p:ext>
    </p:extLst>
  </p:cSld>
  <p:clrMapOvr>
    <a:masterClrMapping/>
  </p:clrMapOvr>
</p:sldLayout>
</file>

<file path=ppt/slideLayouts/slideLayout42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13E1FEA-00B9-42A5-8AC5-AADDF74C0E23}" type="datetimeFigureOut">
              <a:rPr lang="en-US" smtClean="0"/>
              <a:t>3/10/2020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C1EE81-0617-43F9-B60D-2B6F8613F4B7}" type="slidenum">
              <a:rPr lang="en-US" smtClean="0"/>
              <a:t>‹#›</a:t>
            </a:fld>
            <a:endParaRPr lang="en-US"/>
          </a:p>
        </p:txBody>
      </p:sp>
    </p:spTree>
    <p:extLst>
      <p:ext uri="{BB962C8B-B14F-4D97-AF65-F5344CB8AC3E}">
        <p14:creationId xmlns:p14="http://schemas.microsoft.com/office/powerpoint/2010/main" val="2237245589"/>
      </p:ext>
    </p:extLst>
  </p:cSld>
  <p:clrMapOvr>
    <a:masterClrMapping/>
  </p:clrMapOvr>
</p:sldLayout>
</file>

<file path=ppt/slideLayouts/slideLayout4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userDrawn="1">
            <p:custDataLst>
              <p:tags r:id="rId2"/>
            </p:custDataLst>
          </p:nvPr>
        </p:nvGraphicFramePr>
        <p:xfrm>
          <a:off x="1589" y="1589"/>
          <a:ext cx="1587" cy="1587"/>
        </p:xfrm>
        <a:graphic>
          <a:graphicData uri="http://schemas.openxmlformats.org/presentationml/2006/ole">
            <mc:AlternateContent xmlns:mc="http://schemas.openxmlformats.org/markup-compatibility/2006">
              <mc:Choice xmlns:v="urn:schemas-microsoft-com:vml" Requires="v">
                <p:oleObj spid="_x0000_s1030" name="think-cell Slide" r:id="rId4" imgW="592" imgH="591" progId="TCLayout.ActiveDocument.1">
                  <p:embed/>
                </p:oleObj>
              </mc:Choice>
              <mc:Fallback>
                <p:oleObj name="think-cell Slide" r:id="rId4" imgW="592" imgH="591" progId="TCLayout.ActiveDocument.1">
                  <p:embed/>
                  <p:pic>
                    <p:nvPicPr>
                      <p:cNvPr id="7" name="Object 6" hidden="1"/>
                      <p:cNvPicPr/>
                      <p:nvPr/>
                    </p:nvPicPr>
                    <p:blipFill>
                      <a:blip r:embed="rId5"/>
                      <a:stretch>
                        <a:fillRect/>
                      </a:stretch>
                    </p:blipFill>
                    <p:spPr>
                      <a:xfrm>
                        <a:off x="1589" y="1589"/>
                        <a:ext cx="1587" cy="1587"/>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3E1FEA-00B9-42A5-8AC5-AADDF74C0E23}" type="datetimeFigureOut">
              <a:rPr lang="en-US" smtClean="0"/>
              <a:t>3/10/2020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C1EE81-0617-43F9-B60D-2B6F8613F4B7}" type="slidenum">
              <a:rPr lang="en-US" smtClean="0"/>
              <a:t>‹#›</a:t>
            </a:fld>
            <a:endParaRPr lang="en-US"/>
          </a:p>
        </p:txBody>
      </p:sp>
    </p:spTree>
    <p:extLst>
      <p:ext uri="{BB962C8B-B14F-4D97-AF65-F5344CB8AC3E}">
        <p14:creationId xmlns:p14="http://schemas.microsoft.com/office/powerpoint/2010/main" val="74092043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itle and st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5481" y="455669"/>
            <a:ext cx="11655840" cy="899665"/>
          </a:xfrm>
        </p:spPr>
        <p:txBody>
          <a:bodyPr>
            <a:normAutofit/>
          </a:bodyPr>
          <a:lstStyle>
            <a:lvl1pPr algn="l">
              <a:defRPr sz="2800" spc="300">
                <a:solidFill>
                  <a:srgbClr val="0078D7"/>
                </a:solidFill>
              </a:defRPr>
            </a:lvl1pPr>
          </a:lstStyle>
          <a:p>
            <a:r>
              <a:rPr lang="en-US" dirty="0"/>
              <a:t>CLICK TO EDIT MASTER TITLE STYLE</a:t>
            </a:r>
          </a:p>
        </p:txBody>
      </p:sp>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 name="TextBox 6"/>
          <p:cNvSpPr txBox="1"/>
          <p:nvPr userDrawn="1"/>
        </p:nvSpPr>
        <p:spPr>
          <a:xfrm>
            <a:off x="255298" y="178670"/>
            <a:ext cx="1846275" cy="276999"/>
          </a:xfrm>
          <a:prstGeom prst="rect">
            <a:avLst/>
          </a:prstGeom>
          <a:noFill/>
        </p:spPr>
        <p:txBody>
          <a:bodyPr wrap="none" rtlCol="0">
            <a:spAutoFit/>
          </a:bodyPr>
          <a:lstStyle/>
          <a:p>
            <a:r>
              <a:rPr lang="en-US" sz="1200" dirty="0">
                <a:solidFill>
                  <a:srgbClr val="0078D7"/>
                </a:solidFill>
                <a:latin typeface="Segoe UI Semilight" charset="0"/>
                <a:ea typeface="Segoe UI Semilight" charset="0"/>
                <a:cs typeface="Segoe UI Semilight" charset="0"/>
              </a:rPr>
              <a:t>OPTIMIZE DEPLOYMENT</a:t>
            </a:r>
          </a:p>
        </p:txBody>
      </p:sp>
    </p:spTree>
    <p:extLst>
      <p:ext uri="{BB962C8B-B14F-4D97-AF65-F5344CB8AC3E}">
        <p14:creationId xmlns:p14="http://schemas.microsoft.com/office/powerpoint/2010/main" val="3978515255"/>
      </p:ext>
    </p:extLst>
  </p:cSld>
  <p:clrMapOvr>
    <a:masterClrMapping/>
  </p:clrMapOvr>
</p:sldLayout>
</file>

<file path=ppt/slideLayouts/slideLayout430.xml><?xml version="1.0" encoding="utf-8"?>
<p:sldLayout xmlns:a="http://schemas.openxmlformats.org/drawingml/2006/main" xmlns:r="http://schemas.openxmlformats.org/officeDocument/2006/relationships" xmlns:p="http://schemas.openxmlformats.org/presentationml/2006/main"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518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1.xml><?xml version="1.0" encoding="utf-8"?>
<p:sldLayout xmlns:a="http://schemas.openxmlformats.org/drawingml/2006/main" xmlns:r="http://schemas.openxmlformats.org/officeDocument/2006/relationships" xmlns:p="http://schemas.openxmlformats.org/presentationml/2006/main" preserve="1" userDrawn="1">
  <p:cSld name="Walkin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11" name="Freeform 5">
            <a:extLst>
              <a:ext uri="{FF2B5EF4-FFF2-40B4-BE49-F238E27FC236}">
                <a16:creationId xmlns:a16="http://schemas.microsoft.com/office/drawing/2014/main" id="{3A3051D2-DD0C-4419-9210-74A066BBE509}"/>
              </a:ext>
            </a:extLst>
          </p:cNvPr>
          <p:cNvSpPr>
            <a:spLocks noChangeAspect="1" noEditPoints="1"/>
          </p:cNvSpPr>
          <p:nvPr userDrawn="1"/>
        </p:nvSpPr>
        <p:spPr bwMode="black">
          <a:xfrm>
            <a:off x="584200" y="2903438"/>
            <a:ext cx="4343400" cy="527960"/>
          </a:xfrm>
          <a:custGeom>
            <a:avLst/>
            <a:gdLst>
              <a:gd name="T0" fmla="*/ 763 w 809"/>
              <a:gd name="T1" fmla="*/ 64 h 96"/>
              <a:gd name="T2" fmla="*/ 795 w 809"/>
              <a:gd name="T3" fmla="*/ 58 h 96"/>
              <a:gd name="T4" fmla="*/ 795 w 809"/>
              <a:gd name="T5" fmla="*/ 84 h 96"/>
              <a:gd name="T6" fmla="*/ 777 w 809"/>
              <a:gd name="T7" fmla="*/ 30 h 96"/>
              <a:gd name="T8" fmla="*/ 723 w 809"/>
              <a:gd name="T9" fmla="*/ 95 h 96"/>
              <a:gd name="T10" fmla="*/ 701 w 809"/>
              <a:gd name="T11" fmla="*/ 3 h 96"/>
              <a:gd name="T12" fmla="*/ 707 w 809"/>
              <a:gd name="T13" fmla="*/ 16 h 96"/>
              <a:gd name="T14" fmla="*/ 708 w 809"/>
              <a:gd name="T15" fmla="*/ 95 h 96"/>
              <a:gd name="T16" fmla="*/ 661 w 809"/>
              <a:gd name="T17" fmla="*/ 80 h 96"/>
              <a:gd name="T18" fmla="*/ 624 w 809"/>
              <a:gd name="T19" fmla="*/ 69 h 96"/>
              <a:gd name="T20" fmla="*/ 679 w 809"/>
              <a:gd name="T21" fmla="*/ 95 h 96"/>
              <a:gd name="T22" fmla="*/ 579 w 809"/>
              <a:gd name="T23" fmla="*/ 55 h 96"/>
              <a:gd name="T24" fmla="*/ 598 w 809"/>
              <a:gd name="T25" fmla="*/ 69 h 96"/>
              <a:gd name="T26" fmla="*/ 579 w 809"/>
              <a:gd name="T27" fmla="*/ 19 h 96"/>
              <a:gd name="T28" fmla="*/ 605 w 809"/>
              <a:gd name="T29" fmla="*/ 88 h 96"/>
              <a:gd name="T30" fmla="*/ 602 w 809"/>
              <a:gd name="T31" fmla="*/ 12 h 96"/>
              <a:gd name="T32" fmla="*/ 608 w 809"/>
              <a:gd name="T33" fmla="*/ 55 h 96"/>
              <a:gd name="T34" fmla="*/ 471 w 809"/>
              <a:gd name="T35" fmla="*/ 32 h 96"/>
              <a:gd name="T36" fmla="*/ 474 w 809"/>
              <a:gd name="T37" fmla="*/ 2 h 96"/>
              <a:gd name="T38" fmla="*/ 432 w 809"/>
              <a:gd name="T39" fmla="*/ 32 h 96"/>
              <a:gd name="T40" fmla="*/ 457 w 809"/>
              <a:gd name="T41" fmla="*/ 43 h 96"/>
              <a:gd name="T42" fmla="*/ 500 w 809"/>
              <a:gd name="T43" fmla="*/ 96 h 96"/>
              <a:gd name="T44" fmla="*/ 496 w 809"/>
              <a:gd name="T45" fmla="*/ 74 h 96"/>
              <a:gd name="T46" fmla="*/ 496 w 809"/>
              <a:gd name="T47" fmla="*/ 13 h 96"/>
              <a:gd name="T48" fmla="*/ 378 w 809"/>
              <a:gd name="T49" fmla="*/ 64 h 96"/>
              <a:gd name="T50" fmla="*/ 419 w 809"/>
              <a:gd name="T51" fmla="*/ 39 h 96"/>
              <a:gd name="T52" fmla="*/ 363 w 809"/>
              <a:gd name="T53" fmla="*/ 64 h 96"/>
              <a:gd name="T54" fmla="*/ 345 w 809"/>
              <a:gd name="T55" fmla="*/ 62 h 96"/>
              <a:gd name="T56" fmla="*/ 325 w 809"/>
              <a:gd name="T57" fmla="*/ 48 h 96"/>
              <a:gd name="T58" fmla="*/ 352 w 809"/>
              <a:gd name="T59" fmla="*/ 46 h 96"/>
              <a:gd name="T60" fmla="*/ 313 w 809"/>
              <a:gd name="T61" fmla="*/ 41 h 96"/>
              <a:gd name="T62" fmla="*/ 327 w 809"/>
              <a:gd name="T63" fmla="*/ 67 h 96"/>
              <a:gd name="T64" fmla="*/ 328 w 809"/>
              <a:gd name="T65" fmla="*/ 86 h 96"/>
              <a:gd name="T66" fmla="*/ 347 w 809"/>
              <a:gd name="T67" fmla="*/ 91 h 96"/>
              <a:gd name="T68" fmla="*/ 286 w 809"/>
              <a:gd name="T69" fmla="*/ 63 h 96"/>
              <a:gd name="T70" fmla="*/ 256 w 809"/>
              <a:gd name="T71" fmla="*/ 79 h 96"/>
              <a:gd name="T72" fmla="*/ 301 w 809"/>
              <a:gd name="T73" fmla="*/ 63 h 96"/>
              <a:gd name="T74" fmla="*/ 246 w 809"/>
              <a:gd name="T75" fmla="*/ 39 h 96"/>
              <a:gd name="T76" fmla="*/ 210 w 809"/>
              <a:gd name="T77" fmla="*/ 45 h 96"/>
              <a:gd name="T78" fmla="*/ 210 w 809"/>
              <a:gd name="T79" fmla="*/ 65 h 96"/>
              <a:gd name="T80" fmla="*/ 226 w 809"/>
              <a:gd name="T81" fmla="*/ 31 h 96"/>
              <a:gd name="T82" fmla="*/ 165 w 809"/>
              <a:gd name="T83" fmla="*/ 96 h 96"/>
              <a:gd name="T84" fmla="*/ 148 w 809"/>
              <a:gd name="T85" fmla="*/ 64 h 96"/>
              <a:gd name="T86" fmla="*/ 167 w 809"/>
              <a:gd name="T87" fmla="*/ 30 h 96"/>
              <a:gd name="T88" fmla="*/ 108 w 809"/>
              <a:gd name="T89" fmla="*/ 32 h 96"/>
              <a:gd name="T90" fmla="*/ 110 w 809"/>
              <a:gd name="T91" fmla="*/ 17 h 96"/>
              <a:gd name="T92" fmla="*/ 116 w 809"/>
              <a:gd name="T93" fmla="*/ 3 h 96"/>
              <a:gd name="T94" fmla="*/ 80 w 809"/>
              <a:gd name="T95" fmla="*/ 38 h 96"/>
              <a:gd name="T96" fmla="*/ 42 w 809"/>
              <a:gd name="T97" fmla="*/ 95 h 96"/>
              <a:gd name="T98" fmla="*/ 14 w 809"/>
              <a:gd name="T99" fmla="*/ 95 h 96"/>
              <a:gd name="T100" fmla="*/ 47 w 809"/>
              <a:gd name="T101" fmla="*/ 7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9" h="96">
                <a:moveTo>
                  <a:pt x="795" y="58"/>
                </a:moveTo>
                <a:cubicBezTo>
                  <a:pt x="795" y="53"/>
                  <a:pt x="794" y="50"/>
                  <a:pt x="791" y="46"/>
                </a:cubicBezTo>
                <a:cubicBezTo>
                  <a:pt x="788" y="43"/>
                  <a:pt x="784" y="42"/>
                  <a:pt x="780" y="42"/>
                </a:cubicBezTo>
                <a:cubicBezTo>
                  <a:pt x="775" y="42"/>
                  <a:pt x="770" y="44"/>
                  <a:pt x="767" y="48"/>
                </a:cubicBezTo>
                <a:cubicBezTo>
                  <a:pt x="764" y="52"/>
                  <a:pt x="763" y="57"/>
                  <a:pt x="763" y="64"/>
                </a:cubicBezTo>
                <a:cubicBezTo>
                  <a:pt x="763" y="71"/>
                  <a:pt x="764" y="76"/>
                  <a:pt x="767" y="79"/>
                </a:cubicBezTo>
                <a:cubicBezTo>
                  <a:pt x="770" y="83"/>
                  <a:pt x="774" y="85"/>
                  <a:pt x="779" y="85"/>
                </a:cubicBezTo>
                <a:cubicBezTo>
                  <a:pt x="784" y="85"/>
                  <a:pt x="788" y="83"/>
                  <a:pt x="791" y="79"/>
                </a:cubicBezTo>
                <a:cubicBezTo>
                  <a:pt x="794" y="76"/>
                  <a:pt x="795" y="71"/>
                  <a:pt x="795" y="66"/>
                </a:cubicBezTo>
                <a:lnTo>
                  <a:pt x="795" y="58"/>
                </a:lnTo>
                <a:close/>
                <a:moveTo>
                  <a:pt x="809" y="2"/>
                </a:moveTo>
                <a:cubicBezTo>
                  <a:pt x="809" y="95"/>
                  <a:pt x="809" y="95"/>
                  <a:pt x="809" y="95"/>
                </a:cubicBezTo>
                <a:cubicBezTo>
                  <a:pt x="795" y="95"/>
                  <a:pt x="795" y="95"/>
                  <a:pt x="795" y="95"/>
                </a:cubicBezTo>
                <a:cubicBezTo>
                  <a:pt x="795" y="84"/>
                  <a:pt x="795" y="84"/>
                  <a:pt x="795" y="84"/>
                </a:cubicBezTo>
                <a:cubicBezTo>
                  <a:pt x="795" y="84"/>
                  <a:pt x="795" y="84"/>
                  <a:pt x="795" y="84"/>
                </a:cubicBezTo>
                <a:cubicBezTo>
                  <a:pt x="790" y="92"/>
                  <a:pt x="783" y="96"/>
                  <a:pt x="774" y="96"/>
                </a:cubicBezTo>
                <a:cubicBezTo>
                  <a:pt x="766" y="96"/>
                  <a:pt x="760" y="93"/>
                  <a:pt x="755" y="88"/>
                </a:cubicBezTo>
                <a:cubicBezTo>
                  <a:pt x="751" y="82"/>
                  <a:pt x="748" y="74"/>
                  <a:pt x="748" y="65"/>
                </a:cubicBezTo>
                <a:cubicBezTo>
                  <a:pt x="748" y="54"/>
                  <a:pt x="751" y="46"/>
                  <a:pt x="756" y="40"/>
                </a:cubicBezTo>
                <a:cubicBezTo>
                  <a:pt x="761" y="34"/>
                  <a:pt x="768" y="30"/>
                  <a:pt x="777" y="30"/>
                </a:cubicBezTo>
                <a:cubicBezTo>
                  <a:pt x="785" y="30"/>
                  <a:pt x="791" y="34"/>
                  <a:pt x="795" y="41"/>
                </a:cubicBezTo>
                <a:cubicBezTo>
                  <a:pt x="795" y="41"/>
                  <a:pt x="795" y="41"/>
                  <a:pt x="795" y="41"/>
                </a:cubicBezTo>
                <a:cubicBezTo>
                  <a:pt x="795" y="2"/>
                  <a:pt x="795" y="2"/>
                  <a:pt x="795" y="2"/>
                </a:cubicBezTo>
                <a:lnTo>
                  <a:pt x="809" y="2"/>
                </a:lnTo>
                <a:close/>
                <a:moveTo>
                  <a:pt x="723" y="95"/>
                </a:moveTo>
                <a:cubicBezTo>
                  <a:pt x="738" y="95"/>
                  <a:pt x="738" y="95"/>
                  <a:pt x="738" y="95"/>
                </a:cubicBezTo>
                <a:cubicBezTo>
                  <a:pt x="738" y="2"/>
                  <a:pt x="738" y="2"/>
                  <a:pt x="738" y="2"/>
                </a:cubicBezTo>
                <a:cubicBezTo>
                  <a:pt x="723" y="2"/>
                  <a:pt x="723" y="2"/>
                  <a:pt x="723" y="2"/>
                </a:cubicBezTo>
                <a:lnTo>
                  <a:pt x="723" y="95"/>
                </a:lnTo>
                <a:close/>
                <a:moveTo>
                  <a:pt x="701" y="3"/>
                </a:moveTo>
                <a:cubicBezTo>
                  <a:pt x="699" y="3"/>
                  <a:pt x="697" y="3"/>
                  <a:pt x="695" y="5"/>
                </a:cubicBezTo>
                <a:cubicBezTo>
                  <a:pt x="694" y="7"/>
                  <a:pt x="693" y="8"/>
                  <a:pt x="693" y="11"/>
                </a:cubicBezTo>
                <a:cubicBezTo>
                  <a:pt x="693" y="13"/>
                  <a:pt x="694" y="15"/>
                  <a:pt x="695" y="17"/>
                </a:cubicBezTo>
                <a:cubicBezTo>
                  <a:pt x="697" y="18"/>
                  <a:pt x="699" y="19"/>
                  <a:pt x="701" y="19"/>
                </a:cubicBezTo>
                <a:cubicBezTo>
                  <a:pt x="704" y="19"/>
                  <a:pt x="706" y="18"/>
                  <a:pt x="707" y="16"/>
                </a:cubicBezTo>
                <a:cubicBezTo>
                  <a:pt x="709" y="15"/>
                  <a:pt x="710" y="13"/>
                  <a:pt x="710" y="11"/>
                </a:cubicBezTo>
                <a:cubicBezTo>
                  <a:pt x="710" y="8"/>
                  <a:pt x="709" y="7"/>
                  <a:pt x="707" y="5"/>
                </a:cubicBezTo>
                <a:cubicBezTo>
                  <a:pt x="706" y="3"/>
                  <a:pt x="704" y="3"/>
                  <a:pt x="701" y="3"/>
                </a:cubicBezTo>
                <a:moveTo>
                  <a:pt x="694" y="95"/>
                </a:moveTo>
                <a:cubicBezTo>
                  <a:pt x="708" y="95"/>
                  <a:pt x="708" y="95"/>
                  <a:pt x="708" y="95"/>
                </a:cubicBezTo>
                <a:cubicBezTo>
                  <a:pt x="708" y="32"/>
                  <a:pt x="708" y="32"/>
                  <a:pt x="708" y="32"/>
                </a:cubicBezTo>
                <a:cubicBezTo>
                  <a:pt x="694" y="32"/>
                  <a:pt x="694" y="32"/>
                  <a:pt x="694" y="32"/>
                </a:cubicBezTo>
                <a:lnTo>
                  <a:pt x="694" y="95"/>
                </a:lnTo>
                <a:close/>
                <a:moveTo>
                  <a:pt x="665" y="68"/>
                </a:moveTo>
                <a:cubicBezTo>
                  <a:pt x="665" y="73"/>
                  <a:pt x="664" y="77"/>
                  <a:pt x="661" y="80"/>
                </a:cubicBezTo>
                <a:cubicBezTo>
                  <a:pt x="658" y="83"/>
                  <a:pt x="655" y="85"/>
                  <a:pt x="651" y="85"/>
                </a:cubicBezTo>
                <a:cubicBezTo>
                  <a:pt x="642" y="85"/>
                  <a:pt x="638" y="79"/>
                  <a:pt x="638" y="68"/>
                </a:cubicBezTo>
                <a:cubicBezTo>
                  <a:pt x="638" y="32"/>
                  <a:pt x="638" y="32"/>
                  <a:pt x="638" y="32"/>
                </a:cubicBezTo>
                <a:cubicBezTo>
                  <a:pt x="624" y="32"/>
                  <a:pt x="624" y="32"/>
                  <a:pt x="624" y="32"/>
                </a:cubicBezTo>
                <a:cubicBezTo>
                  <a:pt x="624" y="69"/>
                  <a:pt x="624" y="69"/>
                  <a:pt x="624" y="69"/>
                </a:cubicBezTo>
                <a:cubicBezTo>
                  <a:pt x="624" y="87"/>
                  <a:pt x="631" y="96"/>
                  <a:pt x="646" y="96"/>
                </a:cubicBezTo>
                <a:cubicBezTo>
                  <a:pt x="654" y="96"/>
                  <a:pt x="661" y="92"/>
                  <a:pt x="665" y="85"/>
                </a:cubicBezTo>
                <a:cubicBezTo>
                  <a:pt x="665" y="85"/>
                  <a:pt x="665" y="85"/>
                  <a:pt x="665" y="85"/>
                </a:cubicBezTo>
                <a:cubicBezTo>
                  <a:pt x="665" y="95"/>
                  <a:pt x="665" y="95"/>
                  <a:pt x="665" y="95"/>
                </a:cubicBezTo>
                <a:cubicBezTo>
                  <a:pt x="679" y="95"/>
                  <a:pt x="679" y="95"/>
                  <a:pt x="679" y="95"/>
                </a:cubicBezTo>
                <a:cubicBezTo>
                  <a:pt x="679" y="32"/>
                  <a:pt x="679" y="32"/>
                  <a:pt x="679" y="32"/>
                </a:cubicBezTo>
                <a:cubicBezTo>
                  <a:pt x="665" y="32"/>
                  <a:pt x="665" y="32"/>
                  <a:pt x="665" y="32"/>
                </a:cubicBezTo>
                <a:lnTo>
                  <a:pt x="665" y="68"/>
                </a:lnTo>
                <a:close/>
                <a:moveTo>
                  <a:pt x="598" y="69"/>
                </a:moveTo>
                <a:cubicBezTo>
                  <a:pt x="598" y="60"/>
                  <a:pt x="592" y="55"/>
                  <a:pt x="579" y="55"/>
                </a:cubicBezTo>
                <a:cubicBezTo>
                  <a:pt x="569" y="55"/>
                  <a:pt x="569" y="55"/>
                  <a:pt x="569" y="55"/>
                </a:cubicBezTo>
                <a:cubicBezTo>
                  <a:pt x="569" y="83"/>
                  <a:pt x="569" y="83"/>
                  <a:pt x="569" y="83"/>
                </a:cubicBezTo>
                <a:cubicBezTo>
                  <a:pt x="581" y="83"/>
                  <a:pt x="581" y="83"/>
                  <a:pt x="581" y="83"/>
                </a:cubicBezTo>
                <a:cubicBezTo>
                  <a:pt x="587" y="83"/>
                  <a:pt x="591" y="82"/>
                  <a:pt x="594" y="79"/>
                </a:cubicBezTo>
                <a:cubicBezTo>
                  <a:pt x="597" y="77"/>
                  <a:pt x="598" y="73"/>
                  <a:pt x="598" y="69"/>
                </a:cubicBezTo>
                <a:moveTo>
                  <a:pt x="569" y="44"/>
                </a:moveTo>
                <a:cubicBezTo>
                  <a:pt x="578" y="44"/>
                  <a:pt x="578" y="44"/>
                  <a:pt x="578" y="44"/>
                </a:cubicBezTo>
                <a:cubicBezTo>
                  <a:pt x="583" y="44"/>
                  <a:pt x="587" y="42"/>
                  <a:pt x="590" y="40"/>
                </a:cubicBezTo>
                <a:cubicBezTo>
                  <a:pt x="593" y="38"/>
                  <a:pt x="594" y="34"/>
                  <a:pt x="594" y="30"/>
                </a:cubicBezTo>
                <a:cubicBezTo>
                  <a:pt x="594" y="22"/>
                  <a:pt x="589" y="19"/>
                  <a:pt x="579" y="19"/>
                </a:cubicBezTo>
                <a:cubicBezTo>
                  <a:pt x="569" y="19"/>
                  <a:pt x="569" y="19"/>
                  <a:pt x="569" y="19"/>
                </a:cubicBezTo>
                <a:lnTo>
                  <a:pt x="569" y="44"/>
                </a:lnTo>
                <a:close/>
                <a:moveTo>
                  <a:pt x="608" y="55"/>
                </a:moveTo>
                <a:cubicBezTo>
                  <a:pt x="612" y="58"/>
                  <a:pt x="614" y="63"/>
                  <a:pt x="614" y="69"/>
                </a:cubicBezTo>
                <a:cubicBezTo>
                  <a:pt x="614" y="77"/>
                  <a:pt x="611" y="83"/>
                  <a:pt x="605" y="88"/>
                </a:cubicBezTo>
                <a:cubicBezTo>
                  <a:pt x="599" y="92"/>
                  <a:pt x="591" y="95"/>
                  <a:pt x="582" y="95"/>
                </a:cubicBezTo>
                <a:cubicBezTo>
                  <a:pt x="554" y="95"/>
                  <a:pt x="554" y="95"/>
                  <a:pt x="554" y="95"/>
                </a:cubicBezTo>
                <a:cubicBezTo>
                  <a:pt x="554" y="7"/>
                  <a:pt x="554" y="7"/>
                  <a:pt x="554" y="7"/>
                </a:cubicBezTo>
                <a:cubicBezTo>
                  <a:pt x="582" y="7"/>
                  <a:pt x="582" y="7"/>
                  <a:pt x="582" y="7"/>
                </a:cubicBezTo>
                <a:cubicBezTo>
                  <a:pt x="591" y="7"/>
                  <a:pt x="597" y="9"/>
                  <a:pt x="602" y="12"/>
                </a:cubicBezTo>
                <a:cubicBezTo>
                  <a:pt x="607" y="16"/>
                  <a:pt x="610" y="21"/>
                  <a:pt x="610" y="27"/>
                </a:cubicBezTo>
                <a:cubicBezTo>
                  <a:pt x="610" y="32"/>
                  <a:pt x="608" y="36"/>
                  <a:pt x="605" y="40"/>
                </a:cubicBezTo>
                <a:cubicBezTo>
                  <a:pt x="603" y="44"/>
                  <a:pt x="599" y="46"/>
                  <a:pt x="594" y="48"/>
                </a:cubicBezTo>
                <a:cubicBezTo>
                  <a:pt x="594" y="48"/>
                  <a:pt x="594" y="48"/>
                  <a:pt x="594" y="48"/>
                </a:cubicBezTo>
                <a:cubicBezTo>
                  <a:pt x="600" y="49"/>
                  <a:pt x="605" y="51"/>
                  <a:pt x="608" y="55"/>
                </a:cubicBezTo>
                <a:moveTo>
                  <a:pt x="496" y="13"/>
                </a:moveTo>
                <a:cubicBezTo>
                  <a:pt x="482" y="17"/>
                  <a:pt x="482" y="17"/>
                  <a:pt x="482" y="17"/>
                </a:cubicBezTo>
                <a:cubicBezTo>
                  <a:pt x="482" y="32"/>
                  <a:pt x="482" y="32"/>
                  <a:pt x="482" y="32"/>
                </a:cubicBezTo>
                <a:cubicBezTo>
                  <a:pt x="471" y="32"/>
                  <a:pt x="471" y="32"/>
                  <a:pt x="471" y="32"/>
                </a:cubicBezTo>
                <a:cubicBezTo>
                  <a:pt x="471" y="32"/>
                  <a:pt x="471" y="32"/>
                  <a:pt x="471" y="32"/>
                </a:cubicBezTo>
                <a:cubicBezTo>
                  <a:pt x="457" y="32"/>
                  <a:pt x="457" y="32"/>
                  <a:pt x="457" y="32"/>
                </a:cubicBezTo>
                <a:cubicBezTo>
                  <a:pt x="457" y="23"/>
                  <a:pt x="457" y="23"/>
                  <a:pt x="457" y="23"/>
                </a:cubicBezTo>
                <a:cubicBezTo>
                  <a:pt x="457" y="16"/>
                  <a:pt x="460" y="12"/>
                  <a:pt x="467" y="12"/>
                </a:cubicBezTo>
                <a:cubicBezTo>
                  <a:pt x="470" y="12"/>
                  <a:pt x="472" y="12"/>
                  <a:pt x="474" y="13"/>
                </a:cubicBezTo>
                <a:cubicBezTo>
                  <a:pt x="474" y="2"/>
                  <a:pt x="474" y="2"/>
                  <a:pt x="474" y="2"/>
                </a:cubicBezTo>
                <a:cubicBezTo>
                  <a:pt x="472" y="1"/>
                  <a:pt x="469" y="0"/>
                  <a:pt x="465" y="0"/>
                </a:cubicBezTo>
                <a:cubicBezTo>
                  <a:pt x="459" y="0"/>
                  <a:pt x="454" y="2"/>
                  <a:pt x="449" y="6"/>
                </a:cubicBezTo>
                <a:cubicBezTo>
                  <a:pt x="445" y="10"/>
                  <a:pt x="443" y="15"/>
                  <a:pt x="443" y="22"/>
                </a:cubicBezTo>
                <a:cubicBezTo>
                  <a:pt x="443" y="32"/>
                  <a:pt x="443" y="32"/>
                  <a:pt x="443" y="32"/>
                </a:cubicBezTo>
                <a:cubicBezTo>
                  <a:pt x="432" y="32"/>
                  <a:pt x="432" y="32"/>
                  <a:pt x="432" y="32"/>
                </a:cubicBezTo>
                <a:cubicBezTo>
                  <a:pt x="432" y="43"/>
                  <a:pt x="432" y="43"/>
                  <a:pt x="432" y="43"/>
                </a:cubicBezTo>
                <a:cubicBezTo>
                  <a:pt x="443" y="43"/>
                  <a:pt x="443" y="43"/>
                  <a:pt x="443" y="43"/>
                </a:cubicBezTo>
                <a:cubicBezTo>
                  <a:pt x="443" y="95"/>
                  <a:pt x="443" y="95"/>
                  <a:pt x="443" y="95"/>
                </a:cubicBezTo>
                <a:cubicBezTo>
                  <a:pt x="457" y="95"/>
                  <a:pt x="457" y="95"/>
                  <a:pt x="457" y="95"/>
                </a:cubicBezTo>
                <a:cubicBezTo>
                  <a:pt x="457" y="43"/>
                  <a:pt x="457" y="43"/>
                  <a:pt x="457" y="43"/>
                </a:cubicBezTo>
                <a:cubicBezTo>
                  <a:pt x="471" y="43"/>
                  <a:pt x="471" y="43"/>
                  <a:pt x="471" y="43"/>
                </a:cubicBezTo>
                <a:cubicBezTo>
                  <a:pt x="471" y="43"/>
                  <a:pt x="471" y="43"/>
                  <a:pt x="471" y="43"/>
                </a:cubicBezTo>
                <a:cubicBezTo>
                  <a:pt x="482" y="43"/>
                  <a:pt x="482" y="43"/>
                  <a:pt x="482" y="43"/>
                </a:cubicBezTo>
                <a:cubicBezTo>
                  <a:pt x="482" y="79"/>
                  <a:pt x="482" y="79"/>
                  <a:pt x="482" y="79"/>
                </a:cubicBezTo>
                <a:cubicBezTo>
                  <a:pt x="482" y="90"/>
                  <a:pt x="488" y="96"/>
                  <a:pt x="500" y="96"/>
                </a:cubicBezTo>
                <a:cubicBezTo>
                  <a:pt x="504" y="96"/>
                  <a:pt x="508" y="95"/>
                  <a:pt x="511" y="94"/>
                </a:cubicBezTo>
                <a:cubicBezTo>
                  <a:pt x="511" y="83"/>
                  <a:pt x="511" y="83"/>
                  <a:pt x="511" y="83"/>
                </a:cubicBezTo>
                <a:cubicBezTo>
                  <a:pt x="509" y="84"/>
                  <a:pt x="507" y="85"/>
                  <a:pt x="505" y="85"/>
                </a:cubicBezTo>
                <a:cubicBezTo>
                  <a:pt x="501" y="85"/>
                  <a:pt x="499" y="84"/>
                  <a:pt x="498" y="82"/>
                </a:cubicBezTo>
                <a:cubicBezTo>
                  <a:pt x="496" y="81"/>
                  <a:pt x="496" y="78"/>
                  <a:pt x="496" y="74"/>
                </a:cubicBezTo>
                <a:cubicBezTo>
                  <a:pt x="496" y="43"/>
                  <a:pt x="496" y="43"/>
                  <a:pt x="496" y="43"/>
                </a:cubicBezTo>
                <a:cubicBezTo>
                  <a:pt x="511" y="43"/>
                  <a:pt x="511" y="43"/>
                  <a:pt x="511" y="43"/>
                </a:cubicBezTo>
                <a:cubicBezTo>
                  <a:pt x="511" y="32"/>
                  <a:pt x="511" y="32"/>
                  <a:pt x="511" y="32"/>
                </a:cubicBezTo>
                <a:cubicBezTo>
                  <a:pt x="496" y="32"/>
                  <a:pt x="496" y="32"/>
                  <a:pt x="496" y="32"/>
                </a:cubicBezTo>
                <a:lnTo>
                  <a:pt x="496" y="13"/>
                </a:lnTo>
                <a:close/>
                <a:moveTo>
                  <a:pt x="413" y="63"/>
                </a:moveTo>
                <a:cubicBezTo>
                  <a:pt x="413" y="56"/>
                  <a:pt x="412" y="51"/>
                  <a:pt x="409" y="47"/>
                </a:cubicBezTo>
                <a:cubicBezTo>
                  <a:pt x="406" y="44"/>
                  <a:pt x="401" y="42"/>
                  <a:pt x="396" y="42"/>
                </a:cubicBezTo>
                <a:cubicBezTo>
                  <a:pt x="390" y="42"/>
                  <a:pt x="386" y="44"/>
                  <a:pt x="382" y="48"/>
                </a:cubicBezTo>
                <a:cubicBezTo>
                  <a:pt x="379" y="51"/>
                  <a:pt x="378" y="57"/>
                  <a:pt x="378" y="64"/>
                </a:cubicBezTo>
                <a:cubicBezTo>
                  <a:pt x="378" y="70"/>
                  <a:pt x="379" y="75"/>
                  <a:pt x="383" y="79"/>
                </a:cubicBezTo>
                <a:cubicBezTo>
                  <a:pt x="386" y="83"/>
                  <a:pt x="390" y="85"/>
                  <a:pt x="396" y="85"/>
                </a:cubicBezTo>
                <a:cubicBezTo>
                  <a:pt x="401" y="85"/>
                  <a:pt x="406" y="83"/>
                  <a:pt x="409" y="79"/>
                </a:cubicBezTo>
                <a:cubicBezTo>
                  <a:pt x="412" y="76"/>
                  <a:pt x="413" y="70"/>
                  <a:pt x="413" y="63"/>
                </a:cubicBezTo>
                <a:moveTo>
                  <a:pt x="419" y="39"/>
                </a:moveTo>
                <a:cubicBezTo>
                  <a:pt x="425" y="45"/>
                  <a:pt x="428" y="53"/>
                  <a:pt x="428" y="63"/>
                </a:cubicBezTo>
                <a:cubicBezTo>
                  <a:pt x="428" y="73"/>
                  <a:pt x="425" y="81"/>
                  <a:pt x="419" y="87"/>
                </a:cubicBezTo>
                <a:cubicBezTo>
                  <a:pt x="413" y="93"/>
                  <a:pt x="405" y="96"/>
                  <a:pt x="395" y="96"/>
                </a:cubicBezTo>
                <a:cubicBezTo>
                  <a:pt x="385" y="96"/>
                  <a:pt x="378" y="93"/>
                  <a:pt x="372" y="87"/>
                </a:cubicBezTo>
                <a:cubicBezTo>
                  <a:pt x="366" y="81"/>
                  <a:pt x="363" y="74"/>
                  <a:pt x="363" y="64"/>
                </a:cubicBezTo>
                <a:cubicBezTo>
                  <a:pt x="363" y="53"/>
                  <a:pt x="366" y="45"/>
                  <a:pt x="372" y="39"/>
                </a:cubicBezTo>
                <a:cubicBezTo>
                  <a:pt x="378" y="33"/>
                  <a:pt x="386" y="30"/>
                  <a:pt x="396" y="30"/>
                </a:cubicBezTo>
                <a:cubicBezTo>
                  <a:pt x="406" y="30"/>
                  <a:pt x="414" y="33"/>
                  <a:pt x="419" y="39"/>
                </a:cubicBezTo>
                <a:moveTo>
                  <a:pt x="350" y="66"/>
                </a:moveTo>
                <a:cubicBezTo>
                  <a:pt x="349" y="64"/>
                  <a:pt x="347" y="63"/>
                  <a:pt x="345" y="62"/>
                </a:cubicBezTo>
                <a:cubicBezTo>
                  <a:pt x="343" y="60"/>
                  <a:pt x="340" y="59"/>
                  <a:pt x="337" y="58"/>
                </a:cubicBezTo>
                <a:cubicBezTo>
                  <a:pt x="335" y="58"/>
                  <a:pt x="334" y="57"/>
                  <a:pt x="332" y="56"/>
                </a:cubicBezTo>
                <a:cubicBezTo>
                  <a:pt x="330" y="56"/>
                  <a:pt x="329" y="55"/>
                  <a:pt x="328" y="54"/>
                </a:cubicBezTo>
                <a:cubicBezTo>
                  <a:pt x="327" y="54"/>
                  <a:pt x="326" y="53"/>
                  <a:pt x="325" y="52"/>
                </a:cubicBezTo>
                <a:cubicBezTo>
                  <a:pt x="325" y="51"/>
                  <a:pt x="325" y="50"/>
                  <a:pt x="325" y="48"/>
                </a:cubicBezTo>
                <a:cubicBezTo>
                  <a:pt x="325" y="47"/>
                  <a:pt x="325" y="46"/>
                  <a:pt x="325" y="45"/>
                </a:cubicBezTo>
                <a:cubicBezTo>
                  <a:pt x="326" y="45"/>
                  <a:pt x="327" y="44"/>
                  <a:pt x="328" y="43"/>
                </a:cubicBezTo>
                <a:cubicBezTo>
                  <a:pt x="329" y="42"/>
                  <a:pt x="330" y="42"/>
                  <a:pt x="332" y="42"/>
                </a:cubicBezTo>
                <a:cubicBezTo>
                  <a:pt x="333" y="41"/>
                  <a:pt x="335" y="41"/>
                  <a:pt x="336" y="41"/>
                </a:cubicBezTo>
                <a:cubicBezTo>
                  <a:pt x="342" y="41"/>
                  <a:pt x="347" y="43"/>
                  <a:pt x="352" y="46"/>
                </a:cubicBezTo>
                <a:cubicBezTo>
                  <a:pt x="352" y="33"/>
                  <a:pt x="352" y="33"/>
                  <a:pt x="352" y="33"/>
                </a:cubicBezTo>
                <a:cubicBezTo>
                  <a:pt x="347" y="31"/>
                  <a:pt x="342" y="30"/>
                  <a:pt x="336" y="30"/>
                </a:cubicBezTo>
                <a:cubicBezTo>
                  <a:pt x="333" y="30"/>
                  <a:pt x="330" y="31"/>
                  <a:pt x="327" y="32"/>
                </a:cubicBezTo>
                <a:cubicBezTo>
                  <a:pt x="323" y="32"/>
                  <a:pt x="321" y="34"/>
                  <a:pt x="318" y="35"/>
                </a:cubicBezTo>
                <a:cubicBezTo>
                  <a:pt x="316" y="37"/>
                  <a:pt x="314" y="39"/>
                  <a:pt x="313" y="41"/>
                </a:cubicBezTo>
                <a:cubicBezTo>
                  <a:pt x="311" y="43"/>
                  <a:pt x="310" y="46"/>
                  <a:pt x="310" y="49"/>
                </a:cubicBezTo>
                <a:cubicBezTo>
                  <a:pt x="310" y="51"/>
                  <a:pt x="311" y="54"/>
                  <a:pt x="311" y="55"/>
                </a:cubicBezTo>
                <a:cubicBezTo>
                  <a:pt x="312" y="57"/>
                  <a:pt x="313" y="59"/>
                  <a:pt x="315" y="60"/>
                </a:cubicBezTo>
                <a:cubicBezTo>
                  <a:pt x="316" y="62"/>
                  <a:pt x="318" y="63"/>
                  <a:pt x="320" y="64"/>
                </a:cubicBezTo>
                <a:cubicBezTo>
                  <a:pt x="322" y="65"/>
                  <a:pt x="324" y="66"/>
                  <a:pt x="327" y="67"/>
                </a:cubicBezTo>
                <a:cubicBezTo>
                  <a:pt x="329" y="68"/>
                  <a:pt x="331" y="69"/>
                  <a:pt x="332" y="70"/>
                </a:cubicBezTo>
                <a:cubicBezTo>
                  <a:pt x="334" y="70"/>
                  <a:pt x="335" y="71"/>
                  <a:pt x="337" y="72"/>
                </a:cubicBezTo>
                <a:cubicBezTo>
                  <a:pt x="338" y="72"/>
                  <a:pt x="339" y="73"/>
                  <a:pt x="340" y="74"/>
                </a:cubicBezTo>
                <a:cubicBezTo>
                  <a:pt x="340" y="75"/>
                  <a:pt x="341" y="77"/>
                  <a:pt x="341" y="78"/>
                </a:cubicBezTo>
                <a:cubicBezTo>
                  <a:pt x="341" y="83"/>
                  <a:pt x="336" y="86"/>
                  <a:pt x="328" y="86"/>
                </a:cubicBezTo>
                <a:cubicBezTo>
                  <a:pt x="322" y="86"/>
                  <a:pt x="316" y="84"/>
                  <a:pt x="310" y="79"/>
                </a:cubicBezTo>
                <a:cubicBezTo>
                  <a:pt x="310" y="93"/>
                  <a:pt x="310" y="93"/>
                  <a:pt x="310" y="93"/>
                </a:cubicBezTo>
                <a:cubicBezTo>
                  <a:pt x="315" y="95"/>
                  <a:pt x="321" y="96"/>
                  <a:pt x="328" y="96"/>
                </a:cubicBezTo>
                <a:cubicBezTo>
                  <a:pt x="332" y="96"/>
                  <a:pt x="335" y="96"/>
                  <a:pt x="338" y="95"/>
                </a:cubicBezTo>
                <a:cubicBezTo>
                  <a:pt x="342" y="94"/>
                  <a:pt x="344" y="93"/>
                  <a:pt x="347" y="91"/>
                </a:cubicBezTo>
                <a:cubicBezTo>
                  <a:pt x="349" y="90"/>
                  <a:pt x="351" y="88"/>
                  <a:pt x="353" y="86"/>
                </a:cubicBezTo>
                <a:cubicBezTo>
                  <a:pt x="354" y="83"/>
                  <a:pt x="355" y="80"/>
                  <a:pt x="355" y="77"/>
                </a:cubicBezTo>
                <a:cubicBezTo>
                  <a:pt x="355" y="75"/>
                  <a:pt x="354" y="72"/>
                  <a:pt x="354" y="71"/>
                </a:cubicBezTo>
                <a:cubicBezTo>
                  <a:pt x="353" y="69"/>
                  <a:pt x="352" y="67"/>
                  <a:pt x="350" y="66"/>
                </a:cubicBezTo>
                <a:moveTo>
                  <a:pt x="286" y="63"/>
                </a:moveTo>
                <a:cubicBezTo>
                  <a:pt x="286" y="56"/>
                  <a:pt x="285" y="51"/>
                  <a:pt x="282" y="47"/>
                </a:cubicBezTo>
                <a:cubicBezTo>
                  <a:pt x="279" y="44"/>
                  <a:pt x="275" y="42"/>
                  <a:pt x="269" y="42"/>
                </a:cubicBezTo>
                <a:cubicBezTo>
                  <a:pt x="263" y="42"/>
                  <a:pt x="259" y="44"/>
                  <a:pt x="256" y="48"/>
                </a:cubicBezTo>
                <a:cubicBezTo>
                  <a:pt x="253" y="51"/>
                  <a:pt x="251" y="57"/>
                  <a:pt x="251" y="64"/>
                </a:cubicBezTo>
                <a:cubicBezTo>
                  <a:pt x="251" y="70"/>
                  <a:pt x="253" y="75"/>
                  <a:pt x="256" y="79"/>
                </a:cubicBezTo>
                <a:cubicBezTo>
                  <a:pt x="259" y="83"/>
                  <a:pt x="264" y="85"/>
                  <a:pt x="269" y="85"/>
                </a:cubicBezTo>
                <a:cubicBezTo>
                  <a:pt x="275" y="85"/>
                  <a:pt x="279" y="83"/>
                  <a:pt x="282" y="79"/>
                </a:cubicBezTo>
                <a:cubicBezTo>
                  <a:pt x="285" y="76"/>
                  <a:pt x="286" y="70"/>
                  <a:pt x="286" y="63"/>
                </a:cubicBezTo>
                <a:moveTo>
                  <a:pt x="293" y="39"/>
                </a:moveTo>
                <a:cubicBezTo>
                  <a:pt x="298" y="45"/>
                  <a:pt x="301" y="53"/>
                  <a:pt x="301" y="63"/>
                </a:cubicBezTo>
                <a:cubicBezTo>
                  <a:pt x="301" y="73"/>
                  <a:pt x="298" y="81"/>
                  <a:pt x="292" y="87"/>
                </a:cubicBezTo>
                <a:cubicBezTo>
                  <a:pt x="286" y="93"/>
                  <a:pt x="278" y="96"/>
                  <a:pt x="268" y="96"/>
                </a:cubicBezTo>
                <a:cubicBezTo>
                  <a:pt x="259" y="96"/>
                  <a:pt x="251" y="93"/>
                  <a:pt x="245" y="87"/>
                </a:cubicBezTo>
                <a:cubicBezTo>
                  <a:pt x="239" y="81"/>
                  <a:pt x="237" y="74"/>
                  <a:pt x="237" y="64"/>
                </a:cubicBezTo>
                <a:cubicBezTo>
                  <a:pt x="237" y="53"/>
                  <a:pt x="240" y="45"/>
                  <a:pt x="246" y="39"/>
                </a:cubicBezTo>
                <a:cubicBezTo>
                  <a:pt x="252" y="33"/>
                  <a:pt x="260" y="30"/>
                  <a:pt x="270" y="30"/>
                </a:cubicBezTo>
                <a:cubicBezTo>
                  <a:pt x="280" y="30"/>
                  <a:pt x="287" y="33"/>
                  <a:pt x="293" y="39"/>
                </a:cubicBezTo>
                <a:moveTo>
                  <a:pt x="216" y="35"/>
                </a:moveTo>
                <a:cubicBezTo>
                  <a:pt x="213" y="37"/>
                  <a:pt x="211" y="40"/>
                  <a:pt x="210" y="45"/>
                </a:cubicBezTo>
                <a:cubicBezTo>
                  <a:pt x="210" y="45"/>
                  <a:pt x="210" y="45"/>
                  <a:pt x="210" y="45"/>
                </a:cubicBezTo>
                <a:cubicBezTo>
                  <a:pt x="210" y="32"/>
                  <a:pt x="210" y="32"/>
                  <a:pt x="210" y="32"/>
                </a:cubicBezTo>
                <a:cubicBezTo>
                  <a:pt x="195" y="32"/>
                  <a:pt x="195" y="32"/>
                  <a:pt x="195" y="32"/>
                </a:cubicBezTo>
                <a:cubicBezTo>
                  <a:pt x="195" y="95"/>
                  <a:pt x="195" y="95"/>
                  <a:pt x="195" y="95"/>
                </a:cubicBezTo>
                <a:cubicBezTo>
                  <a:pt x="210" y="95"/>
                  <a:pt x="210" y="95"/>
                  <a:pt x="210" y="95"/>
                </a:cubicBezTo>
                <a:cubicBezTo>
                  <a:pt x="210" y="65"/>
                  <a:pt x="210" y="65"/>
                  <a:pt x="210" y="65"/>
                </a:cubicBezTo>
                <a:cubicBezTo>
                  <a:pt x="210" y="58"/>
                  <a:pt x="211" y="53"/>
                  <a:pt x="214" y="49"/>
                </a:cubicBezTo>
                <a:cubicBezTo>
                  <a:pt x="217" y="45"/>
                  <a:pt x="220" y="43"/>
                  <a:pt x="224" y="43"/>
                </a:cubicBezTo>
                <a:cubicBezTo>
                  <a:pt x="227" y="43"/>
                  <a:pt x="230" y="44"/>
                  <a:pt x="232" y="45"/>
                </a:cubicBezTo>
                <a:cubicBezTo>
                  <a:pt x="232" y="32"/>
                  <a:pt x="232" y="32"/>
                  <a:pt x="232" y="32"/>
                </a:cubicBezTo>
                <a:cubicBezTo>
                  <a:pt x="230" y="31"/>
                  <a:pt x="228" y="31"/>
                  <a:pt x="226" y="31"/>
                </a:cubicBezTo>
                <a:cubicBezTo>
                  <a:pt x="222" y="31"/>
                  <a:pt x="219" y="32"/>
                  <a:pt x="216" y="35"/>
                </a:cubicBezTo>
                <a:moveTo>
                  <a:pt x="143" y="40"/>
                </a:moveTo>
                <a:cubicBezTo>
                  <a:pt x="137" y="46"/>
                  <a:pt x="133" y="54"/>
                  <a:pt x="133" y="65"/>
                </a:cubicBezTo>
                <a:cubicBezTo>
                  <a:pt x="133" y="74"/>
                  <a:pt x="136" y="82"/>
                  <a:pt x="142" y="87"/>
                </a:cubicBezTo>
                <a:cubicBezTo>
                  <a:pt x="148" y="93"/>
                  <a:pt x="155" y="96"/>
                  <a:pt x="165" y="96"/>
                </a:cubicBezTo>
                <a:cubicBezTo>
                  <a:pt x="171" y="96"/>
                  <a:pt x="177" y="95"/>
                  <a:pt x="182" y="92"/>
                </a:cubicBezTo>
                <a:cubicBezTo>
                  <a:pt x="182" y="79"/>
                  <a:pt x="182" y="79"/>
                  <a:pt x="182" y="79"/>
                </a:cubicBezTo>
                <a:cubicBezTo>
                  <a:pt x="178" y="83"/>
                  <a:pt x="173" y="85"/>
                  <a:pt x="168" y="85"/>
                </a:cubicBezTo>
                <a:cubicBezTo>
                  <a:pt x="162" y="85"/>
                  <a:pt x="157" y="83"/>
                  <a:pt x="153" y="79"/>
                </a:cubicBezTo>
                <a:cubicBezTo>
                  <a:pt x="150" y="75"/>
                  <a:pt x="148" y="70"/>
                  <a:pt x="148" y="64"/>
                </a:cubicBezTo>
                <a:cubicBezTo>
                  <a:pt x="148" y="57"/>
                  <a:pt x="150" y="52"/>
                  <a:pt x="154" y="48"/>
                </a:cubicBezTo>
                <a:cubicBezTo>
                  <a:pt x="158" y="44"/>
                  <a:pt x="162" y="42"/>
                  <a:pt x="168" y="42"/>
                </a:cubicBezTo>
                <a:cubicBezTo>
                  <a:pt x="173" y="42"/>
                  <a:pt x="178" y="43"/>
                  <a:pt x="182" y="47"/>
                </a:cubicBezTo>
                <a:cubicBezTo>
                  <a:pt x="182" y="33"/>
                  <a:pt x="182" y="33"/>
                  <a:pt x="182" y="33"/>
                </a:cubicBezTo>
                <a:cubicBezTo>
                  <a:pt x="178" y="31"/>
                  <a:pt x="173" y="30"/>
                  <a:pt x="167" y="30"/>
                </a:cubicBezTo>
                <a:cubicBezTo>
                  <a:pt x="157" y="30"/>
                  <a:pt x="149" y="34"/>
                  <a:pt x="143" y="40"/>
                </a:cubicBezTo>
                <a:moveTo>
                  <a:pt x="108" y="95"/>
                </a:moveTo>
                <a:cubicBezTo>
                  <a:pt x="123" y="95"/>
                  <a:pt x="123" y="95"/>
                  <a:pt x="123" y="95"/>
                </a:cubicBezTo>
                <a:cubicBezTo>
                  <a:pt x="123" y="32"/>
                  <a:pt x="123" y="32"/>
                  <a:pt x="123" y="32"/>
                </a:cubicBezTo>
                <a:cubicBezTo>
                  <a:pt x="108" y="32"/>
                  <a:pt x="108" y="32"/>
                  <a:pt x="108" y="32"/>
                </a:cubicBezTo>
                <a:lnTo>
                  <a:pt x="108" y="95"/>
                </a:lnTo>
                <a:close/>
                <a:moveTo>
                  <a:pt x="116" y="3"/>
                </a:moveTo>
                <a:cubicBezTo>
                  <a:pt x="113" y="3"/>
                  <a:pt x="111" y="3"/>
                  <a:pt x="110" y="5"/>
                </a:cubicBezTo>
                <a:cubicBezTo>
                  <a:pt x="108" y="7"/>
                  <a:pt x="107" y="8"/>
                  <a:pt x="107" y="11"/>
                </a:cubicBezTo>
                <a:cubicBezTo>
                  <a:pt x="107" y="13"/>
                  <a:pt x="108" y="15"/>
                  <a:pt x="110" y="17"/>
                </a:cubicBezTo>
                <a:cubicBezTo>
                  <a:pt x="111" y="18"/>
                  <a:pt x="113" y="19"/>
                  <a:pt x="116" y="19"/>
                </a:cubicBezTo>
                <a:cubicBezTo>
                  <a:pt x="118" y="19"/>
                  <a:pt x="120" y="18"/>
                  <a:pt x="122" y="16"/>
                </a:cubicBezTo>
                <a:cubicBezTo>
                  <a:pt x="123" y="15"/>
                  <a:pt x="124" y="13"/>
                  <a:pt x="124" y="11"/>
                </a:cubicBezTo>
                <a:cubicBezTo>
                  <a:pt x="124" y="8"/>
                  <a:pt x="123" y="7"/>
                  <a:pt x="122" y="5"/>
                </a:cubicBezTo>
                <a:cubicBezTo>
                  <a:pt x="120" y="3"/>
                  <a:pt x="118" y="3"/>
                  <a:pt x="116" y="3"/>
                </a:cubicBezTo>
                <a:moveTo>
                  <a:pt x="75" y="7"/>
                </a:moveTo>
                <a:cubicBezTo>
                  <a:pt x="95" y="7"/>
                  <a:pt x="95" y="7"/>
                  <a:pt x="95" y="7"/>
                </a:cubicBezTo>
                <a:cubicBezTo>
                  <a:pt x="95" y="95"/>
                  <a:pt x="95" y="95"/>
                  <a:pt x="95" y="95"/>
                </a:cubicBezTo>
                <a:cubicBezTo>
                  <a:pt x="80" y="95"/>
                  <a:pt x="80" y="95"/>
                  <a:pt x="80" y="95"/>
                </a:cubicBezTo>
                <a:cubicBezTo>
                  <a:pt x="80" y="38"/>
                  <a:pt x="80" y="38"/>
                  <a:pt x="80" y="38"/>
                </a:cubicBezTo>
                <a:cubicBezTo>
                  <a:pt x="80" y="33"/>
                  <a:pt x="80" y="27"/>
                  <a:pt x="81" y="21"/>
                </a:cubicBezTo>
                <a:cubicBezTo>
                  <a:pt x="81" y="21"/>
                  <a:pt x="81" y="21"/>
                  <a:pt x="81" y="21"/>
                </a:cubicBezTo>
                <a:cubicBezTo>
                  <a:pt x="80" y="25"/>
                  <a:pt x="79" y="27"/>
                  <a:pt x="78" y="29"/>
                </a:cubicBezTo>
                <a:cubicBezTo>
                  <a:pt x="52" y="95"/>
                  <a:pt x="52" y="95"/>
                  <a:pt x="52" y="95"/>
                </a:cubicBezTo>
                <a:cubicBezTo>
                  <a:pt x="42" y="95"/>
                  <a:pt x="42" y="95"/>
                  <a:pt x="42" y="95"/>
                </a:cubicBezTo>
                <a:cubicBezTo>
                  <a:pt x="16" y="29"/>
                  <a:pt x="16" y="29"/>
                  <a:pt x="16" y="29"/>
                </a:cubicBezTo>
                <a:cubicBezTo>
                  <a:pt x="15" y="28"/>
                  <a:pt x="14" y="25"/>
                  <a:pt x="14" y="21"/>
                </a:cubicBezTo>
                <a:cubicBezTo>
                  <a:pt x="13" y="21"/>
                  <a:pt x="13" y="21"/>
                  <a:pt x="13" y="21"/>
                </a:cubicBezTo>
                <a:cubicBezTo>
                  <a:pt x="14" y="24"/>
                  <a:pt x="14" y="30"/>
                  <a:pt x="14" y="38"/>
                </a:cubicBezTo>
                <a:cubicBezTo>
                  <a:pt x="14" y="95"/>
                  <a:pt x="14" y="95"/>
                  <a:pt x="14" y="95"/>
                </a:cubicBezTo>
                <a:cubicBezTo>
                  <a:pt x="0" y="95"/>
                  <a:pt x="0" y="95"/>
                  <a:pt x="0" y="95"/>
                </a:cubicBezTo>
                <a:cubicBezTo>
                  <a:pt x="0" y="7"/>
                  <a:pt x="0" y="7"/>
                  <a:pt x="0" y="7"/>
                </a:cubicBezTo>
                <a:cubicBezTo>
                  <a:pt x="21" y="7"/>
                  <a:pt x="21" y="7"/>
                  <a:pt x="21" y="7"/>
                </a:cubicBezTo>
                <a:cubicBezTo>
                  <a:pt x="44" y="65"/>
                  <a:pt x="44" y="65"/>
                  <a:pt x="44" y="65"/>
                </a:cubicBezTo>
                <a:cubicBezTo>
                  <a:pt x="46" y="70"/>
                  <a:pt x="47" y="73"/>
                  <a:pt x="47" y="75"/>
                </a:cubicBezTo>
                <a:cubicBezTo>
                  <a:pt x="48" y="75"/>
                  <a:pt x="48" y="75"/>
                  <a:pt x="48" y="75"/>
                </a:cubicBezTo>
                <a:cubicBezTo>
                  <a:pt x="49" y="71"/>
                  <a:pt x="50" y="67"/>
                  <a:pt x="51" y="65"/>
                </a:cubicBezTo>
                <a:lnTo>
                  <a:pt x="75"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9CC73F7E-519C-4D23-B871-7FD985D67D4D}"/>
              </a:ext>
            </a:extLst>
          </p:cNvPr>
          <p:cNvSpPr/>
          <p:nvPr userDrawn="1"/>
        </p:nvSpPr>
        <p:spPr>
          <a:xfrm>
            <a:off x="584200" y="3977148"/>
            <a:ext cx="3550972" cy="307777"/>
          </a:xfrm>
          <a:prstGeom prst="rect">
            <a:avLst/>
          </a:prstGeom>
        </p:spPr>
        <p:txBody>
          <a:bodyPr wrap="none" lIns="0" tIns="0" rIns="0" bIns="0">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gradFill>
                  <a:gsLst>
                    <a:gs pos="1250">
                      <a:srgbClr val="FFFFFF"/>
                    </a:gs>
                    <a:gs pos="100000">
                      <a:srgbClr val="FFFFFF"/>
                    </a:gs>
                  </a:gsLst>
                  <a:lin ang="5400000" scaled="0"/>
                </a:gradFill>
                <a:effectLst/>
                <a:uLnTx/>
                <a:uFillTx/>
                <a:latin typeface="+mn-lt"/>
                <a:ea typeface="+mn-ea"/>
                <a:cs typeface="Segoe UI Semilight" panose="020B0402040204020203" pitchFamily="34" charset="0"/>
              </a:rPr>
              <a:t>May 7–9, 2018   //   Seattle, WA</a:t>
            </a:r>
          </a:p>
        </p:txBody>
      </p:sp>
      <p:pic>
        <p:nvPicPr>
          <p:cNvPr id="6" name="Picture 5">
            <a:extLst>
              <a:ext uri="{FF2B5EF4-FFF2-40B4-BE49-F238E27FC236}">
                <a16:creationId xmlns:a16="http://schemas.microsoft.com/office/drawing/2014/main" id="{E700149D-DBA5-49F4-9EA0-6801AFB758D3}"/>
              </a:ext>
            </a:extLst>
          </p:cNvPr>
          <p:cNvPicPr>
            <a:picLocks noChangeAspect="1"/>
          </p:cNvPicPr>
          <p:nvPr userDrawn="1"/>
        </p:nvPicPr>
        <p:blipFill rotWithShape="1">
          <a:blip r:embed="rId3"/>
          <a:srcRect t="111" r="20173" b="58603"/>
          <a:stretch/>
        </p:blipFill>
        <p:spPr>
          <a:xfrm>
            <a:off x="2255245" y="0"/>
            <a:ext cx="9936755" cy="6858000"/>
          </a:xfrm>
          <a:prstGeom prst="rect">
            <a:avLst/>
          </a:prstGeom>
        </p:spPr>
      </p:pic>
    </p:spTree>
    <p:extLst>
      <p:ext uri="{BB962C8B-B14F-4D97-AF65-F5344CB8AC3E}">
        <p14:creationId xmlns:p14="http://schemas.microsoft.com/office/powerpoint/2010/main" val="18991884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3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6675120"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Presentation title here</a:t>
            </a:r>
          </a:p>
        </p:txBody>
      </p:sp>
      <p:sp>
        <p:nvSpPr>
          <p:cNvPr id="5" name="Text Placeholder 4"/>
          <p:cNvSpPr>
            <a:spLocks noGrp="1"/>
          </p:cNvSpPr>
          <p:nvPr>
            <p:ph type="body" sz="quarter" idx="12" hasCustomPrompt="1"/>
          </p:nvPr>
        </p:nvSpPr>
        <p:spPr>
          <a:xfrm>
            <a:off x="584200" y="3962400"/>
            <a:ext cx="667512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a:t>
            </a:r>
          </a:p>
        </p:txBody>
      </p:sp>
      <p:pic>
        <p:nvPicPr>
          <p:cNvPr id="6" name="Picture 5">
            <a:extLst>
              <a:ext uri="{FF2B5EF4-FFF2-40B4-BE49-F238E27FC236}">
                <a16:creationId xmlns:a16="http://schemas.microsoft.com/office/drawing/2014/main" id="{AA020681-E031-438A-87F4-3EF4E311C2C5}"/>
              </a:ext>
            </a:extLst>
          </p:cNvPr>
          <p:cNvPicPr>
            <a:picLocks noChangeAspect="1"/>
          </p:cNvPicPr>
          <p:nvPr userDrawn="1"/>
        </p:nvPicPr>
        <p:blipFill rotWithShape="1">
          <a:blip r:embed="rId3"/>
          <a:srcRect t="16745" r="7128" b="16745"/>
          <a:stretch/>
        </p:blipFill>
        <p:spPr>
          <a:xfrm>
            <a:off x="4920482" y="0"/>
            <a:ext cx="7176267" cy="6858000"/>
          </a:xfrm>
          <a:prstGeom prst="rect">
            <a:avLst/>
          </a:prstGeom>
        </p:spPr>
      </p:pic>
      <p:sp>
        <p:nvSpPr>
          <p:cNvPr id="3" name="Text Placeholder 2">
            <a:extLst>
              <a:ext uri="{FF2B5EF4-FFF2-40B4-BE49-F238E27FC236}">
                <a16:creationId xmlns:a16="http://schemas.microsoft.com/office/drawing/2014/main" id="{0075DB46-DA06-45E4-B8E6-78FFA7D835C2}"/>
              </a:ext>
            </a:extLst>
          </p:cNvPr>
          <p:cNvSpPr>
            <a:spLocks noGrp="1"/>
          </p:cNvSpPr>
          <p:nvPr>
            <p:ph type="body" sz="quarter" idx="13" hasCustomPrompt="1"/>
          </p:nvPr>
        </p:nvSpPr>
        <p:spPr>
          <a:xfrm>
            <a:off x="8591723" y="5961261"/>
            <a:ext cx="3017520" cy="307777"/>
          </a:xfrm>
        </p:spPr>
        <p:txBody>
          <a:bodyPr anchor="b"/>
          <a:lstStyle>
            <a:lvl1pPr marL="0" indent="0" algn="r">
              <a:buFont typeface="Arial" panose="020B0604020202020204" pitchFamily="34" charset="0"/>
              <a:buNone/>
              <a:defRPr sz="2000">
                <a:latin typeface="+mn-lt"/>
              </a:defRPr>
            </a:lvl1pPr>
            <a:lvl2pPr marL="228600" indent="0">
              <a:buNone/>
              <a:defRPr/>
            </a:lvl2pPr>
          </a:lstStyle>
          <a:p>
            <a:pPr lvl="0"/>
            <a:r>
              <a:rPr lang="en-US"/>
              <a:t>Session code here</a:t>
            </a:r>
          </a:p>
        </p:txBody>
      </p:sp>
    </p:spTree>
    <p:extLst>
      <p:ext uri="{BB962C8B-B14F-4D97-AF65-F5344CB8AC3E}">
        <p14:creationId xmlns:p14="http://schemas.microsoft.com/office/powerpoint/2010/main" val="6286224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3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2590467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078" name="think-cell Slide" r:id="rId4" imgW="592" imgH="591" progId="TCLayout.ActiveDocument.1">
                  <p:embed/>
                </p:oleObj>
              </mc:Choice>
              <mc:Fallback>
                <p:oleObj name="think-cell Slide" r:id="rId4" imgW="592" imgH="591" progId="TCLayout.ActiveDocument.1">
                  <p:embed/>
                  <p:pic>
                    <p:nvPicPr>
                      <p:cNvPr id="4" name="Object 3"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1073759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27626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3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84996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3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43443847"/>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38.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1706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9.xml><?xml version="1.0" encoding="utf-8"?>
<p:sldLayout xmlns:a="http://schemas.openxmlformats.org/drawingml/2006/main" xmlns:r="http://schemas.openxmlformats.org/officeDocument/2006/relationships" xmlns:p="http://schemas.openxmlformats.org/presentationml/2006/main" preserve="1" userDrawn="1">
  <p:cSld name="Small title - half page (whit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19928870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1_Title and st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6" name="TextBox 5"/>
          <p:cNvSpPr txBox="1"/>
          <p:nvPr userDrawn="1"/>
        </p:nvSpPr>
        <p:spPr>
          <a:xfrm>
            <a:off x="255298" y="178670"/>
            <a:ext cx="1436612" cy="276999"/>
          </a:xfrm>
          <a:prstGeom prst="rect">
            <a:avLst/>
          </a:prstGeom>
          <a:noFill/>
        </p:spPr>
        <p:txBody>
          <a:bodyPr wrap="none" rtlCol="0">
            <a:spAutoFit/>
          </a:bodyPr>
          <a:lstStyle/>
          <a:p>
            <a:r>
              <a:rPr lang="en-US" sz="1200" dirty="0">
                <a:solidFill>
                  <a:srgbClr val="0078D7"/>
                </a:solidFill>
                <a:latin typeface="Segoe UI Semilight" charset="0"/>
                <a:ea typeface="Segoe UI Semilight" charset="0"/>
                <a:cs typeface="Segoe UI Semilight" charset="0"/>
              </a:rPr>
              <a:t>MAXIMIZE UPTIME</a:t>
            </a:r>
          </a:p>
        </p:txBody>
      </p:sp>
      <p:sp>
        <p:nvSpPr>
          <p:cNvPr id="5" name="Title 1"/>
          <p:cNvSpPr>
            <a:spLocks noGrp="1"/>
          </p:cNvSpPr>
          <p:nvPr>
            <p:ph type="title" hasCustomPrompt="1"/>
          </p:nvPr>
        </p:nvSpPr>
        <p:spPr>
          <a:xfrm>
            <a:off x="225481" y="455669"/>
            <a:ext cx="11655840" cy="899665"/>
          </a:xfrm>
        </p:spPr>
        <p:txBody>
          <a:bodyPr>
            <a:normAutofit/>
          </a:bodyPr>
          <a:lstStyle>
            <a:lvl1pPr algn="l">
              <a:defRPr sz="2800" spc="300">
                <a:solidFill>
                  <a:srgbClr val="0078D7"/>
                </a:solidFill>
              </a:defRPr>
            </a:lvl1pPr>
          </a:lstStyle>
          <a:p>
            <a:r>
              <a:rPr lang="en-US" dirty="0"/>
              <a:t>CLICK TO EDIT MASTER TITLE STYLE</a:t>
            </a:r>
          </a:p>
        </p:txBody>
      </p:sp>
    </p:spTree>
    <p:extLst>
      <p:ext uri="{BB962C8B-B14F-4D97-AF65-F5344CB8AC3E}">
        <p14:creationId xmlns:p14="http://schemas.microsoft.com/office/powerpoint/2010/main" val="1992235240"/>
      </p:ext>
    </p:extLst>
  </p:cSld>
  <p:clrMapOvr>
    <a:masterClrMapping/>
  </p:clrMapOvr>
</p:sldLayout>
</file>

<file path=ppt/slideLayouts/slideLayout440.xml><?xml version="1.0" encoding="utf-8"?>
<p:sldLayout xmlns:a="http://schemas.openxmlformats.org/drawingml/2006/main" xmlns:r="http://schemas.openxmlformats.org/officeDocument/2006/relationships" xmlns:p="http://schemas.openxmlformats.org/presentationml/2006/main" preserve="1" userDrawn="1">
  <p:cSld name="Small title - half page (dark)">
    <p:bg>
      <p:bgRef idx="1001">
        <a:schemeClr val="bg1"/>
      </p:bgRef>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46250399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1544126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4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5790413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4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243284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4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3071028E-16C3-4002-B04C-173B0E47CA17}"/>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8105550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4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9761C388-D05E-4BD1-8D7C-196F5BE5DA66}"/>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42578839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46.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BCE48BC3-17FF-42D3-9B26-17258F2E572A}"/>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5515887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47.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883FAF49-2747-46DC-BE92-CD844B707AB0}"/>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0886095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4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029521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44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9005711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2_Title and st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6" name="TextBox 5"/>
          <p:cNvSpPr txBox="1"/>
          <p:nvPr userDrawn="1"/>
        </p:nvSpPr>
        <p:spPr>
          <a:xfrm>
            <a:off x="255298" y="178670"/>
            <a:ext cx="1841786" cy="276999"/>
          </a:xfrm>
          <a:prstGeom prst="rect">
            <a:avLst/>
          </a:prstGeom>
          <a:noFill/>
        </p:spPr>
        <p:txBody>
          <a:bodyPr wrap="none" rtlCol="0">
            <a:spAutoFit/>
          </a:bodyPr>
          <a:lstStyle/>
          <a:p>
            <a:r>
              <a:rPr lang="en-US" sz="1200" dirty="0">
                <a:solidFill>
                  <a:srgbClr val="0078D7"/>
                </a:solidFill>
                <a:latin typeface="Segoe UI Semilight" charset="0"/>
                <a:ea typeface="Segoe UI Semilight" charset="0"/>
                <a:cs typeface="Segoe UI Semilight" charset="0"/>
              </a:rPr>
              <a:t>RUN WITH CONFIDENCE</a:t>
            </a:r>
          </a:p>
        </p:txBody>
      </p:sp>
      <p:sp>
        <p:nvSpPr>
          <p:cNvPr id="5" name="Title 1"/>
          <p:cNvSpPr>
            <a:spLocks noGrp="1"/>
          </p:cNvSpPr>
          <p:nvPr>
            <p:ph type="title" hasCustomPrompt="1"/>
          </p:nvPr>
        </p:nvSpPr>
        <p:spPr>
          <a:xfrm>
            <a:off x="225481" y="455669"/>
            <a:ext cx="11655840" cy="899665"/>
          </a:xfrm>
        </p:spPr>
        <p:txBody>
          <a:bodyPr>
            <a:normAutofit/>
          </a:bodyPr>
          <a:lstStyle>
            <a:lvl1pPr algn="l">
              <a:defRPr sz="2800" spc="300">
                <a:solidFill>
                  <a:srgbClr val="0078D7"/>
                </a:solidFill>
              </a:defRPr>
            </a:lvl1pPr>
          </a:lstStyle>
          <a:p>
            <a:r>
              <a:rPr lang="en-US" dirty="0"/>
              <a:t>CLICK TO EDIT MASTER TITLE STYLE</a:t>
            </a:r>
          </a:p>
        </p:txBody>
      </p:sp>
    </p:spTree>
    <p:extLst>
      <p:ext uri="{BB962C8B-B14F-4D97-AF65-F5344CB8AC3E}">
        <p14:creationId xmlns:p14="http://schemas.microsoft.com/office/powerpoint/2010/main" val="2588094379"/>
      </p:ext>
    </p:extLst>
  </p:cSld>
  <p:clrMapOvr>
    <a:masterClrMapping/>
  </p:clrMapOvr>
</p:sldLayout>
</file>

<file path=ppt/slideLayouts/slideLayout4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918679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5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65553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4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360649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45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7090415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14873391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5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102" name="think-cell Slide" r:id="rId4" imgW="592" imgH="591" progId="TCLayout.ActiveDocument.1">
                  <p:embed/>
                </p:oleObj>
              </mc:Choice>
              <mc:Fallback>
                <p:oleObj name="think-cell Slide" r:id="rId4" imgW="592" imgH="591"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285912124"/>
      </p:ext>
    </p:extLst>
  </p:cSld>
  <p:clrMapOvr>
    <a:masterClrMapping/>
  </p:clrMapOvr>
  <p:transition>
    <p:fade/>
  </p:transition>
</p:sldLayout>
</file>

<file path=ppt/slideLayouts/slideLayout456.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7"/>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468" indent="0" algn="ctr">
              <a:buNone/>
              <a:defRPr>
                <a:solidFill>
                  <a:schemeClr val="tx1">
                    <a:tint val="75000"/>
                  </a:schemeClr>
                </a:solidFill>
              </a:defRPr>
            </a:lvl2pPr>
            <a:lvl3pPr marL="1218935" indent="0" algn="ctr">
              <a:buNone/>
              <a:defRPr>
                <a:solidFill>
                  <a:schemeClr val="tx1">
                    <a:tint val="75000"/>
                  </a:schemeClr>
                </a:solidFill>
              </a:defRPr>
            </a:lvl3pPr>
            <a:lvl4pPr marL="1828403" indent="0" algn="ctr">
              <a:buNone/>
              <a:defRPr>
                <a:solidFill>
                  <a:schemeClr val="tx1">
                    <a:tint val="75000"/>
                  </a:schemeClr>
                </a:solidFill>
              </a:defRPr>
            </a:lvl4pPr>
            <a:lvl5pPr marL="2437871" indent="0" algn="ctr">
              <a:buNone/>
              <a:defRPr>
                <a:solidFill>
                  <a:schemeClr val="tx1">
                    <a:tint val="75000"/>
                  </a:schemeClr>
                </a:solidFill>
              </a:defRPr>
            </a:lvl5pPr>
            <a:lvl6pPr marL="3047339" indent="0" algn="ctr">
              <a:buNone/>
              <a:defRPr>
                <a:solidFill>
                  <a:schemeClr val="tx1">
                    <a:tint val="75000"/>
                  </a:schemeClr>
                </a:solidFill>
              </a:defRPr>
            </a:lvl6pPr>
            <a:lvl7pPr marL="3656806" indent="0" algn="ctr">
              <a:buNone/>
              <a:defRPr>
                <a:solidFill>
                  <a:schemeClr val="tx1">
                    <a:tint val="75000"/>
                  </a:schemeClr>
                </a:solidFill>
              </a:defRPr>
            </a:lvl7pPr>
            <a:lvl8pPr marL="4266273" indent="0" algn="ctr">
              <a:buNone/>
              <a:defRPr>
                <a:solidFill>
                  <a:schemeClr val="tx1">
                    <a:tint val="75000"/>
                  </a:schemeClr>
                </a:solidFill>
              </a:defRPr>
            </a:lvl8pPr>
            <a:lvl9pPr marL="487574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defTabSz="1218935"/>
            <a:fld id="{ACCEBF71-793A-440A-922C-1CBEC40F9778}" type="datetimeFigureOut">
              <a:rPr lang="en-US" sz="2400" kern="0" smtClean="0">
                <a:solidFill>
                  <a:sysClr val="windowText" lastClr="000000"/>
                </a:solidFill>
              </a:rPr>
              <a:pPr defTabSz="1218935"/>
              <a:t>3/10/2020</a:t>
            </a:fld>
            <a:endParaRPr lang="en-US" sz="2400" kern="0">
              <a:solidFill>
                <a:sysClr val="windowText" lastClr="000000"/>
              </a:solidFill>
            </a:endParaRPr>
          </a:p>
        </p:txBody>
      </p:sp>
      <p:sp>
        <p:nvSpPr>
          <p:cNvPr id="5" name="Footer Placeholder 4"/>
          <p:cNvSpPr>
            <a:spLocks noGrp="1"/>
          </p:cNvSpPr>
          <p:nvPr>
            <p:ph type="ftr" sz="quarter" idx="11"/>
          </p:nvPr>
        </p:nvSpPr>
        <p:spPr/>
        <p:txBody>
          <a:bodyPr/>
          <a:lstStyle/>
          <a:p>
            <a:pPr defTabSz="1218935"/>
            <a:endParaRPr lang="en-US" sz="2400" kern="0">
              <a:solidFill>
                <a:sysClr val="windowText" lastClr="000000"/>
              </a:solidFill>
            </a:endParaRPr>
          </a:p>
        </p:txBody>
      </p:sp>
      <p:sp>
        <p:nvSpPr>
          <p:cNvPr id="6" name="Slide Number Placeholder 5"/>
          <p:cNvSpPr>
            <a:spLocks noGrp="1"/>
          </p:cNvSpPr>
          <p:nvPr>
            <p:ph type="sldNum" sz="quarter" idx="12"/>
          </p:nvPr>
        </p:nvSpPr>
        <p:spPr/>
        <p:txBody>
          <a:bodyPr/>
          <a:lstStyle/>
          <a:p>
            <a:pPr defTabSz="1218935"/>
            <a:fld id="{704198DC-2EF7-4B34-A789-AD3A4CDEBD28}" type="slidenum">
              <a:rPr lang="en-US" sz="2400" kern="0" smtClean="0">
                <a:solidFill>
                  <a:sysClr val="windowText" lastClr="000000"/>
                </a:solidFill>
              </a:rPr>
              <a:pPr defTabSz="1218935"/>
              <a:t>‹#›</a:t>
            </a:fld>
            <a:endParaRPr lang="en-US" sz="2400" kern="0">
              <a:solidFill>
                <a:sysClr val="windowText" lastClr="000000"/>
              </a:solidFill>
            </a:endParaRPr>
          </a:p>
        </p:txBody>
      </p:sp>
    </p:spTree>
    <p:extLst>
      <p:ext uri="{BB962C8B-B14F-4D97-AF65-F5344CB8AC3E}">
        <p14:creationId xmlns:p14="http://schemas.microsoft.com/office/powerpoint/2010/main" val="4024079329"/>
      </p:ext>
    </p:extLst>
  </p:cSld>
  <p:clrMapOvr>
    <a:masterClrMapping/>
  </p:clrMapOvr>
</p:sldLayout>
</file>

<file path=ppt/slideLayouts/slideLayout457.xml><?xml version="1.0" encoding="utf-8"?>
<p:sldLayout xmlns:a="http://schemas.openxmlformats.org/drawingml/2006/main" xmlns:r="http://schemas.openxmlformats.org/officeDocument/2006/relationships" xmlns:p="http://schemas.openxmlformats.org/presentationml/2006/main" userDrawn="1">
  <p:cSld name="9_Title Slide Photo_Option">
    <p:bg>
      <p:bgPr>
        <a:solidFill>
          <a:schemeClr val="tx1"/>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srcRect l="478" t="-1" b="1518"/>
          <a:stretch/>
        </p:blipFill>
        <p:spPr>
          <a:xfrm>
            <a:off x="-7200" y="0"/>
            <a:ext cx="12199200" cy="5162399"/>
          </a:xfrm>
          <a:prstGeom prst="rect">
            <a:avLst/>
          </a:prstGeom>
        </p:spPr>
      </p:pic>
      <p:pic>
        <p:nvPicPr>
          <p:cNvPr id="15" name="Picture 14"/>
          <p:cNvPicPr>
            <a:picLocks noChangeAspect="1"/>
          </p:cNvPicPr>
          <p:nvPr userDrawn="1"/>
        </p:nvPicPr>
        <p:blipFill>
          <a:blip r:embed="rId3"/>
          <a:stretch>
            <a:fillRect/>
          </a:stretch>
        </p:blipFill>
        <p:spPr>
          <a:xfrm>
            <a:off x="9828314" y="6029312"/>
            <a:ext cx="1673267" cy="368686"/>
          </a:xfrm>
          <a:prstGeom prst="rect">
            <a:avLst/>
          </a:prstGeom>
        </p:spPr>
      </p:pic>
      <p:sp>
        <p:nvSpPr>
          <p:cNvPr id="8" name="Title 1"/>
          <p:cNvSpPr>
            <a:spLocks noGrp="1"/>
          </p:cNvSpPr>
          <p:nvPr>
            <p:ph type="title" hasCustomPrompt="1"/>
          </p:nvPr>
        </p:nvSpPr>
        <p:spPr bwMode="auto">
          <a:xfrm>
            <a:off x="269302" y="2084173"/>
            <a:ext cx="6274911" cy="1793104"/>
          </a:xfrm>
          <a:noFill/>
        </p:spPr>
        <p:txBody>
          <a:bodyPr lIns="146304" tIns="91440" rIns="146304" bIns="91440" anchor="t" anchorCtr="0"/>
          <a:lstStyle>
            <a:lvl1pPr>
              <a:defRPr sz="5294" spc="-98" baseline="0">
                <a:gradFill>
                  <a:gsLst>
                    <a:gs pos="64646">
                      <a:srgbClr val="FFFFFF"/>
                    </a:gs>
                    <a:gs pos="45000">
                      <a:srgbClr val="FFFFFF"/>
                    </a:gs>
                  </a:gsLst>
                  <a:lin ang="5400000" scaled="0"/>
                </a:gradFill>
              </a:defRPr>
            </a:lvl1pPr>
          </a:lstStyle>
          <a:p>
            <a:r>
              <a:rPr lang="en-US"/>
              <a:t>Presentation title</a:t>
            </a:r>
          </a:p>
        </p:txBody>
      </p:sp>
      <p:sp>
        <p:nvSpPr>
          <p:cNvPr id="10" name="Text Placeholder 2"/>
          <p:cNvSpPr>
            <a:spLocks noGrp="1"/>
          </p:cNvSpPr>
          <p:nvPr>
            <p:ph type="body" sz="quarter" idx="14" hasCustomPrompt="1"/>
          </p:nvPr>
        </p:nvSpPr>
        <p:spPr bwMode="auto">
          <a:xfrm>
            <a:off x="267683" y="3877257"/>
            <a:ext cx="6276530" cy="1698765"/>
          </a:xfrm>
        </p:spPr>
        <p:txBody>
          <a:bodyPr tIns="109728" bIns="109728">
            <a:noAutofit/>
          </a:bodyPr>
          <a:lstStyle>
            <a:lvl1pPr marL="0" indent="0">
              <a:spcBef>
                <a:spcPts val="0"/>
              </a:spcBef>
              <a:buNone/>
              <a:defRPr sz="3137">
                <a:gradFill>
                  <a:gsLst>
                    <a:gs pos="64646">
                      <a:srgbClr val="FFFFFF"/>
                    </a:gs>
                    <a:gs pos="45000">
                      <a:srgbClr val="FFFFFF"/>
                    </a:gs>
                  </a:gsLst>
                  <a:lin ang="5400000" scaled="0"/>
                </a:gradFill>
              </a:defRPr>
            </a:lvl1pPr>
          </a:lstStyle>
          <a:p>
            <a:pPr lvl="0"/>
            <a:r>
              <a:rPr lang="en-US"/>
              <a:t>Speaker Name</a:t>
            </a:r>
          </a:p>
        </p:txBody>
      </p:sp>
    </p:spTree>
    <p:extLst>
      <p:ext uri="{BB962C8B-B14F-4D97-AF65-F5344CB8AC3E}">
        <p14:creationId xmlns:p14="http://schemas.microsoft.com/office/powerpoint/2010/main" val="2562670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8.xml><?xml version="1.0" encoding="utf-8"?>
<p:sldLayout xmlns:a="http://schemas.openxmlformats.org/drawingml/2006/main" xmlns:r="http://schemas.openxmlformats.org/officeDocument/2006/relationships" xmlns:p="http://schemas.openxmlformats.org/presentationml/2006/main" userDrawn="1">
  <p:cSld name="11_Title Only white backgroun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6" name="Rectangle 35"/>
          <p:cNvSpPr/>
          <p:nvPr userDrawn="1"/>
        </p:nvSpPr>
        <p:spPr bwMode="auto">
          <a:xfrm>
            <a:off x="0" y="6325187"/>
            <a:ext cx="12192000" cy="532814"/>
          </a:xfrm>
          <a:prstGeom prst="rect">
            <a:avLst/>
          </a:prstGeom>
          <a:solidFill>
            <a:srgbClr val="409AE1"/>
          </a:solidFill>
          <a:ln w="28575">
            <a:noFill/>
          </a:ln>
        </p:spPr>
        <p:txBody>
          <a:bodyPr vert="horz" wrap="square" lIns="91414" tIns="45706" rIns="91414" bIns="45706" numCol="1" anchor="t" anchorCtr="0" compatLnSpc="1">
            <a:prstTxWarp prst="textNoShape">
              <a:avLst/>
            </a:prstTxWarp>
          </a:bodyPr>
          <a:lstStyle/>
          <a:p>
            <a:pPr marR="0" lvl="0" indent="0" defTabSz="932384" fontAlgn="auto">
              <a:lnSpc>
                <a:spcPct val="100000"/>
              </a:lnSpc>
              <a:spcBef>
                <a:spcPts val="0"/>
              </a:spcBef>
              <a:spcAft>
                <a:spcPts val="0"/>
              </a:spcAft>
              <a:buClrTx/>
              <a:buSzTx/>
              <a:buFontTx/>
              <a:buNone/>
              <a:tabLst/>
            </a:pPr>
            <a:endParaRPr kumimoji="0" lang="en-US" sz="1050" b="0" i="0" u="none" strike="noStrike" kern="0" cap="none" spc="0" normalizeH="0" baseline="0">
              <a:ln>
                <a:noFill/>
              </a:ln>
              <a:solidFill>
                <a:srgbClr val="333333"/>
              </a:solidFill>
              <a:effectLst/>
              <a:uLnTx/>
              <a:uFillTx/>
            </a:endParaRPr>
          </a:p>
        </p:txBody>
      </p:sp>
      <p:sp>
        <p:nvSpPr>
          <p:cNvPr id="6" name="Freeform 539"/>
          <p:cNvSpPr>
            <a:spLocks noChangeAspect="1"/>
          </p:cNvSpPr>
          <p:nvPr userDrawn="1"/>
        </p:nvSpPr>
        <p:spPr bwMode="auto">
          <a:xfrm>
            <a:off x="9303796" y="5959092"/>
            <a:ext cx="1968055" cy="1082010"/>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rgbClr val="409AE1"/>
          </a:solidFill>
          <a:ln w="28575">
            <a:noFill/>
          </a:ln>
        </p:spPr>
        <p:txBody>
          <a:bodyPr vert="horz" wrap="square" lIns="91414" tIns="45706" rIns="91414" bIns="45706" numCol="1" anchor="t" anchorCtr="0" compatLnSpc="1">
            <a:prstTxWarp prst="textNoShape">
              <a:avLst/>
            </a:prstTxWarp>
          </a:bodyPr>
          <a:lstStyle/>
          <a:p>
            <a:pPr marL="0" marR="0" lvl="0" indent="0" defTabSz="932384"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333333"/>
              </a:solidFill>
              <a:effectLst/>
              <a:uLnTx/>
              <a:uFillTx/>
            </a:endParaRPr>
          </a:p>
        </p:txBody>
      </p:sp>
      <p:grpSp>
        <p:nvGrpSpPr>
          <p:cNvPr id="9" name="Group 8"/>
          <p:cNvGrpSpPr/>
          <p:nvPr userDrawn="1"/>
        </p:nvGrpSpPr>
        <p:grpSpPr>
          <a:xfrm>
            <a:off x="9338575" y="6216162"/>
            <a:ext cx="1824626" cy="773723"/>
            <a:chOff x="4494770" y="2621197"/>
            <a:chExt cx="3127126" cy="1326043"/>
          </a:xfrm>
        </p:grpSpPr>
        <p:sp>
          <p:nvSpPr>
            <p:cNvPr id="10" name="Freeform 12"/>
            <p:cNvSpPr>
              <a:spLocks/>
            </p:cNvSpPr>
            <p:nvPr/>
          </p:nvSpPr>
          <p:spPr bwMode="auto">
            <a:xfrm>
              <a:off x="4494770" y="3400845"/>
              <a:ext cx="457856" cy="62986"/>
            </a:xfrm>
            <a:custGeom>
              <a:avLst/>
              <a:gdLst>
                <a:gd name="T0" fmla="*/ 704 w 756"/>
                <a:gd name="T1" fmla="*/ 104 h 104"/>
                <a:gd name="T2" fmla="*/ 52 w 756"/>
                <a:gd name="T3" fmla="*/ 104 h 104"/>
                <a:gd name="T4" fmla="*/ 52 w 756"/>
                <a:gd name="T5" fmla="*/ 104 h 104"/>
                <a:gd name="T6" fmla="*/ 42 w 756"/>
                <a:gd name="T7" fmla="*/ 104 h 104"/>
                <a:gd name="T8" fmla="*/ 32 w 756"/>
                <a:gd name="T9" fmla="*/ 100 h 104"/>
                <a:gd name="T10" fmla="*/ 22 w 756"/>
                <a:gd name="T11" fmla="*/ 96 h 104"/>
                <a:gd name="T12" fmla="*/ 14 w 756"/>
                <a:gd name="T13" fmla="*/ 90 h 104"/>
                <a:gd name="T14" fmla="*/ 8 w 756"/>
                <a:gd name="T15" fmla="*/ 82 h 104"/>
                <a:gd name="T16" fmla="*/ 4 w 756"/>
                <a:gd name="T17" fmla="*/ 72 h 104"/>
                <a:gd name="T18" fmla="*/ 0 w 756"/>
                <a:gd name="T19" fmla="*/ 62 h 104"/>
                <a:gd name="T20" fmla="*/ 0 w 756"/>
                <a:gd name="T21" fmla="*/ 52 h 104"/>
                <a:gd name="T22" fmla="*/ 0 w 756"/>
                <a:gd name="T23" fmla="*/ 52 h 104"/>
                <a:gd name="T24" fmla="*/ 0 w 756"/>
                <a:gd name="T25" fmla="*/ 42 h 104"/>
                <a:gd name="T26" fmla="*/ 4 w 756"/>
                <a:gd name="T27" fmla="*/ 32 h 104"/>
                <a:gd name="T28" fmla="*/ 8 w 756"/>
                <a:gd name="T29" fmla="*/ 22 h 104"/>
                <a:gd name="T30" fmla="*/ 14 w 756"/>
                <a:gd name="T31" fmla="*/ 16 h 104"/>
                <a:gd name="T32" fmla="*/ 22 w 756"/>
                <a:gd name="T33" fmla="*/ 8 h 104"/>
                <a:gd name="T34" fmla="*/ 32 w 756"/>
                <a:gd name="T35" fmla="*/ 4 h 104"/>
                <a:gd name="T36" fmla="*/ 42 w 756"/>
                <a:gd name="T37" fmla="*/ 0 h 104"/>
                <a:gd name="T38" fmla="*/ 52 w 756"/>
                <a:gd name="T39" fmla="*/ 0 h 104"/>
                <a:gd name="T40" fmla="*/ 704 w 756"/>
                <a:gd name="T41" fmla="*/ 0 h 104"/>
                <a:gd name="T42" fmla="*/ 704 w 756"/>
                <a:gd name="T43" fmla="*/ 0 h 104"/>
                <a:gd name="T44" fmla="*/ 714 w 756"/>
                <a:gd name="T45" fmla="*/ 0 h 104"/>
                <a:gd name="T46" fmla="*/ 724 w 756"/>
                <a:gd name="T47" fmla="*/ 4 h 104"/>
                <a:gd name="T48" fmla="*/ 732 w 756"/>
                <a:gd name="T49" fmla="*/ 8 h 104"/>
                <a:gd name="T50" fmla="*/ 740 w 756"/>
                <a:gd name="T51" fmla="*/ 16 h 104"/>
                <a:gd name="T52" fmla="*/ 748 w 756"/>
                <a:gd name="T53" fmla="*/ 22 h 104"/>
                <a:gd name="T54" fmla="*/ 752 w 756"/>
                <a:gd name="T55" fmla="*/ 32 h 104"/>
                <a:gd name="T56" fmla="*/ 756 w 756"/>
                <a:gd name="T57" fmla="*/ 42 h 104"/>
                <a:gd name="T58" fmla="*/ 756 w 756"/>
                <a:gd name="T59" fmla="*/ 52 h 104"/>
                <a:gd name="T60" fmla="*/ 756 w 756"/>
                <a:gd name="T61" fmla="*/ 52 h 104"/>
                <a:gd name="T62" fmla="*/ 756 w 756"/>
                <a:gd name="T63" fmla="*/ 62 h 104"/>
                <a:gd name="T64" fmla="*/ 752 w 756"/>
                <a:gd name="T65" fmla="*/ 72 h 104"/>
                <a:gd name="T66" fmla="*/ 748 w 756"/>
                <a:gd name="T67" fmla="*/ 82 h 104"/>
                <a:gd name="T68" fmla="*/ 740 w 756"/>
                <a:gd name="T69" fmla="*/ 90 h 104"/>
                <a:gd name="T70" fmla="*/ 732 w 756"/>
                <a:gd name="T71" fmla="*/ 96 h 104"/>
                <a:gd name="T72" fmla="*/ 724 w 756"/>
                <a:gd name="T73" fmla="*/ 100 h 104"/>
                <a:gd name="T74" fmla="*/ 714 w 756"/>
                <a:gd name="T75" fmla="*/ 104 h 104"/>
                <a:gd name="T76" fmla="*/ 704 w 756"/>
                <a:gd name="T77" fmla="*/ 104 h 104"/>
                <a:gd name="T78" fmla="*/ 704 w 756"/>
                <a:gd name="T7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6" h="104">
                  <a:moveTo>
                    <a:pt x="704" y="104"/>
                  </a:moveTo>
                  <a:lnTo>
                    <a:pt x="52" y="104"/>
                  </a:lnTo>
                  <a:lnTo>
                    <a:pt x="52" y="104"/>
                  </a:lnTo>
                  <a:lnTo>
                    <a:pt x="42" y="104"/>
                  </a:lnTo>
                  <a:lnTo>
                    <a:pt x="32" y="100"/>
                  </a:lnTo>
                  <a:lnTo>
                    <a:pt x="22" y="96"/>
                  </a:lnTo>
                  <a:lnTo>
                    <a:pt x="14" y="90"/>
                  </a:lnTo>
                  <a:lnTo>
                    <a:pt x="8" y="82"/>
                  </a:lnTo>
                  <a:lnTo>
                    <a:pt x="4" y="72"/>
                  </a:lnTo>
                  <a:lnTo>
                    <a:pt x="0" y="62"/>
                  </a:lnTo>
                  <a:lnTo>
                    <a:pt x="0" y="52"/>
                  </a:lnTo>
                  <a:lnTo>
                    <a:pt x="0" y="52"/>
                  </a:lnTo>
                  <a:lnTo>
                    <a:pt x="0" y="42"/>
                  </a:lnTo>
                  <a:lnTo>
                    <a:pt x="4" y="32"/>
                  </a:lnTo>
                  <a:lnTo>
                    <a:pt x="8" y="22"/>
                  </a:lnTo>
                  <a:lnTo>
                    <a:pt x="14" y="16"/>
                  </a:lnTo>
                  <a:lnTo>
                    <a:pt x="22" y="8"/>
                  </a:lnTo>
                  <a:lnTo>
                    <a:pt x="32" y="4"/>
                  </a:lnTo>
                  <a:lnTo>
                    <a:pt x="42" y="0"/>
                  </a:lnTo>
                  <a:lnTo>
                    <a:pt x="52" y="0"/>
                  </a:lnTo>
                  <a:lnTo>
                    <a:pt x="704" y="0"/>
                  </a:lnTo>
                  <a:lnTo>
                    <a:pt x="704" y="0"/>
                  </a:lnTo>
                  <a:lnTo>
                    <a:pt x="714" y="0"/>
                  </a:lnTo>
                  <a:lnTo>
                    <a:pt x="724" y="4"/>
                  </a:lnTo>
                  <a:lnTo>
                    <a:pt x="732" y="8"/>
                  </a:lnTo>
                  <a:lnTo>
                    <a:pt x="740" y="16"/>
                  </a:lnTo>
                  <a:lnTo>
                    <a:pt x="748" y="22"/>
                  </a:lnTo>
                  <a:lnTo>
                    <a:pt x="752" y="32"/>
                  </a:lnTo>
                  <a:lnTo>
                    <a:pt x="756" y="42"/>
                  </a:lnTo>
                  <a:lnTo>
                    <a:pt x="756" y="52"/>
                  </a:lnTo>
                  <a:lnTo>
                    <a:pt x="756" y="52"/>
                  </a:lnTo>
                  <a:lnTo>
                    <a:pt x="756" y="62"/>
                  </a:lnTo>
                  <a:lnTo>
                    <a:pt x="752" y="72"/>
                  </a:lnTo>
                  <a:lnTo>
                    <a:pt x="748" y="82"/>
                  </a:lnTo>
                  <a:lnTo>
                    <a:pt x="740" y="90"/>
                  </a:lnTo>
                  <a:lnTo>
                    <a:pt x="732" y="96"/>
                  </a:lnTo>
                  <a:lnTo>
                    <a:pt x="724" y="100"/>
                  </a:lnTo>
                  <a:lnTo>
                    <a:pt x="714" y="104"/>
                  </a:lnTo>
                  <a:lnTo>
                    <a:pt x="704" y="104"/>
                  </a:lnTo>
                  <a:lnTo>
                    <a:pt x="704" y="104"/>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1" name="Freeform 13"/>
            <p:cNvSpPr>
              <a:spLocks/>
            </p:cNvSpPr>
            <p:nvPr/>
          </p:nvSpPr>
          <p:spPr bwMode="auto">
            <a:xfrm>
              <a:off x="4889641" y="3331803"/>
              <a:ext cx="540222" cy="245886"/>
            </a:xfrm>
            <a:custGeom>
              <a:avLst/>
              <a:gdLst>
                <a:gd name="T0" fmla="*/ 456 w 892"/>
                <a:gd name="T1" fmla="*/ 406 h 406"/>
                <a:gd name="T2" fmla="*/ 436 w 892"/>
                <a:gd name="T3" fmla="*/ 402 h 406"/>
                <a:gd name="T4" fmla="*/ 418 w 892"/>
                <a:gd name="T5" fmla="*/ 390 h 406"/>
                <a:gd name="T6" fmla="*/ 408 w 892"/>
                <a:gd name="T7" fmla="*/ 374 h 406"/>
                <a:gd name="T8" fmla="*/ 404 w 892"/>
                <a:gd name="T9" fmla="*/ 354 h 406"/>
                <a:gd name="T10" fmla="*/ 402 w 892"/>
                <a:gd name="T11" fmla="*/ 346 h 406"/>
                <a:gd name="T12" fmla="*/ 396 w 892"/>
                <a:gd name="T13" fmla="*/ 344 h 406"/>
                <a:gd name="T14" fmla="*/ 164 w 892"/>
                <a:gd name="T15" fmla="*/ 344 h 406"/>
                <a:gd name="T16" fmla="*/ 138 w 892"/>
                <a:gd name="T17" fmla="*/ 344 h 406"/>
                <a:gd name="T18" fmla="*/ 104 w 892"/>
                <a:gd name="T19" fmla="*/ 336 h 406"/>
                <a:gd name="T20" fmla="*/ 66 w 892"/>
                <a:gd name="T21" fmla="*/ 318 h 406"/>
                <a:gd name="T22" fmla="*/ 46 w 892"/>
                <a:gd name="T23" fmla="*/ 302 h 406"/>
                <a:gd name="T24" fmla="*/ 30 w 892"/>
                <a:gd name="T25" fmla="*/ 284 h 406"/>
                <a:gd name="T26" fmla="*/ 14 w 892"/>
                <a:gd name="T27" fmla="*/ 258 h 406"/>
                <a:gd name="T28" fmla="*/ 4 w 892"/>
                <a:gd name="T29" fmla="*/ 224 h 406"/>
                <a:gd name="T30" fmla="*/ 0 w 892"/>
                <a:gd name="T31" fmla="*/ 180 h 406"/>
                <a:gd name="T32" fmla="*/ 0 w 892"/>
                <a:gd name="T33" fmla="*/ 156 h 406"/>
                <a:gd name="T34" fmla="*/ 10 w 892"/>
                <a:gd name="T35" fmla="*/ 114 h 406"/>
                <a:gd name="T36" fmla="*/ 28 w 892"/>
                <a:gd name="T37" fmla="*/ 80 h 406"/>
                <a:gd name="T38" fmla="*/ 52 w 892"/>
                <a:gd name="T39" fmla="*/ 54 h 406"/>
                <a:gd name="T40" fmla="*/ 78 w 892"/>
                <a:gd name="T41" fmla="*/ 32 h 406"/>
                <a:gd name="T42" fmla="*/ 108 w 892"/>
                <a:gd name="T43" fmla="*/ 18 h 406"/>
                <a:gd name="T44" fmla="*/ 150 w 892"/>
                <a:gd name="T45" fmla="*/ 4 h 406"/>
                <a:gd name="T46" fmla="*/ 840 w 892"/>
                <a:gd name="T47" fmla="*/ 0 h 406"/>
                <a:gd name="T48" fmla="*/ 852 w 892"/>
                <a:gd name="T49" fmla="*/ 2 h 406"/>
                <a:gd name="T50" fmla="*/ 870 w 892"/>
                <a:gd name="T51" fmla="*/ 10 h 406"/>
                <a:gd name="T52" fmla="*/ 884 w 892"/>
                <a:gd name="T53" fmla="*/ 24 h 406"/>
                <a:gd name="T54" fmla="*/ 892 w 892"/>
                <a:gd name="T55" fmla="*/ 42 h 406"/>
                <a:gd name="T56" fmla="*/ 892 w 892"/>
                <a:gd name="T57" fmla="*/ 52 h 406"/>
                <a:gd name="T58" fmla="*/ 888 w 892"/>
                <a:gd name="T59" fmla="*/ 74 h 406"/>
                <a:gd name="T60" fmla="*/ 878 w 892"/>
                <a:gd name="T61" fmla="*/ 90 h 406"/>
                <a:gd name="T62" fmla="*/ 860 w 892"/>
                <a:gd name="T63" fmla="*/ 102 h 406"/>
                <a:gd name="T64" fmla="*/ 840 w 892"/>
                <a:gd name="T65" fmla="*/ 106 h 406"/>
                <a:gd name="T66" fmla="*/ 180 w 892"/>
                <a:gd name="T67" fmla="*/ 106 h 406"/>
                <a:gd name="T68" fmla="*/ 148 w 892"/>
                <a:gd name="T69" fmla="*/ 114 h 406"/>
                <a:gd name="T70" fmla="*/ 124 w 892"/>
                <a:gd name="T71" fmla="*/ 130 h 406"/>
                <a:gd name="T72" fmla="*/ 110 w 892"/>
                <a:gd name="T73" fmla="*/ 150 h 406"/>
                <a:gd name="T74" fmla="*/ 104 w 892"/>
                <a:gd name="T75" fmla="*/ 170 h 406"/>
                <a:gd name="T76" fmla="*/ 104 w 892"/>
                <a:gd name="T77" fmla="*/ 180 h 406"/>
                <a:gd name="T78" fmla="*/ 108 w 892"/>
                <a:gd name="T79" fmla="*/ 208 h 406"/>
                <a:gd name="T80" fmla="*/ 118 w 892"/>
                <a:gd name="T81" fmla="*/ 226 h 406"/>
                <a:gd name="T82" fmla="*/ 130 w 892"/>
                <a:gd name="T83" fmla="*/ 234 h 406"/>
                <a:gd name="T84" fmla="*/ 152 w 892"/>
                <a:gd name="T85" fmla="*/ 240 h 406"/>
                <a:gd name="T86" fmla="*/ 394 w 892"/>
                <a:gd name="T87" fmla="*/ 240 h 406"/>
                <a:gd name="T88" fmla="*/ 406 w 892"/>
                <a:gd name="T89" fmla="*/ 240 h 406"/>
                <a:gd name="T90" fmla="*/ 438 w 892"/>
                <a:gd name="T91" fmla="*/ 248 h 406"/>
                <a:gd name="T92" fmla="*/ 464 w 892"/>
                <a:gd name="T93" fmla="*/ 260 h 406"/>
                <a:gd name="T94" fmla="*/ 476 w 892"/>
                <a:gd name="T95" fmla="*/ 270 h 406"/>
                <a:gd name="T96" fmla="*/ 498 w 892"/>
                <a:gd name="T97" fmla="*/ 302 h 406"/>
                <a:gd name="T98" fmla="*/ 506 w 892"/>
                <a:gd name="T99" fmla="*/ 324 h 406"/>
                <a:gd name="T100" fmla="*/ 508 w 892"/>
                <a:gd name="T101" fmla="*/ 354 h 406"/>
                <a:gd name="T102" fmla="*/ 508 w 892"/>
                <a:gd name="T103" fmla="*/ 364 h 406"/>
                <a:gd name="T104" fmla="*/ 500 w 892"/>
                <a:gd name="T105" fmla="*/ 384 h 406"/>
                <a:gd name="T106" fmla="*/ 486 w 892"/>
                <a:gd name="T107" fmla="*/ 398 h 406"/>
                <a:gd name="T108" fmla="*/ 466 w 892"/>
                <a:gd name="T109" fmla="*/ 406 h 406"/>
                <a:gd name="T110" fmla="*/ 456 w 892"/>
                <a:gd name="T111"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92" h="406">
                  <a:moveTo>
                    <a:pt x="456" y="406"/>
                  </a:moveTo>
                  <a:lnTo>
                    <a:pt x="456" y="406"/>
                  </a:lnTo>
                  <a:lnTo>
                    <a:pt x="446" y="406"/>
                  </a:lnTo>
                  <a:lnTo>
                    <a:pt x="436" y="402"/>
                  </a:lnTo>
                  <a:lnTo>
                    <a:pt x="426" y="398"/>
                  </a:lnTo>
                  <a:lnTo>
                    <a:pt x="418" y="390"/>
                  </a:lnTo>
                  <a:lnTo>
                    <a:pt x="412" y="384"/>
                  </a:lnTo>
                  <a:lnTo>
                    <a:pt x="408" y="374"/>
                  </a:lnTo>
                  <a:lnTo>
                    <a:pt x="404" y="364"/>
                  </a:lnTo>
                  <a:lnTo>
                    <a:pt x="404" y="354"/>
                  </a:lnTo>
                  <a:lnTo>
                    <a:pt x="404" y="354"/>
                  </a:lnTo>
                  <a:lnTo>
                    <a:pt x="402" y="346"/>
                  </a:lnTo>
                  <a:lnTo>
                    <a:pt x="402" y="346"/>
                  </a:lnTo>
                  <a:lnTo>
                    <a:pt x="396" y="344"/>
                  </a:lnTo>
                  <a:lnTo>
                    <a:pt x="164" y="344"/>
                  </a:lnTo>
                  <a:lnTo>
                    <a:pt x="164" y="344"/>
                  </a:lnTo>
                  <a:lnTo>
                    <a:pt x="150" y="344"/>
                  </a:lnTo>
                  <a:lnTo>
                    <a:pt x="138" y="344"/>
                  </a:lnTo>
                  <a:lnTo>
                    <a:pt x="122" y="340"/>
                  </a:lnTo>
                  <a:lnTo>
                    <a:pt x="104" y="336"/>
                  </a:lnTo>
                  <a:lnTo>
                    <a:pt x="84" y="328"/>
                  </a:lnTo>
                  <a:lnTo>
                    <a:pt x="66" y="318"/>
                  </a:lnTo>
                  <a:lnTo>
                    <a:pt x="46" y="302"/>
                  </a:lnTo>
                  <a:lnTo>
                    <a:pt x="46" y="302"/>
                  </a:lnTo>
                  <a:lnTo>
                    <a:pt x="38" y="294"/>
                  </a:lnTo>
                  <a:lnTo>
                    <a:pt x="30" y="284"/>
                  </a:lnTo>
                  <a:lnTo>
                    <a:pt x="22" y="272"/>
                  </a:lnTo>
                  <a:lnTo>
                    <a:pt x="14" y="258"/>
                  </a:lnTo>
                  <a:lnTo>
                    <a:pt x="8" y="242"/>
                  </a:lnTo>
                  <a:lnTo>
                    <a:pt x="4" y="224"/>
                  </a:lnTo>
                  <a:lnTo>
                    <a:pt x="0" y="204"/>
                  </a:lnTo>
                  <a:lnTo>
                    <a:pt x="0" y="180"/>
                  </a:lnTo>
                  <a:lnTo>
                    <a:pt x="0" y="180"/>
                  </a:lnTo>
                  <a:lnTo>
                    <a:pt x="0" y="156"/>
                  </a:lnTo>
                  <a:lnTo>
                    <a:pt x="4" y="134"/>
                  </a:lnTo>
                  <a:lnTo>
                    <a:pt x="10" y="114"/>
                  </a:lnTo>
                  <a:lnTo>
                    <a:pt x="18" y="96"/>
                  </a:lnTo>
                  <a:lnTo>
                    <a:pt x="28" y="80"/>
                  </a:lnTo>
                  <a:lnTo>
                    <a:pt x="38" y="66"/>
                  </a:lnTo>
                  <a:lnTo>
                    <a:pt x="52" y="54"/>
                  </a:lnTo>
                  <a:lnTo>
                    <a:pt x="64" y="42"/>
                  </a:lnTo>
                  <a:lnTo>
                    <a:pt x="78" y="32"/>
                  </a:lnTo>
                  <a:lnTo>
                    <a:pt x="92" y="24"/>
                  </a:lnTo>
                  <a:lnTo>
                    <a:pt x="108" y="18"/>
                  </a:lnTo>
                  <a:lnTo>
                    <a:pt x="122" y="12"/>
                  </a:lnTo>
                  <a:lnTo>
                    <a:pt x="150" y="4"/>
                  </a:lnTo>
                  <a:lnTo>
                    <a:pt x="176" y="0"/>
                  </a:lnTo>
                  <a:lnTo>
                    <a:pt x="840" y="0"/>
                  </a:lnTo>
                  <a:lnTo>
                    <a:pt x="840" y="0"/>
                  </a:lnTo>
                  <a:lnTo>
                    <a:pt x="852" y="2"/>
                  </a:lnTo>
                  <a:lnTo>
                    <a:pt x="860" y="4"/>
                  </a:lnTo>
                  <a:lnTo>
                    <a:pt x="870" y="10"/>
                  </a:lnTo>
                  <a:lnTo>
                    <a:pt x="878" y="16"/>
                  </a:lnTo>
                  <a:lnTo>
                    <a:pt x="884" y="24"/>
                  </a:lnTo>
                  <a:lnTo>
                    <a:pt x="888" y="32"/>
                  </a:lnTo>
                  <a:lnTo>
                    <a:pt x="892" y="42"/>
                  </a:lnTo>
                  <a:lnTo>
                    <a:pt x="892" y="52"/>
                  </a:lnTo>
                  <a:lnTo>
                    <a:pt x="892" y="52"/>
                  </a:lnTo>
                  <a:lnTo>
                    <a:pt x="892" y="64"/>
                  </a:lnTo>
                  <a:lnTo>
                    <a:pt x="888" y="74"/>
                  </a:lnTo>
                  <a:lnTo>
                    <a:pt x="884" y="82"/>
                  </a:lnTo>
                  <a:lnTo>
                    <a:pt x="878" y="90"/>
                  </a:lnTo>
                  <a:lnTo>
                    <a:pt x="870" y="96"/>
                  </a:lnTo>
                  <a:lnTo>
                    <a:pt x="860" y="102"/>
                  </a:lnTo>
                  <a:lnTo>
                    <a:pt x="852" y="104"/>
                  </a:lnTo>
                  <a:lnTo>
                    <a:pt x="840" y="106"/>
                  </a:lnTo>
                  <a:lnTo>
                    <a:pt x="180" y="106"/>
                  </a:lnTo>
                  <a:lnTo>
                    <a:pt x="180" y="106"/>
                  </a:lnTo>
                  <a:lnTo>
                    <a:pt x="162" y="108"/>
                  </a:lnTo>
                  <a:lnTo>
                    <a:pt x="148" y="114"/>
                  </a:lnTo>
                  <a:lnTo>
                    <a:pt x="136" y="120"/>
                  </a:lnTo>
                  <a:lnTo>
                    <a:pt x="124" y="130"/>
                  </a:lnTo>
                  <a:lnTo>
                    <a:pt x="114" y="142"/>
                  </a:lnTo>
                  <a:lnTo>
                    <a:pt x="110" y="150"/>
                  </a:lnTo>
                  <a:lnTo>
                    <a:pt x="106" y="158"/>
                  </a:lnTo>
                  <a:lnTo>
                    <a:pt x="104" y="170"/>
                  </a:lnTo>
                  <a:lnTo>
                    <a:pt x="104" y="180"/>
                  </a:lnTo>
                  <a:lnTo>
                    <a:pt x="104" y="180"/>
                  </a:lnTo>
                  <a:lnTo>
                    <a:pt x="106" y="196"/>
                  </a:lnTo>
                  <a:lnTo>
                    <a:pt x="108" y="208"/>
                  </a:lnTo>
                  <a:lnTo>
                    <a:pt x="112" y="218"/>
                  </a:lnTo>
                  <a:lnTo>
                    <a:pt x="118" y="226"/>
                  </a:lnTo>
                  <a:lnTo>
                    <a:pt x="118" y="226"/>
                  </a:lnTo>
                  <a:lnTo>
                    <a:pt x="130" y="234"/>
                  </a:lnTo>
                  <a:lnTo>
                    <a:pt x="142" y="238"/>
                  </a:lnTo>
                  <a:lnTo>
                    <a:pt x="152" y="240"/>
                  </a:lnTo>
                  <a:lnTo>
                    <a:pt x="160" y="240"/>
                  </a:lnTo>
                  <a:lnTo>
                    <a:pt x="394" y="240"/>
                  </a:lnTo>
                  <a:lnTo>
                    <a:pt x="394" y="240"/>
                  </a:lnTo>
                  <a:lnTo>
                    <a:pt x="406" y="240"/>
                  </a:lnTo>
                  <a:lnTo>
                    <a:pt x="426" y="244"/>
                  </a:lnTo>
                  <a:lnTo>
                    <a:pt x="438" y="248"/>
                  </a:lnTo>
                  <a:lnTo>
                    <a:pt x="450" y="252"/>
                  </a:lnTo>
                  <a:lnTo>
                    <a:pt x="464" y="260"/>
                  </a:lnTo>
                  <a:lnTo>
                    <a:pt x="476" y="270"/>
                  </a:lnTo>
                  <a:lnTo>
                    <a:pt x="476" y="270"/>
                  </a:lnTo>
                  <a:lnTo>
                    <a:pt x="488" y="284"/>
                  </a:lnTo>
                  <a:lnTo>
                    <a:pt x="498" y="302"/>
                  </a:lnTo>
                  <a:lnTo>
                    <a:pt x="502" y="312"/>
                  </a:lnTo>
                  <a:lnTo>
                    <a:pt x="506" y="324"/>
                  </a:lnTo>
                  <a:lnTo>
                    <a:pt x="508" y="338"/>
                  </a:lnTo>
                  <a:lnTo>
                    <a:pt x="508" y="354"/>
                  </a:lnTo>
                  <a:lnTo>
                    <a:pt x="508" y="354"/>
                  </a:lnTo>
                  <a:lnTo>
                    <a:pt x="508" y="364"/>
                  </a:lnTo>
                  <a:lnTo>
                    <a:pt x="504" y="374"/>
                  </a:lnTo>
                  <a:lnTo>
                    <a:pt x="500" y="384"/>
                  </a:lnTo>
                  <a:lnTo>
                    <a:pt x="494" y="390"/>
                  </a:lnTo>
                  <a:lnTo>
                    <a:pt x="486" y="398"/>
                  </a:lnTo>
                  <a:lnTo>
                    <a:pt x="476" y="402"/>
                  </a:lnTo>
                  <a:lnTo>
                    <a:pt x="466" y="406"/>
                  </a:lnTo>
                  <a:lnTo>
                    <a:pt x="456" y="406"/>
                  </a:lnTo>
                  <a:lnTo>
                    <a:pt x="456" y="40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2" name="Freeform 14"/>
            <p:cNvSpPr>
              <a:spLocks/>
            </p:cNvSpPr>
            <p:nvPr/>
          </p:nvSpPr>
          <p:spPr bwMode="auto">
            <a:xfrm>
              <a:off x="6726775" y="3077438"/>
              <a:ext cx="895121" cy="245886"/>
            </a:xfrm>
            <a:custGeom>
              <a:avLst/>
              <a:gdLst>
                <a:gd name="T0" fmla="*/ 52 w 1478"/>
                <a:gd name="T1" fmla="*/ 406 h 406"/>
                <a:gd name="T2" fmla="*/ 32 w 1478"/>
                <a:gd name="T3" fmla="*/ 402 h 406"/>
                <a:gd name="T4" fmla="*/ 14 w 1478"/>
                <a:gd name="T5" fmla="*/ 390 h 406"/>
                <a:gd name="T6" fmla="*/ 4 w 1478"/>
                <a:gd name="T7" fmla="*/ 374 h 406"/>
                <a:gd name="T8" fmla="*/ 0 w 1478"/>
                <a:gd name="T9" fmla="*/ 352 h 406"/>
                <a:gd name="T10" fmla="*/ 0 w 1478"/>
                <a:gd name="T11" fmla="*/ 342 h 406"/>
                <a:gd name="T12" fmla="*/ 8 w 1478"/>
                <a:gd name="T13" fmla="*/ 324 h 406"/>
                <a:gd name="T14" fmla="*/ 22 w 1478"/>
                <a:gd name="T15" fmla="*/ 310 h 406"/>
                <a:gd name="T16" fmla="*/ 42 w 1478"/>
                <a:gd name="T17" fmla="*/ 302 h 406"/>
                <a:gd name="T18" fmla="*/ 1300 w 1478"/>
                <a:gd name="T19" fmla="*/ 300 h 406"/>
                <a:gd name="T20" fmla="*/ 1316 w 1478"/>
                <a:gd name="T21" fmla="*/ 296 h 406"/>
                <a:gd name="T22" fmla="*/ 1342 w 1478"/>
                <a:gd name="T23" fmla="*/ 286 h 406"/>
                <a:gd name="T24" fmla="*/ 1364 w 1478"/>
                <a:gd name="T25" fmla="*/ 264 h 406"/>
                <a:gd name="T26" fmla="*/ 1372 w 1478"/>
                <a:gd name="T27" fmla="*/ 246 h 406"/>
                <a:gd name="T28" fmla="*/ 1374 w 1478"/>
                <a:gd name="T29" fmla="*/ 226 h 406"/>
                <a:gd name="T30" fmla="*/ 1374 w 1478"/>
                <a:gd name="T31" fmla="*/ 210 h 406"/>
                <a:gd name="T32" fmla="*/ 1366 w 1478"/>
                <a:gd name="T33" fmla="*/ 188 h 406"/>
                <a:gd name="T34" fmla="*/ 1360 w 1478"/>
                <a:gd name="T35" fmla="*/ 180 h 406"/>
                <a:gd name="T36" fmla="*/ 1336 w 1478"/>
                <a:gd name="T37" fmla="*/ 168 h 406"/>
                <a:gd name="T38" fmla="*/ 1318 w 1478"/>
                <a:gd name="T39" fmla="*/ 166 h 406"/>
                <a:gd name="T40" fmla="*/ 1084 w 1478"/>
                <a:gd name="T41" fmla="*/ 166 h 406"/>
                <a:gd name="T42" fmla="*/ 1052 w 1478"/>
                <a:gd name="T43" fmla="*/ 162 h 406"/>
                <a:gd name="T44" fmla="*/ 1028 w 1478"/>
                <a:gd name="T45" fmla="*/ 152 h 406"/>
                <a:gd name="T46" fmla="*/ 1002 w 1478"/>
                <a:gd name="T47" fmla="*/ 134 h 406"/>
                <a:gd name="T48" fmla="*/ 990 w 1478"/>
                <a:gd name="T49" fmla="*/ 122 h 406"/>
                <a:gd name="T50" fmla="*/ 976 w 1478"/>
                <a:gd name="T51" fmla="*/ 94 h 406"/>
                <a:gd name="T52" fmla="*/ 970 w 1478"/>
                <a:gd name="T53" fmla="*/ 68 h 406"/>
                <a:gd name="T54" fmla="*/ 970 w 1478"/>
                <a:gd name="T55" fmla="*/ 52 h 406"/>
                <a:gd name="T56" fmla="*/ 974 w 1478"/>
                <a:gd name="T57" fmla="*/ 32 h 406"/>
                <a:gd name="T58" fmla="*/ 984 w 1478"/>
                <a:gd name="T59" fmla="*/ 14 h 406"/>
                <a:gd name="T60" fmla="*/ 1002 w 1478"/>
                <a:gd name="T61" fmla="*/ 4 h 406"/>
                <a:gd name="T62" fmla="*/ 1022 w 1478"/>
                <a:gd name="T63" fmla="*/ 0 h 406"/>
                <a:gd name="T64" fmla="*/ 1032 w 1478"/>
                <a:gd name="T65" fmla="*/ 0 h 406"/>
                <a:gd name="T66" fmla="*/ 1052 w 1478"/>
                <a:gd name="T67" fmla="*/ 8 h 406"/>
                <a:gd name="T68" fmla="*/ 1066 w 1478"/>
                <a:gd name="T69" fmla="*/ 22 h 406"/>
                <a:gd name="T70" fmla="*/ 1074 w 1478"/>
                <a:gd name="T71" fmla="*/ 42 h 406"/>
                <a:gd name="T72" fmla="*/ 1074 w 1478"/>
                <a:gd name="T73" fmla="*/ 52 h 406"/>
                <a:gd name="T74" fmla="*/ 1076 w 1478"/>
                <a:gd name="T75" fmla="*/ 60 h 406"/>
                <a:gd name="T76" fmla="*/ 1314 w 1478"/>
                <a:gd name="T77" fmla="*/ 60 h 406"/>
                <a:gd name="T78" fmla="*/ 1328 w 1478"/>
                <a:gd name="T79" fmla="*/ 60 h 406"/>
                <a:gd name="T80" fmla="*/ 1356 w 1478"/>
                <a:gd name="T81" fmla="*/ 64 h 406"/>
                <a:gd name="T82" fmla="*/ 1394 w 1478"/>
                <a:gd name="T83" fmla="*/ 78 h 406"/>
                <a:gd name="T84" fmla="*/ 1432 w 1478"/>
                <a:gd name="T85" fmla="*/ 104 h 406"/>
                <a:gd name="T86" fmla="*/ 1440 w 1478"/>
                <a:gd name="T87" fmla="*/ 112 h 406"/>
                <a:gd name="T88" fmla="*/ 1456 w 1478"/>
                <a:gd name="T89" fmla="*/ 134 h 406"/>
                <a:gd name="T90" fmla="*/ 1470 w 1478"/>
                <a:gd name="T91" fmla="*/ 164 h 406"/>
                <a:gd name="T92" fmla="*/ 1478 w 1478"/>
                <a:gd name="T93" fmla="*/ 202 h 406"/>
                <a:gd name="T94" fmla="*/ 1478 w 1478"/>
                <a:gd name="T95" fmla="*/ 226 h 406"/>
                <a:gd name="T96" fmla="*/ 1474 w 1478"/>
                <a:gd name="T97" fmla="*/ 272 h 406"/>
                <a:gd name="T98" fmla="*/ 1460 w 1478"/>
                <a:gd name="T99" fmla="*/ 310 h 406"/>
                <a:gd name="T100" fmla="*/ 1440 w 1478"/>
                <a:gd name="T101" fmla="*/ 340 h 406"/>
                <a:gd name="T102" fmla="*/ 1414 w 1478"/>
                <a:gd name="T103" fmla="*/ 364 h 406"/>
                <a:gd name="T104" fmla="*/ 1386 w 1478"/>
                <a:gd name="T105" fmla="*/ 382 h 406"/>
                <a:gd name="T106" fmla="*/ 1356 w 1478"/>
                <a:gd name="T107" fmla="*/ 394 h 406"/>
                <a:gd name="T108" fmla="*/ 1302 w 1478"/>
                <a:gd name="T109"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78" h="406">
                  <a:moveTo>
                    <a:pt x="52" y="406"/>
                  </a:moveTo>
                  <a:lnTo>
                    <a:pt x="52" y="406"/>
                  </a:lnTo>
                  <a:lnTo>
                    <a:pt x="42" y="404"/>
                  </a:lnTo>
                  <a:lnTo>
                    <a:pt x="32" y="402"/>
                  </a:lnTo>
                  <a:lnTo>
                    <a:pt x="22" y="396"/>
                  </a:lnTo>
                  <a:lnTo>
                    <a:pt x="14" y="390"/>
                  </a:lnTo>
                  <a:lnTo>
                    <a:pt x="8" y="382"/>
                  </a:lnTo>
                  <a:lnTo>
                    <a:pt x="4" y="374"/>
                  </a:lnTo>
                  <a:lnTo>
                    <a:pt x="0" y="364"/>
                  </a:lnTo>
                  <a:lnTo>
                    <a:pt x="0" y="352"/>
                  </a:lnTo>
                  <a:lnTo>
                    <a:pt x="0" y="352"/>
                  </a:lnTo>
                  <a:lnTo>
                    <a:pt x="0" y="342"/>
                  </a:lnTo>
                  <a:lnTo>
                    <a:pt x="4" y="332"/>
                  </a:lnTo>
                  <a:lnTo>
                    <a:pt x="8" y="324"/>
                  </a:lnTo>
                  <a:lnTo>
                    <a:pt x="14" y="316"/>
                  </a:lnTo>
                  <a:lnTo>
                    <a:pt x="22" y="310"/>
                  </a:lnTo>
                  <a:lnTo>
                    <a:pt x="32" y="304"/>
                  </a:lnTo>
                  <a:lnTo>
                    <a:pt x="42" y="302"/>
                  </a:lnTo>
                  <a:lnTo>
                    <a:pt x="52" y="300"/>
                  </a:lnTo>
                  <a:lnTo>
                    <a:pt x="1300" y="300"/>
                  </a:lnTo>
                  <a:lnTo>
                    <a:pt x="1300" y="300"/>
                  </a:lnTo>
                  <a:lnTo>
                    <a:pt x="1316" y="296"/>
                  </a:lnTo>
                  <a:lnTo>
                    <a:pt x="1330" y="292"/>
                  </a:lnTo>
                  <a:lnTo>
                    <a:pt x="1342" y="286"/>
                  </a:lnTo>
                  <a:lnTo>
                    <a:pt x="1354" y="276"/>
                  </a:lnTo>
                  <a:lnTo>
                    <a:pt x="1364" y="264"/>
                  </a:lnTo>
                  <a:lnTo>
                    <a:pt x="1368" y="256"/>
                  </a:lnTo>
                  <a:lnTo>
                    <a:pt x="1372" y="246"/>
                  </a:lnTo>
                  <a:lnTo>
                    <a:pt x="1374" y="236"/>
                  </a:lnTo>
                  <a:lnTo>
                    <a:pt x="1374" y="226"/>
                  </a:lnTo>
                  <a:lnTo>
                    <a:pt x="1374" y="226"/>
                  </a:lnTo>
                  <a:lnTo>
                    <a:pt x="1374" y="210"/>
                  </a:lnTo>
                  <a:lnTo>
                    <a:pt x="1370" y="198"/>
                  </a:lnTo>
                  <a:lnTo>
                    <a:pt x="1366" y="188"/>
                  </a:lnTo>
                  <a:lnTo>
                    <a:pt x="1360" y="180"/>
                  </a:lnTo>
                  <a:lnTo>
                    <a:pt x="1360" y="180"/>
                  </a:lnTo>
                  <a:lnTo>
                    <a:pt x="1348" y="172"/>
                  </a:lnTo>
                  <a:lnTo>
                    <a:pt x="1336" y="168"/>
                  </a:lnTo>
                  <a:lnTo>
                    <a:pt x="1326" y="166"/>
                  </a:lnTo>
                  <a:lnTo>
                    <a:pt x="1318" y="166"/>
                  </a:lnTo>
                  <a:lnTo>
                    <a:pt x="1084" y="166"/>
                  </a:lnTo>
                  <a:lnTo>
                    <a:pt x="1084" y="166"/>
                  </a:lnTo>
                  <a:lnTo>
                    <a:pt x="1072" y="166"/>
                  </a:lnTo>
                  <a:lnTo>
                    <a:pt x="1052" y="162"/>
                  </a:lnTo>
                  <a:lnTo>
                    <a:pt x="1040" y="158"/>
                  </a:lnTo>
                  <a:lnTo>
                    <a:pt x="1028" y="152"/>
                  </a:lnTo>
                  <a:lnTo>
                    <a:pt x="1014" y="146"/>
                  </a:lnTo>
                  <a:lnTo>
                    <a:pt x="1002" y="134"/>
                  </a:lnTo>
                  <a:lnTo>
                    <a:pt x="1002" y="134"/>
                  </a:lnTo>
                  <a:lnTo>
                    <a:pt x="990" y="122"/>
                  </a:lnTo>
                  <a:lnTo>
                    <a:pt x="980" y="104"/>
                  </a:lnTo>
                  <a:lnTo>
                    <a:pt x="976" y="94"/>
                  </a:lnTo>
                  <a:lnTo>
                    <a:pt x="972" y="80"/>
                  </a:lnTo>
                  <a:lnTo>
                    <a:pt x="970" y="68"/>
                  </a:lnTo>
                  <a:lnTo>
                    <a:pt x="970" y="52"/>
                  </a:lnTo>
                  <a:lnTo>
                    <a:pt x="970" y="52"/>
                  </a:lnTo>
                  <a:lnTo>
                    <a:pt x="970" y="42"/>
                  </a:lnTo>
                  <a:lnTo>
                    <a:pt x="974" y="32"/>
                  </a:lnTo>
                  <a:lnTo>
                    <a:pt x="978" y="22"/>
                  </a:lnTo>
                  <a:lnTo>
                    <a:pt x="984" y="14"/>
                  </a:lnTo>
                  <a:lnTo>
                    <a:pt x="992" y="8"/>
                  </a:lnTo>
                  <a:lnTo>
                    <a:pt x="1002" y="4"/>
                  </a:lnTo>
                  <a:lnTo>
                    <a:pt x="1012" y="0"/>
                  </a:lnTo>
                  <a:lnTo>
                    <a:pt x="1022" y="0"/>
                  </a:lnTo>
                  <a:lnTo>
                    <a:pt x="1022" y="0"/>
                  </a:lnTo>
                  <a:lnTo>
                    <a:pt x="1032" y="0"/>
                  </a:lnTo>
                  <a:lnTo>
                    <a:pt x="1042" y="4"/>
                  </a:lnTo>
                  <a:lnTo>
                    <a:pt x="1052" y="8"/>
                  </a:lnTo>
                  <a:lnTo>
                    <a:pt x="1060" y="14"/>
                  </a:lnTo>
                  <a:lnTo>
                    <a:pt x="1066" y="22"/>
                  </a:lnTo>
                  <a:lnTo>
                    <a:pt x="1070" y="32"/>
                  </a:lnTo>
                  <a:lnTo>
                    <a:pt x="1074" y="42"/>
                  </a:lnTo>
                  <a:lnTo>
                    <a:pt x="1074" y="52"/>
                  </a:lnTo>
                  <a:lnTo>
                    <a:pt x="1074" y="52"/>
                  </a:lnTo>
                  <a:lnTo>
                    <a:pt x="1076" y="60"/>
                  </a:lnTo>
                  <a:lnTo>
                    <a:pt x="1076" y="60"/>
                  </a:lnTo>
                  <a:lnTo>
                    <a:pt x="1082" y="60"/>
                  </a:lnTo>
                  <a:lnTo>
                    <a:pt x="1314" y="60"/>
                  </a:lnTo>
                  <a:lnTo>
                    <a:pt x="1314" y="60"/>
                  </a:lnTo>
                  <a:lnTo>
                    <a:pt x="1328" y="60"/>
                  </a:lnTo>
                  <a:lnTo>
                    <a:pt x="1340" y="62"/>
                  </a:lnTo>
                  <a:lnTo>
                    <a:pt x="1356" y="64"/>
                  </a:lnTo>
                  <a:lnTo>
                    <a:pt x="1374" y="70"/>
                  </a:lnTo>
                  <a:lnTo>
                    <a:pt x="1394" y="78"/>
                  </a:lnTo>
                  <a:lnTo>
                    <a:pt x="1412" y="88"/>
                  </a:lnTo>
                  <a:lnTo>
                    <a:pt x="1432" y="104"/>
                  </a:lnTo>
                  <a:lnTo>
                    <a:pt x="1432" y="104"/>
                  </a:lnTo>
                  <a:lnTo>
                    <a:pt x="1440" y="112"/>
                  </a:lnTo>
                  <a:lnTo>
                    <a:pt x="1448" y="122"/>
                  </a:lnTo>
                  <a:lnTo>
                    <a:pt x="1456" y="134"/>
                  </a:lnTo>
                  <a:lnTo>
                    <a:pt x="1464" y="148"/>
                  </a:lnTo>
                  <a:lnTo>
                    <a:pt x="1470" y="164"/>
                  </a:lnTo>
                  <a:lnTo>
                    <a:pt x="1474" y="182"/>
                  </a:lnTo>
                  <a:lnTo>
                    <a:pt x="1478" y="202"/>
                  </a:lnTo>
                  <a:lnTo>
                    <a:pt x="1478" y="226"/>
                  </a:lnTo>
                  <a:lnTo>
                    <a:pt x="1478" y="226"/>
                  </a:lnTo>
                  <a:lnTo>
                    <a:pt x="1478" y="250"/>
                  </a:lnTo>
                  <a:lnTo>
                    <a:pt x="1474" y="272"/>
                  </a:lnTo>
                  <a:lnTo>
                    <a:pt x="1468" y="292"/>
                  </a:lnTo>
                  <a:lnTo>
                    <a:pt x="1460" y="310"/>
                  </a:lnTo>
                  <a:lnTo>
                    <a:pt x="1450" y="326"/>
                  </a:lnTo>
                  <a:lnTo>
                    <a:pt x="1440" y="340"/>
                  </a:lnTo>
                  <a:lnTo>
                    <a:pt x="1426" y="352"/>
                  </a:lnTo>
                  <a:lnTo>
                    <a:pt x="1414" y="364"/>
                  </a:lnTo>
                  <a:lnTo>
                    <a:pt x="1400" y="374"/>
                  </a:lnTo>
                  <a:lnTo>
                    <a:pt x="1386" y="382"/>
                  </a:lnTo>
                  <a:lnTo>
                    <a:pt x="1370" y="388"/>
                  </a:lnTo>
                  <a:lnTo>
                    <a:pt x="1356" y="394"/>
                  </a:lnTo>
                  <a:lnTo>
                    <a:pt x="1328" y="402"/>
                  </a:lnTo>
                  <a:lnTo>
                    <a:pt x="1302" y="406"/>
                  </a:lnTo>
                  <a:lnTo>
                    <a:pt x="52" y="40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3" name="Freeform 15"/>
            <p:cNvSpPr>
              <a:spLocks noEditPoints="1"/>
            </p:cNvSpPr>
            <p:nvPr/>
          </p:nvSpPr>
          <p:spPr bwMode="auto">
            <a:xfrm>
              <a:off x="6892717" y="3505013"/>
              <a:ext cx="208337" cy="208337"/>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Freeform 18"/>
            <p:cNvSpPr>
              <a:spLocks/>
            </p:cNvSpPr>
            <p:nvPr/>
          </p:nvSpPr>
          <p:spPr bwMode="auto">
            <a:xfrm>
              <a:off x="6965393" y="3268818"/>
              <a:ext cx="64197" cy="213182"/>
            </a:xfrm>
            <a:custGeom>
              <a:avLst/>
              <a:gdLst>
                <a:gd name="T0" fmla="*/ 52 w 106"/>
                <a:gd name="T1" fmla="*/ 352 h 352"/>
                <a:gd name="T2" fmla="*/ 52 w 106"/>
                <a:gd name="T3" fmla="*/ 352 h 352"/>
                <a:gd name="T4" fmla="*/ 52 w 106"/>
                <a:gd name="T5" fmla="*/ 352 h 352"/>
                <a:gd name="T6" fmla="*/ 52 w 106"/>
                <a:gd name="T7" fmla="*/ 352 h 352"/>
                <a:gd name="T8" fmla="*/ 40 w 106"/>
                <a:gd name="T9" fmla="*/ 352 h 352"/>
                <a:gd name="T10" fmla="*/ 32 w 106"/>
                <a:gd name="T11" fmla="*/ 348 h 352"/>
                <a:gd name="T12" fmla="*/ 22 w 106"/>
                <a:gd name="T13" fmla="*/ 342 h 352"/>
                <a:gd name="T14" fmla="*/ 14 w 106"/>
                <a:gd name="T15" fmla="*/ 336 h 352"/>
                <a:gd name="T16" fmla="*/ 8 w 106"/>
                <a:gd name="T17" fmla="*/ 328 h 352"/>
                <a:gd name="T18" fmla="*/ 4 w 106"/>
                <a:gd name="T19" fmla="*/ 320 h 352"/>
                <a:gd name="T20" fmla="*/ 0 w 106"/>
                <a:gd name="T21" fmla="*/ 310 h 352"/>
                <a:gd name="T22" fmla="*/ 0 w 106"/>
                <a:gd name="T23" fmla="*/ 300 h 352"/>
                <a:gd name="T24" fmla="*/ 0 w 106"/>
                <a:gd name="T25" fmla="*/ 300 h 352"/>
                <a:gd name="T26" fmla="*/ 0 w 106"/>
                <a:gd name="T27" fmla="*/ 134 h 352"/>
                <a:gd name="T28" fmla="*/ 0 w 106"/>
                <a:gd name="T29" fmla="*/ 44 h 352"/>
                <a:gd name="T30" fmla="*/ 52 w 106"/>
                <a:gd name="T31" fmla="*/ 36 h 352"/>
                <a:gd name="T32" fmla="*/ 90 w 106"/>
                <a:gd name="T33" fmla="*/ 0 h 352"/>
                <a:gd name="T34" fmla="*/ 90 w 106"/>
                <a:gd name="T35" fmla="*/ 0 h 352"/>
                <a:gd name="T36" fmla="*/ 96 w 106"/>
                <a:gd name="T37" fmla="*/ 6 h 352"/>
                <a:gd name="T38" fmla="*/ 100 w 106"/>
                <a:gd name="T39" fmla="*/ 16 h 352"/>
                <a:gd name="T40" fmla="*/ 104 w 106"/>
                <a:gd name="T41" fmla="*/ 28 h 352"/>
                <a:gd name="T42" fmla="*/ 106 w 106"/>
                <a:gd name="T43" fmla="*/ 52 h 352"/>
                <a:gd name="T44" fmla="*/ 106 w 106"/>
                <a:gd name="T45" fmla="*/ 138 h 352"/>
                <a:gd name="T46" fmla="*/ 104 w 106"/>
                <a:gd name="T47" fmla="*/ 300 h 352"/>
                <a:gd name="T48" fmla="*/ 104 w 106"/>
                <a:gd name="T49" fmla="*/ 300 h 352"/>
                <a:gd name="T50" fmla="*/ 104 w 106"/>
                <a:gd name="T51" fmla="*/ 310 h 352"/>
                <a:gd name="T52" fmla="*/ 100 w 106"/>
                <a:gd name="T53" fmla="*/ 320 h 352"/>
                <a:gd name="T54" fmla="*/ 96 w 106"/>
                <a:gd name="T55" fmla="*/ 330 h 352"/>
                <a:gd name="T56" fmla="*/ 88 w 106"/>
                <a:gd name="T57" fmla="*/ 338 h 352"/>
                <a:gd name="T58" fmla="*/ 82 w 106"/>
                <a:gd name="T59" fmla="*/ 344 h 352"/>
                <a:gd name="T60" fmla="*/ 72 w 106"/>
                <a:gd name="T61" fmla="*/ 348 h 352"/>
                <a:gd name="T62" fmla="*/ 62 w 106"/>
                <a:gd name="T63" fmla="*/ 352 h 352"/>
                <a:gd name="T64" fmla="*/ 52 w 106"/>
                <a:gd name="T65" fmla="*/ 352 h 352"/>
                <a:gd name="T66" fmla="*/ 52 w 106"/>
                <a:gd name="T67"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 h="352">
                  <a:moveTo>
                    <a:pt x="52" y="352"/>
                  </a:moveTo>
                  <a:lnTo>
                    <a:pt x="52" y="352"/>
                  </a:lnTo>
                  <a:lnTo>
                    <a:pt x="52" y="352"/>
                  </a:lnTo>
                  <a:lnTo>
                    <a:pt x="52" y="352"/>
                  </a:lnTo>
                  <a:lnTo>
                    <a:pt x="40" y="352"/>
                  </a:lnTo>
                  <a:lnTo>
                    <a:pt x="32" y="348"/>
                  </a:lnTo>
                  <a:lnTo>
                    <a:pt x="22" y="342"/>
                  </a:lnTo>
                  <a:lnTo>
                    <a:pt x="14" y="336"/>
                  </a:lnTo>
                  <a:lnTo>
                    <a:pt x="8" y="328"/>
                  </a:lnTo>
                  <a:lnTo>
                    <a:pt x="4" y="320"/>
                  </a:lnTo>
                  <a:lnTo>
                    <a:pt x="0" y="310"/>
                  </a:lnTo>
                  <a:lnTo>
                    <a:pt x="0" y="300"/>
                  </a:lnTo>
                  <a:lnTo>
                    <a:pt x="0" y="300"/>
                  </a:lnTo>
                  <a:lnTo>
                    <a:pt x="0" y="134"/>
                  </a:lnTo>
                  <a:lnTo>
                    <a:pt x="0" y="44"/>
                  </a:lnTo>
                  <a:lnTo>
                    <a:pt x="52" y="36"/>
                  </a:lnTo>
                  <a:lnTo>
                    <a:pt x="90" y="0"/>
                  </a:lnTo>
                  <a:lnTo>
                    <a:pt x="90" y="0"/>
                  </a:lnTo>
                  <a:lnTo>
                    <a:pt x="96" y="6"/>
                  </a:lnTo>
                  <a:lnTo>
                    <a:pt x="100" y="16"/>
                  </a:lnTo>
                  <a:lnTo>
                    <a:pt x="104" y="28"/>
                  </a:lnTo>
                  <a:lnTo>
                    <a:pt x="106" y="52"/>
                  </a:lnTo>
                  <a:lnTo>
                    <a:pt x="106" y="138"/>
                  </a:lnTo>
                  <a:lnTo>
                    <a:pt x="104" y="300"/>
                  </a:lnTo>
                  <a:lnTo>
                    <a:pt x="104" y="300"/>
                  </a:lnTo>
                  <a:lnTo>
                    <a:pt x="104" y="310"/>
                  </a:lnTo>
                  <a:lnTo>
                    <a:pt x="100" y="320"/>
                  </a:lnTo>
                  <a:lnTo>
                    <a:pt x="96" y="330"/>
                  </a:lnTo>
                  <a:lnTo>
                    <a:pt x="88" y="338"/>
                  </a:lnTo>
                  <a:lnTo>
                    <a:pt x="82" y="344"/>
                  </a:lnTo>
                  <a:lnTo>
                    <a:pt x="72" y="348"/>
                  </a:lnTo>
                  <a:lnTo>
                    <a:pt x="62" y="352"/>
                  </a:lnTo>
                  <a:lnTo>
                    <a:pt x="52" y="352"/>
                  </a:lnTo>
                  <a:lnTo>
                    <a:pt x="52" y="352"/>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5" name="Freeform 19"/>
            <p:cNvSpPr>
              <a:spLocks noEditPoints="1"/>
            </p:cNvSpPr>
            <p:nvPr/>
          </p:nvSpPr>
          <p:spPr bwMode="auto">
            <a:xfrm>
              <a:off x="5077386" y="3609182"/>
              <a:ext cx="186534" cy="185323"/>
            </a:xfrm>
            <a:custGeom>
              <a:avLst/>
              <a:gdLst>
                <a:gd name="T0" fmla="*/ 154 w 308"/>
                <a:gd name="T1" fmla="*/ 306 h 306"/>
                <a:gd name="T2" fmla="*/ 124 w 308"/>
                <a:gd name="T3" fmla="*/ 304 h 306"/>
                <a:gd name="T4" fmla="*/ 94 w 308"/>
                <a:gd name="T5" fmla="*/ 294 h 306"/>
                <a:gd name="T6" fmla="*/ 68 w 308"/>
                <a:gd name="T7" fmla="*/ 280 h 306"/>
                <a:gd name="T8" fmla="*/ 46 w 308"/>
                <a:gd name="T9" fmla="*/ 262 h 306"/>
                <a:gd name="T10" fmla="*/ 26 w 308"/>
                <a:gd name="T11" fmla="*/ 240 h 306"/>
                <a:gd name="T12" fmla="*/ 12 w 308"/>
                <a:gd name="T13" fmla="*/ 212 h 306"/>
                <a:gd name="T14" fmla="*/ 4 w 308"/>
                <a:gd name="T15" fmla="*/ 184 h 306"/>
                <a:gd name="T16" fmla="*/ 0 w 308"/>
                <a:gd name="T17" fmla="*/ 154 h 306"/>
                <a:gd name="T18" fmla="*/ 2 w 308"/>
                <a:gd name="T19" fmla="*/ 138 h 306"/>
                <a:gd name="T20" fmla="*/ 8 w 308"/>
                <a:gd name="T21" fmla="*/ 108 h 306"/>
                <a:gd name="T22" fmla="*/ 20 w 308"/>
                <a:gd name="T23" fmla="*/ 80 h 306"/>
                <a:gd name="T24" fmla="*/ 36 w 308"/>
                <a:gd name="T25" fmla="*/ 56 h 306"/>
                <a:gd name="T26" fmla="*/ 56 w 308"/>
                <a:gd name="T27" fmla="*/ 34 h 306"/>
                <a:gd name="T28" fmla="*/ 82 w 308"/>
                <a:gd name="T29" fmla="*/ 18 h 306"/>
                <a:gd name="T30" fmla="*/ 108 w 308"/>
                <a:gd name="T31" fmla="*/ 6 h 306"/>
                <a:gd name="T32" fmla="*/ 138 w 308"/>
                <a:gd name="T33" fmla="*/ 0 h 306"/>
                <a:gd name="T34" fmla="*/ 154 w 308"/>
                <a:gd name="T35" fmla="*/ 0 h 306"/>
                <a:gd name="T36" fmla="*/ 186 w 308"/>
                <a:gd name="T37" fmla="*/ 2 h 306"/>
                <a:gd name="T38" fmla="*/ 214 w 308"/>
                <a:gd name="T39" fmla="*/ 12 h 306"/>
                <a:gd name="T40" fmla="*/ 240 w 308"/>
                <a:gd name="T41" fmla="*/ 26 h 306"/>
                <a:gd name="T42" fmla="*/ 262 w 308"/>
                <a:gd name="T43" fmla="*/ 44 h 306"/>
                <a:gd name="T44" fmla="*/ 282 w 308"/>
                <a:gd name="T45" fmla="*/ 68 h 306"/>
                <a:gd name="T46" fmla="*/ 296 w 308"/>
                <a:gd name="T47" fmla="*/ 94 h 306"/>
                <a:gd name="T48" fmla="*/ 304 w 308"/>
                <a:gd name="T49" fmla="*/ 122 h 306"/>
                <a:gd name="T50" fmla="*/ 308 w 308"/>
                <a:gd name="T51" fmla="*/ 154 h 306"/>
                <a:gd name="T52" fmla="*/ 308 w 308"/>
                <a:gd name="T53" fmla="*/ 168 h 306"/>
                <a:gd name="T54" fmla="*/ 302 w 308"/>
                <a:gd name="T55" fmla="*/ 198 h 306"/>
                <a:gd name="T56" fmla="*/ 290 w 308"/>
                <a:gd name="T57" fmla="*/ 226 h 306"/>
                <a:gd name="T58" fmla="*/ 272 w 308"/>
                <a:gd name="T59" fmla="*/ 250 h 306"/>
                <a:gd name="T60" fmla="*/ 252 w 308"/>
                <a:gd name="T61" fmla="*/ 272 h 306"/>
                <a:gd name="T62" fmla="*/ 228 w 308"/>
                <a:gd name="T63" fmla="*/ 288 h 306"/>
                <a:gd name="T64" fmla="*/ 200 w 308"/>
                <a:gd name="T65" fmla="*/ 300 h 306"/>
                <a:gd name="T66" fmla="*/ 170 w 308"/>
                <a:gd name="T67" fmla="*/ 306 h 306"/>
                <a:gd name="T68" fmla="*/ 154 w 308"/>
                <a:gd name="T69" fmla="*/ 306 h 306"/>
                <a:gd name="T70" fmla="*/ 154 w 308"/>
                <a:gd name="T71" fmla="*/ 104 h 306"/>
                <a:gd name="T72" fmla="*/ 136 w 308"/>
                <a:gd name="T73" fmla="*/ 108 h 306"/>
                <a:gd name="T74" fmla="*/ 120 w 308"/>
                <a:gd name="T75" fmla="*/ 118 h 306"/>
                <a:gd name="T76" fmla="*/ 110 w 308"/>
                <a:gd name="T77" fmla="*/ 134 h 306"/>
                <a:gd name="T78" fmla="*/ 106 w 308"/>
                <a:gd name="T79" fmla="*/ 154 h 306"/>
                <a:gd name="T80" fmla="*/ 106 w 308"/>
                <a:gd name="T81" fmla="*/ 164 h 306"/>
                <a:gd name="T82" fmla="*/ 114 w 308"/>
                <a:gd name="T83" fmla="*/ 180 h 306"/>
                <a:gd name="T84" fmla="*/ 128 w 308"/>
                <a:gd name="T85" fmla="*/ 194 h 306"/>
                <a:gd name="T86" fmla="*/ 144 w 308"/>
                <a:gd name="T87" fmla="*/ 200 h 306"/>
                <a:gd name="T88" fmla="*/ 154 w 308"/>
                <a:gd name="T89" fmla="*/ 202 h 306"/>
                <a:gd name="T90" fmla="*/ 174 w 308"/>
                <a:gd name="T91" fmla="*/ 198 h 306"/>
                <a:gd name="T92" fmla="*/ 188 w 308"/>
                <a:gd name="T93" fmla="*/ 188 h 306"/>
                <a:gd name="T94" fmla="*/ 200 w 308"/>
                <a:gd name="T95" fmla="*/ 172 h 306"/>
                <a:gd name="T96" fmla="*/ 202 w 308"/>
                <a:gd name="T97" fmla="*/ 154 h 306"/>
                <a:gd name="T98" fmla="*/ 202 w 308"/>
                <a:gd name="T99" fmla="*/ 144 h 306"/>
                <a:gd name="T100" fmla="*/ 194 w 308"/>
                <a:gd name="T101" fmla="*/ 126 h 306"/>
                <a:gd name="T102" fmla="*/ 182 w 308"/>
                <a:gd name="T103" fmla="*/ 112 h 306"/>
                <a:gd name="T104" fmla="*/ 164 w 308"/>
                <a:gd name="T105" fmla="*/ 106 h 306"/>
                <a:gd name="T106" fmla="*/ 154 w 308"/>
                <a:gd name="T107" fmla="*/ 1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6">
                  <a:moveTo>
                    <a:pt x="154" y="306"/>
                  </a:moveTo>
                  <a:lnTo>
                    <a:pt x="154" y="306"/>
                  </a:lnTo>
                  <a:lnTo>
                    <a:pt x="138" y="306"/>
                  </a:lnTo>
                  <a:lnTo>
                    <a:pt x="124" y="304"/>
                  </a:lnTo>
                  <a:lnTo>
                    <a:pt x="108" y="300"/>
                  </a:lnTo>
                  <a:lnTo>
                    <a:pt x="94" y="294"/>
                  </a:lnTo>
                  <a:lnTo>
                    <a:pt x="82" y="288"/>
                  </a:lnTo>
                  <a:lnTo>
                    <a:pt x="68" y="280"/>
                  </a:lnTo>
                  <a:lnTo>
                    <a:pt x="56" y="272"/>
                  </a:lnTo>
                  <a:lnTo>
                    <a:pt x="46" y="262"/>
                  </a:lnTo>
                  <a:lnTo>
                    <a:pt x="36" y="250"/>
                  </a:lnTo>
                  <a:lnTo>
                    <a:pt x="26" y="240"/>
                  </a:lnTo>
                  <a:lnTo>
                    <a:pt x="20" y="226"/>
                  </a:lnTo>
                  <a:lnTo>
                    <a:pt x="12" y="212"/>
                  </a:lnTo>
                  <a:lnTo>
                    <a:pt x="8" y="198"/>
                  </a:lnTo>
                  <a:lnTo>
                    <a:pt x="4" y="184"/>
                  </a:lnTo>
                  <a:lnTo>
                    <a:pt x="2" y="168"/>
                  </a:lnTo>
                  <a:lnTo>
                    <a:pt x="0" y="154"/>
                  </a:lnTo>
                  <a:lnTo>
                    <a:pt x="0" y="154"/>
                  </a:lnTo>
                  <a:lnTo>
                    <a:pt x="2" y="138"/>
                  </a:lnTo>
                  <a:lnTo>
                    <a:pt x="4" y="122"/>
                  </a:lnTo>
                  <a:lnTo>
                    <a:pt x="8" y="108"/>
                  </a:lnTo>
                  <a:lnTo>
                    <a:pt x="12" y="94"/>
                  </a:lnTo>
                  <a:lnTo>
                    <a:pt x="20" y="80"/>
                  </a:lnTo>
                  <a:lnTo>
                    <a:pt x="26" y="68"/>
                  </a:lnTo>
                  <a:lnTo>
                    <a:pt x="36" y="56"/>
                  </a:lnTo>
                  <a:lnTo>
                    <a:pt x="46" y="44"/>
                  </a:lnTo>
                  <a:lnTo>
                    <a:pt x="56" y="34"/>
                  </a:lnTo>
                  <a:lnTo>
                    <a:pt x="68" y="26"/>
                  </a:lnTo>
                  <a:lnTo>
                    <a:pt x="82" y="18"/>
                  </a:lnTo>
                  <a:lnTo>
                    <a:pt x="94" y="12"/>
                  </a:lnTo>
                  <a:lnTo>
                    <a:pt x="108" y="6"/>
                  </a:lnTo>
                  <a:lnTo>
                    <a:pt x="124" y="2"/>
                  </a:lnTo>
                  <a:lnTo>
                    <a:pt x="138" y="0"/>
                  </a:lnTo>
                  <a:lnTo>
                    <a:pt x="154" y="0"/>
                  </a:lnTo>
                  <a:lnTo>
                    <a:pt x="154" y="0"/>
                  </a:lnTo>
                  <a:lnTo>
                    <a:pt x="170" y="0"/>
                  </a:lnTo>
                  <a:lnTo>
                    <a:pt x="186" y="2"/>
                  </a:lnTo>
                  <a:lnTo>
                    <a:pt x="200" y="6"/>
                  </a:lnTo>
                  <a:lnTo>
                    <a:pt x="214" y="12"/>
                  </a:lnTo>
                  <a:lnTo>
                    <a:pt x="228" y="18"/>
                  </a:lnTo>
                  <a:lnTo>
                    <a:pt x="240" y="26"/>
                  </a:lnTo>
                  <a:lnTo>
                    <a:pt x="252" y="34"/>
                  </a:lnTo>
                  <a:lnTo>
                    <a:pt x="262" y="44"/>
                  </a:lnTo>
                  <a:lnTo>
                    <a:pt x="272" y="56"/>
                  </a:lnTo>
                  <a:lnTo>
                    <a:pt x="282" y="68"/>
                  </a:lnTo>
                  <a:lnTo>
                    <a:pt x="290" y="80"/>
                  </a:lnTo>
                  <a:lnTo>
                    <a:pt x="296" y="94"/>
                  </a:lnTo>
                  <a:lnTo>
                    <a:pt x="302" y="108"/>
                  </a:lnTo>
                  <a:lnTo>
                    <a:pt x="304" y="122"/>
                  </a:lnTo>
                  <a:lnTo>
                    <a:pt x="308" y="138"/>
                  </a:lnTo>
                  <a:lnTo>
                    <a:pt x="308" y="154"/>
                  </a:lnTo>
                  <a:lnTo>
                    <a:pt x="308" y="154"/>
                  </a:lnTo>
                  <a:lnTo>
                    <a:pt x="308" y="168"/>
                  </a:lnTo>
                  <a:lnTo>
                    <a:pt x="304" y="184"/>
                  </a:lnTo>
                  <a:lnTo>
                    <a:pt x="302" y="198"/>
                  </a:lnTo>
                  <a:lnTo>
                    <a:pt x="296" y="212"/>
                  </a:lnTo>
                  <a:lnTo>
                    <a:pt x="290" y="226"/>
                  </a:lnTo>
                  <a:lnTo>
                    <a:pt x="282" y="240"/>
                  </a:lnTo>
                  <a:lnTo>
                    <a:pt x="272" y="250"/>
                  </a:lnTo>
                  <a:lnTo>
                    <a:pt x="262" y="262"/>
                  </a:lnTo>
                  <a:lnTo>
                    <a:pt x="252" y="272"/>
                  </a:lnTo>
                  <a:lnTo>
                    <a:pt x="240" y="280"/>
                  </a:lnTo>
                  <a:lnTo>
                    <a:pt x="228" y="288"/>
                  </a:lnTo>
                  <a:lnTo>
                    <a:pt x="214" y="294"/>
                  </a:lnTo>
                  <a:lnTo>
                    <a:pt x="200" y="300"/>
                  </a:lnTo>
                  <a:lnTo>
                    <a:pt x="186" y="304"/>
                  </a:lnTo>
                  <a:lnTo>
                    <a:pt x="170" y="306"/>
                  </a:lnTo>
                  <a:lnTo>
                    <a:pt x="154" y="306"/>
                  </a:lnTo>
                  <a:lnTo>
                    <a:pt x="154" y="306"/>
                  </a:lnTo>
                  <a:close/>
                  <a:moveTo>
                    <a:pt x="154" y="104"/>
                  </a:moveTo>
                  <a:lnTo>
                    <a:pt x="154" y="104"/>
                  </a:lnTo>
                  <a:lnTo>
                    <a:pt x="144" y="106"/>
                  </a:lnTo>
                  <a:lnTo>
                    <a:pt x="136" y="108"/>
                  </a:lnTo>
                  <a:lnTo>
                    <a:pt x="128" y="112"/>
                  </a:lnTo>
                  <a:lnTo>
                    <a:pt x="120" y="118"/>
                  </a:lnTo>
                  <a:lnTo>
                    <a:pt x="114" y="126"/>
                  </a:lnTo>
                  <a:lnTo>
                    <a:pt x="110" y="134"/>
                  </a:lnTo>
                  <a:lnTo>
                    <a:pt x="106" y="144"/>
                  </a:lnTo>
                  <a:lnTo>
                    <a:pt x="106" y="154"/>
                  </a:lnTo>
                  <a:lnTo>
                    <a:pt x="106" y="154"/>
                  </a:lnTo>
                  <a:lnTo>
                    <a:pt x="106" y="164"/>
                  </a:lnTo>
                  <a:lnTo>
                    <a:pt x="110" y="172"/>
                  </a:lnTo>
                  <a:lnTo>
                    <a:pt x="114" y="180"/>
                  </a:lnTo>
                  <a:lnTo>
                    <a:pt x="120" y="188"/>
                  </a:lnTo>
                  <a:lnTo>
                    <a:pt x="128" y="194"/>
                  </a:lnTo>
                  <a:lnTo>
                    <a:pt x="136" y="198"/>
                  </a:lnTo>
                  <a:lnTo>
                    <a:pt x="144" y="200"/>
                  </a:lnTo>
                  <a:lnTo>
                    <a:pt x="154" y="202"/>
                  </a:lnTo>
                  <a:lnTo>
                    <a:pt x="154" y="202"/>
                  </a:lnTo>
                  <a:lnTo>
                    <a:pt x="164" y="200"/>
                  </a:lnTo>
                  <a:lnTo>
                    <a:pt x="174" y="198"/>
                  </a:lnTo>
                  <a:lnTo>
                    <a:pt x="182" y="194"/>
                  </a:lnTo>
                  <a:lnTo>
                    <a:pt x="188" y="188"/>
                  </a:lnTo>
                  <a:lnTo>
                    <a:pt x="194" y="180"/>
                  </a:lnTo>
                  <a:lnTo>
                    <a:pt x="200" y="172"/>
                  </a:lnTo>
                  <a:lnTo>
                    <a:pt x="202" y="164"/>
                  </a:lnTo>
                  <a:lnTo>
                    <a:pt x="202" y="154"/>
                  </a:lnTo>
                  <a:lnTo>
                    <a:pt x="202" y="154"/>
                  </a:lnTo>
                  <a:lnTo>
                    <a:pt x="202" y="144"/>
                  </a:lnTo>
                  <a:lnTo>
                    <a:pt x="200" y="134"/>
                  </a:lnTo>
                  <a:lnTo>
                    <a:pt x="194" y="126"/>
                  </a:lnTo>
                  <a:lnTo>
                    <a:pt x="188" y="118"/>
                  </a:lnTo>
                  <a:lnTo>
                    <a:pt x="182" y="112"/>
                  </a:lnTo>
                  <a:lnTo>
                    <a:pt x="174" y="108"/>
                  </a:lnTo>
                  <a:lnTo>
                    <a:pt x="164" y="106"/>
                  </a:lnTo>
                  <a:lnTo>
                    <a:pt x="154" y="104"/>
                  </a:lnTo>
                  <a:lnTo>
                    <a:pt x="154" y="104"/>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6" name="Freeform 20"/>
            <p:cNvSpPr>
              <a:spLocks noEditPoints="1"/>
            </p:cNvSpPr>
            <p:nvPr/>
          </p:nvSpPr>
          <p:spPr bwMode="auto">
            <a:xfrm>
              <a:off x="7250039" y="2854566"/>
              <a:ext cx="186534" cy="186534"/>
            </a:xfrm>
            <a:custGeom>
              <a:avLst/>
              <a:gdLst>
                <a:gd name="T0" fmla="*/ 154 w 308"/>
                <a:gd name="T1" fmla="*/ 308 h 308"/>
                <a:gd name="T2" fmla="*/ 122 w 308"/>
                <a:gd name="T3" fmla="*/ 304 h 308"/>
                <a:gd name="T4" fmla="*/ 94 w 308"/>
                <a:gd name="T5" fmla="*/ 296 h 308"/>
                <a:gd name="T6" fmla="*/ 68 w 308"/>
                <a:gd name="T7" fmla="*/ 282 h 308"/>
                <a:gd name="T8" fmla="*/ 44 w 308"/>
                <a:gd name="T9" fmla="*/ 262 h 308"/>
                <a:gd name="T10" fmla="*/ 26 w 308"/>
                <a:gd name="T11" fmla="*/ 240 h 308"/>
                <a:gd name="T12" fmla="*/ 12 w 308"/>
                <a:gd name="T13" fmla="*/ 214 h 308"/>
                <a:gd name="T14" fmla="*/ 2 w 308"/>
                <a:gd name="T15" fmla="*/ 184 h 308"/>
                <a:gd name="T16" fmla="*/ 0 w 308"/>
                <a:gd name="T17" fmla="*/ 154 h 308"/>
                <a:gd name="T18" fmla="*/ 0 w 308"/>
                <a:gd name="T19" fmla="*/ 138 h 308"/>
                <a:gd name="T20" fmla="*/ 6 w 308"/>
                <a:gd name="T21" fmla="*/ 108 h 308"/>
                <a:gd name="T22" fmla="*/ 18 w 308"/>
                <a:gd name="T23" fmla="*/ 80 h 308"/>
                <a:gd name="T24" fmla="*/ 34 w 308"/>
                <a:gd name="T25" fmla="*/ 56 h 308"/>
                <a:gd name="T26" fmla="*/ 56 w 308"/>
                <a:gd name="T27" fmla="*/ 36 h 308"/>
                <a:gd name="T28" fmla="*/ 80 w 308"/>
                <a:gd name="T29" fmla="*/ 18 h 308"/>
                <a:gd name="T30" fmla="*/ 108 w 308"/>
                <a:gd name="T31" fmla="*/ 6 h 308"/>
                <a:gd name="T32" fmla="*/ 138 w 308"/>
                <a:gd name="T33" fmla="*/ 0 h 308"/>
                <a:gd name="T34" fmla="*/ 154 w 308"/>
                <a:gd name="T35" fmla="*/ 0 h 308"/>
                <a:gd name="T36" fmla="*/ 184 w 308"/>
                <a:gd name="T37" fmla="*/ 4 h 308"/>
                <a:gd name="T38" fmla="*/ 214 w 308"/>
                <a:gd name="T39" fmla="*/ 12 h 308"/>
                <a:gd name="T40" fmla="*/ 240 w 308"/>
                <a:gd name="T41" fmla="*/ 26 h 308"/>
                <a:gd name="T42" fmla="*/ 262 w 308"/>
                <a:gd name="T43" fmla="*/ 46 h 308"/>
                <a:gd name="T44" fmla="*/ 280 w 308"/>
                <a:gd name="T45" fmla="*/ 68 h 308"/>
                <a:gd name="T46" fmla="*/ 294 w 308"/>
                <a:gd name="T47" fmla="*/ 94 h 308"/>
                <a:gd name="T48" fmla="*/ 304 w 308"/>
                <a:gd name="T49" fmla="*/ 122 h 308"/>
                <a:gd name="T50" fmla="*/ 308 w 308"/>
                <a:gd name="T51" fmla="*/ 154 h 308"/>
                <a:gd name="T52" fmla="*/ 306 w 308"/>
                <a:gd name="T53" fmla="*/ 170 h 308"/>
                <a:gd name="T54" fmla="*/ 300 w 308"/>
                <a:gd name="T55" fmla="*/ 200 h 308"/>
                <a:gd name="T56" fmla="*/ 288 w 308"/>
                <a:gd name="T57" fmla="*/ 226 h 308"/>
                <a:gd name="T58" fmla="*/ 272 w 308"/>
                <a:gd name="T59" fmla="*/ 252 h 308"/>
                <a:gd name="T60" fmla="*/ 252 w 308"/>
                <a:gd name="T61" fmla="*/ 272 h 308"/>
                <a:gd name="T62" fmla="*/ 226 w 308"/>
                <a:gd name="T63" fmla="*/ 288 h 308"/>
                <a:gd name="T64" fmla="*/ 200 w 308"/>
                <a:gd name="T65" fmla="*/ 300 h 308"/>
                <a:gd name="T66" fmla="*/ 170 w 308"/>
                <a:gd name="T67" fmla="*/ 306 h 308"/>
                <a:gd name="T68" fmla="*/ 154 w 308"/>
                <a:gd name="T69" fmla="*/ 308 h 308"/>
                <a:gd name="T70" fmla="*/ 154 w 308"/>
                <a:gd name="T71" fmla="*/ 104 h 308"/>
                <a:gd name="T72" fmla="*/ 134 w 308"/>
                <a:gd name="T73" fmla="*/ 108 h 308"/>
                <a:gd name="T74" fmla="*/ 120 w 308"/>
                <a:gd name="T75" fmla="*/ 120 h 308"/>
                <a:gd name="T76" fmla="*/ 108 w 308"/>
                <a:gd name="T77" fmla="*/ 134 h 308"/>
                <a:gd name="T78" fmla="*/ 104 w 308"/>
                <a:gd name="T79" fmla="*/ 154 h 308"/>
                <a:gd name="T80" fmla="*/ 106 w 308"/>
                <a:gd name="T81" fmla="*/ 164 h 308"/>
                <a:gd name="T82" fmla="*/ 114 w 308"/>
                <a:gd name="T83" fmla="*/ 180 h 308"/>
                <a:gd name="T84" fmla="*/ 126 w 308"/>
                <a:gd name="T85" fmla="*/ 194 h 308"/>
                <a:gd name="T86" fmla="*/ 144 w 308"/>
                <a:gd name="T87" fmla="*/ 202 h 308"/>
                <a:gd name="T88" fmla="*/ 154 w 308"/>
                <a:gd name="T89" fmla="*/ 202 h 308"/>
                <a:gd name="T90" fmla="*/ 172 w 308"/>
                <a:gd name="T91" fmla="*/ 198 h 308"/>
                <a:gd name="T92" fmla="*/ 188 w 308"/>
                <a:gd name="T93" fmla="*/ 188 h 308"/>
                <a:gd name="T94" fmla="*/ 198 w 308"/>
                <a:gd name="T95" fmla="*/ 172 h 308"/>
                <a:gd name="T96" fmla="*/ 202 w 308"/>
                <a:gd name="T97" fmla="*/ 154 h 308"/>
                <a:gd name="T98" fmla="*/ 202 w 308"/>
                <a:gd name="T99" fmla="*/ 144 h 308"/>
                <a:gd name="T100" fmla="*/ 194 w 308"/>
                <a:gd name="T101" fmla="*/ 126 h 308"/>
                <a:gd name="T102" fmla="*/ 180 w 308"/>
                <a:gd name="T103" fmla="*/ 114 h 308"/>
                <a:gd name="T104" fmla="*/ 164 w 308"/>
                <a:gd name="T105" fmla="*/ 106 h 308"/>
                <a:gd name="T106" fmla="*/ 154 w 308"/>
                <a:gd name="T107" fmla="*/ 1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8">
                  <a:moveTo>
                    <a:pt x="154" y="308"/>
                  </a:moveTo>
                  <a:lnTo>
                    <a:pt x="154" y="308"/>
                  </a:lnTo>
                  <a:lnTo>
                    <a:pt x="138" y="306"/>
                  </a:lnTo>
                  <a:lnTo>
                    <a:pt x="122" y="304"/>
                  </a:lnTo>
                  <a:lnTo>
                    <a:pt x="108" y="300"/>
                  </a:lnTo>
                  <a:lnTo>
                    <a:pt x="94" y="296"/>
                  </a:lnTo>
                  <a:lnTo>
                    <a:pt x="80" y="288"/>
                  </a:lnTo>
                  <a:lnTo>
                    <a:pt x="68" y="282"/>
                  </a:lnTo>
                  <a:lnTo>
                    <a:pt x="56" y="272"/>
                  </a:lnTo>
                  <a:lnTo>
                    <a:pt x="44" y="262"/>
                  </a:lnTo>
                  <a:lnTo>
                    <a:pt x="34" y="252"/>
                  </a:lnTo>
                  <a:lnTo>
                    <a:pt x="26" y="240"/>
                  </a:lnTo>
                  <a:lnTo>
                    <a:pt x="18" y="226"/>
                  </a:lnTo>
                  <a:lnTo>
                    <a:pt x="12" y="214"/>
                  </a:lnTo>
                  <a:lnTo>
                    <a:pt x="6" y="200"/>
                  </a:lnTo>
                  <a:lnTo>
                    <a:pt x="2" y="184"/>
                  </a:lnTo>
                  <a:lnTo>
                    <a:pt x="0" y="170"/>
                  </a:lnTo>
                  <a:lnTo>
                    <a:pt x="0" y="154"/>
                  </a:lnTo>
                  <a:lnTo>
                    <a:pt x="0" y="154"/>
                  </a:lnTo>
                  <a:lnTo>
                    <a:pt x="0" y="138"/>
                  </a:lnTo>
                  <a:lnTo>
                    <a:pt x="2" y="122"/>
                  </a:lnTo>
                  <a:lnTo>
                    <a:pt x="6" y="108"/>
                  </a:lnTo>
                  <a:lnTo>
                    <a:pt x="12" y="94"/>
                  </a:lnTo>
                  <a:lnTo>
                    <a:pt x="18" y="80"/>
                  </a:lnTo>
                  <a:lnTo>
                    <a:pt x="26" y="68"/>
                  </a:lnTo>
                  <a:lnTo>
                    <a:pt x="34" y="56"/>
                  </a:lnTo>
                  <a:lnTo>
                    <a:pt x="44" y="46"/>
                  </a:lnTo>
                  <a:lnTo>
                    <a:pt x="56" y="36"/>
                  </a:lnTo>
                  <a:lnTo>
                    <a:pt x="68" y="26"/>
                  </a:lnTo>
                  <a:lnTo>
                    <a:pt x="80" y="18"/>
                  </a:lnTo>
                  <a:lnTo>
                    <a:pt x="94" y="12"/>
                  </a:lnTo>
                  <a:lnTo>
                    <a:pt x="108" y="6"/>
                  </a:lnTo>
                  <a:lnTo>
                    <a:pt x="122" y="4"/>
                  </a:lnTo>
                  <a:lnTo>
                    <a:pt x="138" y="0"/>
                  </a:lnTo>
                  <a:lnTo>
                    <a:pt x="154" y="0"/>
                  </a:lnTo>
                  <a:lnTo>
                    <a:pt x="154" y="0"/>
                  </a:lnTo>
                  <a:lnTo>
                    <a:pt x="170" y="0"/>
                  </a:lnTo>
                  <a:lnTo>
                    <a:pt x="184" y="4"/>
                  </a:lnTo>
                  <a:lnTo>
                    <a:pt x="200" y="6"/>
                  </a:lnTo>
                  <a:lnTo>
                    <a:pt x="214" y="12"/>
                  </a:lnTo>
                  <a:lnTo>
                    <a:pt x="226" y="18"/>
                  </a:lnTo>
                  <a:lnTo>
                    <a:pt x="240" y="26"/>
                  </a:lnTo>
                  <a:lnTo>
                    <a:pt x="252" y="36"/>
                  </a:lnTo>
                  <a:lnTo>
                    <a:pt x="262" y="46"/>
                  </a:lnTo>
                  <a:lnTo>
                    <a:pt x="272" y="56"/>
                  </a:lnTo>
                  <a:lnTo>
                    <a:pt x="280" y="68"/>
                  </a:lnTo>
                  <a:lnTo>
                    <a:pt x="288" y="80"/>
                  </a:lnTo>
                  <a:lnTo>
                    <a:pt x="294" y="94"/>
                  </a:lnTo>
                  <a:lnTo>
                    <a:pt x="300" y="108"/>
                  </a:lnTo>
                  <a:lnTo>
                    <a:pt x="304" y="122"/>
                  </a:lnTo>
                  <a:lnTo>
                    <a:pt x="306" y="138"/>
                  </a:lnTo>
                  <a:lnTo>
                    <a:pt x="308" y="154"/>
                  </a:lnTo>
                  <a:lnTo>
                    <a:pt x="308" y="154"/>
                  </a:lnTo>
                  <a:lnTo>
                    <a:pt x="306" y="170"/>
                  </a:lnTo>
                  <a:lnTo>
                    <a:pt x="304" y="184"/>
                  </a:lnTo>
                  <a:lnTo>
                    <a:pt x="300" y="200"/>
                  </a:lnTo>
                  <a:lnTo>
                    <a:pt x="294" y="214"/>
                  </a:lnTo>
                  <a:lnTo>
                    <a:pt x="288" y="226"/>
                  </a:lnTo>
                  <a:lnTo>
                    <a:pt x="280" y="240"/>
                  </a:lnTo>
                  <a:lnTo>
                    <a:pt x="272" y="252"/>
                  </a:lnTo>
                  <a:lnTo>
                    <a:pt x="262" y="262"/>
                  </a:lnTo>
                  <a:lnTo>
                    <a:pt x="252" y="272"/>
                  </a:lnTo>
                  <a:lnTo>
                    <a:pt x="240" y="282"/>
                  </a:lnTo>
                  <a:lnTo>
                    <a:pt x="226" y="288"/>
                  </a:lnTo>
                  <a:lnTo>
                    <a:pt x="214" y="296"/>
                  </a:lnTo>
                  <a:lnTo>
                    <a:pt x="200" y="300"/>
                  </a:lnTo>
                  <a:lnTo>
                    <a:pt x="184" y="304"/>
                  </a:lnTo>
                  <a:lnTo>
                    <a:pt x="170" y="306"/>
                  </a:lnTo>
                  <a:lnTo>
                    <a:pt x="154" y="308"/>
                  </a:lnTo>
                  <a:lnTo>
                    <a:pt x="154" y="308"/>
                  </a:lnTo>
                  <a:close/>
                  <a:moveTo>
                    <a:pt x="154" y="104"/>
                  </a:moveTo>
                  <a:lnTo>
                    <a:pt x="154" y="104"/>
                  </a:lnTo>
                  <a:lnTo>
                    <a:pt x="144" y="106"/>
                  </a:lnTo>
                  <a:lnTo>
                    <a:pt x="134" y="108"/>
                  </a:lnTo>
                  <a:lnTo>
                    <a:pt x="126" y="114"/>
                  </a:lnTo>
                  <a:lnTo>
                    <a:pt x="120" y="120"/>
                  </a:lnTo>
                  <a:lnTo>
                    <a:pt x="114" y="126"/>
                  </a:lnTo>
                  <a:lnTo>
                    <a:pt x="108" y="134"/>
                  </a:lnTo>
                  <a:lnTo>
                    <a:pt x="106" y="144"/>
                  </a:lnTo>
                  <a:lnTo>
                    <a:pt x="104" y="154"/>
                  </a:lnTo>
                  <a:lnTo>
                    <a:pt x="104" y="154"/>
                  </a:lnTo>
                  <a:lnTo>
                    <a:pt x="106" y="164"/>
                  </a:lnTo>
                  <a:lnTo>
                    <a:pt x="108" y="172"/>
                  </a:lnTo>
                  <a:lnTo>
                    <a:pt x="114" y="180"/>
                  </a:lnTo>
                  <a:lnTo>
                    <a:pt x="120" y="188"/>
                  </a:lnTo>
                  <a:lnTo>
                    <a:pt x="126" y="194"/>
                  </a:lnTo>
                  <a:lnTo>
                    <a:pt x="134" y="198"/>
                  </a:lnTo>
                  <a:lnTo>
                    <a:pt x="144" y="202"/>
                  </a:lnTo>
                  <a:lnTo>
                    <a:pt x="154" y="202"/>
                  </a:lnTo>
                  <a:lnTo>
                    <a:pt x="154" y="202"/>
                  </a:lnTo>
                  <a:lnTo>
                    <a:pt x="164" y="202"/>
                  </a:lnTo>
                  <a:lnTo>
                    <a:pt x="172" y="198"/>
                  </a:lnTo>
                  <a:lnTo>
                    <a:pt x="180" y="194"/>
                  </a:lnTo>
                  <a:lnTo>
                    <a:pt x="188" y="188"/>
                  </a:lnTo>
                  <a:lnTo>
                    <a:pt x="194" y="180"/>
                  </a:lnTo>
                  <a:lnTo>
                    <a:pt x="198" y="172"/>
                  </a:lnTo>
                  <a:lnTo>
                    <a:pt x="202" y="164"/>
                  </a:lnTo>
                  <a:lnTo>
                    <a:pt x="202" y="154"/>
                  </a:lnTo>
                  <a:lnTo>
                    <a:pt x="202" y="154"/>
                  </a:lnTo>
                  <a:lnTo>
                    <a:pt x="202" y="144"/>
                  </a:lnTo>
                  <a:lnTo>
                    <a:pt x="198" y="134"/>
                  </a:lnTo>
                  <a:lnTo>
                    <a:pt x="194" y="126"/>
                  </a:lnTo>
                  <a:lnTo>
                    <a:pt x="188" y="120"/>
                  </a:lnTo>
                  <a:lnTo>
                    <a:pt x="180" y="114"/>
                  </a:lnTo>
                  <a:lnTo>
                    <a:pt x="172" y="108"/>
                  </a:lnTo>
                  <a:lnTo>
                    <a:pt x="164" y="106"/>
                  </a:lnTo>
                  <a:lnTo>
                    <a:pt x="154" y="104"/>
                  </a:lnTo>
                  <a:lnTo>
                    <a:pt x="154" y="104"/>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17" name="Group 16"/>
            <p:cNvGrpSpPr/>
            <p:nvPr/>
          </p:nvGrpSpPr>
          <p:grpSpPr>
            <a:xfrm>
              <a:off x="5413104" y="2621197"/>
              <a:ext cx="1326042" cy="1326043"/>
              <a:chOff x="5413104" y="2598477"/>
              <a:chExt cx="1326042" cy="1326043"/>
            </a:xfrm>
          </p:grpSpPr>
          <p:sp>
            <p:nvSpPr>
              <p:cNvPr id="18" name="Freeform 5"/>
              <p:cNvSpPr>
                <a:spLocks/>
              </p:cNvSpPr>
              <p:nvPr/>
            </p:nvSpPr>
            <p:spPr bwMode="auto">
              <a:xfrm>
                <a:off x="5642613" y="3166154"/>
                <a:ext cx="838193" cy="391237"/>
              </a:xfrm>
              <a:custGeom>
                <a:avLst/>
                <a:gdLst>
                  <a:gd name="T0" fmla="*/ 1228 w 1384"/>
                  <a:gd name="T1" fmla="*/ 646 h 646"/>
                  <a:gd name="T2" fmla="*/ 1198 w 1384"/>
                  <a:gd name="T3" fmla="*/ 636 h 646"/>
                  <a:gd name="T4" fmla="*/ 1178 w 1384"/>
                  <a:gd name="T5" fmla="*/ 614 h 646"/>
                  <a:gd name="T6" fmla="*/ 1174 w 1384"/>
                  <a:gd name="T7" fmla="*/ 106 h 646"/>
                  <a:gd name="T8" fmla="*/ 1118 w 1384"/>
                  <a:gd name="T9" fmla="*/ 594 h 646"/>
                  <a:gd name="T10" fmla="*/ 1108 w 1384"/>
                  <a:gd name="T11" fmla="*/ 622 h 646"/>
                  <a:gd name="T12" fmla="*/ 1086 w 1384"/>
                  <a:gd name="T13" fmla="*/ 642 h 646"/>
                  <a:gd name="T14" fmla="*/ 824 w 1384"/>
                  <a:gd name="T15" fmla="*/ 646 h 646"/>
                  <a:gd name="T16" fmla="*/ 804 w 1384"/>
                  <a:gd name="T17" fmla="*/ 642 h 646"/>
                  <a:gd name="T18" fmla="*/ 780 w 1384"/>
                  <a:gd name="T19" fmla="*/ 622 h 646"/>
                  <a:gd name="T20" fmla="*/ 772 w 1384"/>
                  <a:gd name="T21" fmla="*/ 594 h 646"/>
                  <a:gd name="T22" fmla="*/ 714 w 1384"/>
                  <a:gd name="T23" fmla="*/ 594 h 646"/>
                  <a:gd name="T24" fmla="*/ 710 w 1384"/>
                  <a:gd name="T25" fmla="*/ 614 h 646"/>
                  <a:gd name="T26" fmla="*/ 690 w 1384"/>
                  <a:gd name="T27" fmla="*/ 636 h 646"/>
                  <a:gd name="T28" fmla="*/ 662 w 1384"/>
                  <a:gd name="T29" fmla="*/ 646 h 646"/>
                  <a:gd name="T30" fmla="*/ 410 w 1384"/>
                  <a:gd name="T31" fmla="*/ 644 h 646"/>
                  <a:gd name="T32" fmla="*/ 384 w 1384"/>
                  <a:gd name="T33" fmla="*/ 630 h 646"/>
                  <a:gd name="T34" fmla="*/ 368 w 1384"/>
                  <a:gd name="T35" fmla="*/ 604 h 646"/>
                  <a:gd name="T36" fmla="*/ 310 w 1384"/>
                  <a:gd name="T37" fmla="*/ 322 h 646"/>
                  <a:gd name="T38" fmla="*/ 310 w 1384"/>
                  <a:gd name="T39" fmla="*/ 604 h 646"/>
                  <a:gd name="T40" fmla="*/ 296 w 1384"/>
                  <a:gd name="T41" fmla="*/ 630 h 646"/>
                  <a:gd name="T42" fmla="*/ 268 w 1384"/>
                  <a:gd name="T43" fmla="*/ 644 h 646"/>
                  <a:gd name="T44" fmla="*/ 52 w 1384"/>
                  <a:gd name="T45" fmla="*/ 646 h 646"/>
                  <a:gd name="T46" fmla="*/ 24 w 1384"/>
                  <a:gd name="T47" fmla="*/ 636 h 646"/>
                  <a:gd name="T48" fmla="*/ 4 w 1384"/>
                  <a:gd name="T49" fmla="*/ 614 h 646"/>
                  <a:gd name="T50" fmla="*/ 0 w 1384"/>
                  <a:gd name="T51" fmla="*/ 594 h 646"/>
                  <a:gd name="T52" fmla="*/ 10 w 1384"/>
                  <a:gd name="T53" fmla="*/ 564 h 646"/>
                  <a:gd name="T54" fmla="*/ 32 w 1384"/>
                  <a:gd name="T55" fmla="*/ 544 h 646"/>
                  <a:gd name="T56" fmla="*/ 206 w 1384"/>
                  <a:gd name="T57" fmla="*/ 540 h 646"/>
                  <a:gd name="T58" fmla="*/ 208 w 1384"/>
                  <a:gd name="T59" fmla="*/ 278 h 646"/>
                  <a:gd name="T60" fmla="*/ 228 w 1384"/>
                  <a:gd name="T61" fmla="*/ 240 h 646"/>
                  <a:gd name="T62" fmla="*/ 266 w 1384"/>
                  <a:gd name="T63" fmla="*/ 218 h 646"/>
                  <a:gd name="T64" fmla="*/ 398 w 1384"/>
                  <a:gd name="T65" fmla="*/ 218 h 646"/>
                  <a:gd name="T66" fmla="*/ 440 w 1384"/>
                  <a:gd name="T67" fmla="*/ 230 h 646"/>
                  <a:gd name="T68" fmla="*/ 466 w 1384"/>
                  <a:gd name="T69" fmla="*/ 264 h 646"/>
                  <a:gd name="T70" fmla="*/ 472 w 1384"/>
                  <a:gd name="T71" fmla="*/ 540 h 646"/>
                  <a:gd name="T72" fmla="*/ 608 w 1384"/>
                  <a:gd name="T73" fmla="*/ 152 h 646"/>
                  <a:gd name="T74" fmla="*/ 622 w 1384"/>
                  <a:gd name="T75" fmla="*/ 110 h 646"/>
                  <a:gd name="T76" fmla="*/ 654 w 1384"/>
                  <a:gd name="T77" fmla="*/ 82 h 646"/>
                  <a:gd name="T78" fmla="*/ 800 w 1384"/>
                  <a:gd name="T79" fmla="*/ 76 h 646"/>
                  <a:gd name="T80" fmla="*/ 830 w 1384"/>
                  <a:gd name="T81" fmla="*/ 82 h 646"/>
                  <a:gd name="T82" fmla="*/ 864 w 1384"/>
                  <a:gd name="T83" fmla="*/ 110 h 646"/>
                  <a:gd name="T84" fmla="*/ 876 w 1384"/>
                  <a:gd name="T85" fmla="*/ 152 h 646"/>
                  <a:gd name="T86" fmla="*/ 1012 w 1384"/>
                  <a:gd name="T87" fmla="*/ 76 h 646"/>
                  <a:gd name="T88" fmla="*/ 1018 w 1384"/>
                  <a:gd name="T89" fmla="*/ 46 h 646"/>
                  <a:gd name="T90" fmla="*/ 1046 w 1384"/>
                  <a:gd name="T91" fmla="*/ 12 h 646"/>
                  <a:gd name="T92" fmla="*/ 1088 w 1384"/>
                  <a:gd name="T93" fmla="*/ 0 h 646"/>
                  <a:gd name="T94" fmla="*/ 1220 w 1384"/>
                  <a:gd name="T95" fmla="*/ 2 h 646"/>
                  <a:gd name="T96" fmla="*/ 1258 w 1384"/>
                  <a:gd name="T97" fmla="*/ 22 h 646"/>
                  <a:gd name="T98" fmla="*/ 1278 w 1384"/>
                  <a:gd name="T99" fmla="*/ 60 h 646"/>
                  <a:gd name="T100" fmla="*/ 1332 w 1384"/>
                  <a:gd name="T101" fmla="*/ 540 h 646"/>
                  <a:gd name="T102" fmla="*/ 1352 w 1384"/>
                  <a:gd name="T103" fmla="*/ 544 h 646"/>
                  <a:gd name="T104" fmla="*/ 1376 w 1384"/>
                  <a:gd name="T105" fmla="*/ 564 h 646"/>
                  <a:gd name="T106" fmla="*/ 1384 w 1384"/>
                  <a:gd name="T107" fmla="*/ 594 h 646"/>
                  <a:gd name="T108" fmla="*/ 1380 w 1384"/>
                  <a:gd name="T109" fmla="*/ 614 h 646"/>
                  <a:gd name="T110" fmla="*/ 1362 w 1384"/>
                  <a:gd name="T111" fmla="*/ 636 h 646"/>
                  <a:gd name="T112" fmla="*/ 1332 w 1384"/>
                  <a:gd name="T113" fmla="*/ 646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84" h="646">
                    <a:moveTo>
                      <a:pt x="1332" y="646"/>
                    </a:moveTo>
                    <a:lnTo>
                      <a:pt x="1228" y="646"/>
                    </a:lnTo>
                    <a:lnTo>
                      <a:pt x="1228" y="646"/>
                    </a:lnTo>
                    <a:lnTo>
                      <a:pt x="1216" y="644"/>
                    </a:lnTo>
                    <a:lnTo>
                      <a:pt x="1206" y="642"/>
                    </a:lnTo>
                    <a:lnTo>
                      <a:pt x="1198" y="636"/>
                    </a:lnTo>
                    <a:lnTo>
                      <a:pt x="1190" y="630"/>
                    </a:lnTo>
                    <a:lnTo>
                      <a:pt x="1184" y="622"/>
                    </a:lnTo>
                    <a:lnTo>
                      <a:pt x="1178" y="614"/>
                    </a:lnTo>
                    <a:lnTo>
                      <a:pt x="1176" y="604"/>
                    </a:lnTo>
                    <a:lnTo>
                      <a:pt x="1174" y="594"/>
                    </a:lnTo>
                    <a:lnTo>
                      <a:pt x="1174" y="106"/>
                    </a:lnTo>
                    <a:lnTo>
                      <a:pt x="1118" y="106"/>
                    </a:lnTo>
                    <a:lnTo>
                      <a:pt x="1118" y="594"/>
                    </a:lnTo>
                    <a:lnTo>
                      <a:pt x="1118" y="594"/>
                    </a:lnTo>
                    <a:lnTo>
                      <a:pt x="1116" y="604"/>
                    </a:lnTo>
                    <a:lnTo>
                      <a:pt x="1114" y="614"/>
                    </a:lnTo>
                    <a:lnTo>
                      <a:pt x="1108" y="622"/>
                    </a:lnTo>
                    <a:lnTo>
                      <a:pt x="1102" y="630"/>
                    </a:lnTo>
                    <a:lnTo>
                      <a:pt x="1094" y="636"/>
                    </a:lnTo>
                    <a:lnTo>
                      <a:pt x="1086" y="642"/>
                    </a:lnTo>
                    <a:lnTo>
                      <a:pt x="1076" y="644"/>
                    </a:lnTo>
                    <a:lnTo>
                      <a:pt x="1064" y="646"/>
                    </a:lnTo>
                    <a:lnTo>
                      <a:pt x="824" y="646"/>
                    </a:lnTo>
                    <a:lnTo>
                      <a:pt x="824" y="646"/>
                    </a:lnTo>
                    <a:lnTo>
                      <a:pt x="814" y="644"/>
                    </a:lnTo>
                    <a:lnTo>
                      <a:pt x="804" y="642"/>
                    </a:lnTo>
                    <a:lnTo>
                      <a:pt x="794" y="636"/>
                    </a:lnTo>
                    <a:lnTo>
                      <a:pt x="786" y="630"/>
                    </a:lnTo>
                    <a:lnTo>
                      <a:pt x="780" y="622"/>
                    </a:lnTo>
                    <a:lnTo>
                      <a:pt x="776" y="614"/>
                    </a:lnTo>
                    <a:lnTo>
                      <a:pt x="772" y="604"/>
                    </a:lnTo>
                    <a:lnTo>
                      <a:pt x="772" y="594"/>
                    </a:lnTo>
                    <a:lnTo>
                      <a:pt x="772" y="182"/>
                    </a:lnTo>
                    <a:lnTo>
                      <a:pt x="714" y="182"/>
                    </a:lnTo>
                    <a:lnTo>
                      <a:pt x="714" y="594"/>
                    </a:lnTo>
                    <a:lnTo>
                      <a:pt x="714" y="594"/>
                    </a:lnTo>
                    <a:lnTo>
                      <a:pt x="712" y="604"/>
                    </a:lnTo>
                    <a:lnTo>
                      <a:pt x="710" y="614"/>
                    </a:lnTo>
                    <a:lnTo>
                      <a:pt x="706" y="622"/>
                    </a:lnTo>
                    <a:lnTo>
                      <a:pt x="698" y="630"/>
                    </a:lnTo>
                    <a:lnTo>
                      <a:pt x="690" y="636"/>
                    </a:lnTo>
                    <a:lnTo>
                      <a:pt x="682" y="642"/>
                    </a:lnTo>
                    <a:lnTo>
                      <a:pt x="672" y="644"/>
                    </a:lnTo>
                    <a:lnTo>
                      <a:pt x="662" y="646"/>
                    </a:lnTo>
                    <a:lnTo>
                      <a:pt x="420" y="646"/>
                    </a:lnTo>
                    <a:lnTo>
                      <a:pt x="420" y="646"/>
                    </a:lnTo>
                    <a:lnTo>
                      <a:pt x="410" y="644"/>
                    </a:lnTo>
                    <a:lnTo>
                      <a:pt x="400" y="642"/>
                    </a:lnTo>
                    <a:lnTo>
                      <a:pt x="390" y="636"/>
                    </a:lnTo>
                    <a:lnTo>
                      <a:pt x="384" y="630"/>
                    </a:lnTo>
                    <a:lnTo>
                      <a:pt x="376" y="622"/>
                    </a:lnTo>
                    <a:lnTo>
                      <a:pt x="372" y="614"/>
                    </a:lnTo>
                    <a:lnTo>
                      <a:pt x="368" y="604"/>
                    </a:lnTo>
                    <a:lnTo>
                      <a:pt x="368" y="594"/>
                    </a:lnTo>
                    <a:lnTo>
                      <a:pt x="368" y="322"/>
                    </a:lnTo>
                    <a:lnTo>
                      <a:pt x="310" y="322"/>
                    </a:lnTo>
                    <a:lnTo>
                      <a:pt x="310" y="594"/>
                    </a:lnTo>
                    <a:lnTo>
                      <a:pt x="310" y="594"/>
                    </a:lnTo>
                    <a:lnTo>
                      <a:pt x="310" y="604"/>
                    </a:lnTo>
                    <a:lnTo>
                      <a:pt x="306" y="614"/>
                    </a:lnTo>
                    <a:lnTo>
                      <a:pt x="302" y="622"/>
                    </a:lnTo>
                    <a:lnTo>
                      <a:pt x="296" y="630"/>
                    </a:lnTo>
                    <a:lnTo>
                      <a:pt x="288" y="636"/>
                    </a:lnTo>
                    <a:lnTo>
                      <a:pt x="278" y="642"/>
                    </a:lnTo>
                    <a:lnTo>
                      <a:pt x="268" y="644"/>
                    </a:lnTo>
                    <a:lnTo>
                      <a:pt x="258" y="646"/>
                    </a:lnTo>
                    <a:lnTo>
                      <a:pt x="52" y="646"/>
                    </a:lnTo>
                    <a:lnTo>
                      <a:pt x="52" y="646"/>
                    </a:lnTo>
                    <a:lnTo>
                      <a:pt x="42" y="644"/>
                    </a:lnTo>
                    <a:lnTo>
                      <a:pt x="32" y="642"/>
                    </a:lnTo>
                    <a:lnTo>
                      <a:pt x="24" y="636"/>
                    </a:lnTo>
                    <a:lnTo>
                      <a:pt x="16" y="630"/>
                    </a:lnTo>
                    <a:lnTo>
                      <a:pt x="10" y="622"/>
                    </a:lnTo>
                    <a:lnTo>
                      <a:pt x="4" y="614"/>
                    </a:lnTo>
                    <a:lnTo>
                      <a:pt x="2" y="604"/>
                    </a:lnTo>
                    <a:lnTo>
                      <a:pt x="0" y="594"/>
                    </a:lnTo>
                    <a:lnTo>
                      <a:pt x="0" y="594"/>
                    </a:lnTo>
                    <a:lnTo>
                      <a:pt x="2" y="582"/>
                    </a:lnTo>
                    <a:lnTo>
                      <a:pt x="4" y="572"/>
                    </a:lnTo>
                    <a:lnTo>
                      <a:pt x="10" y="564"/>
                    </a:lnTo>
                    <a:lnTo>
                      <a:pt x="16" y="556"/>
                    </a:lnTo>
                    <a:lnTo>
                      <a:pt x="24" y="550"/>
                    </a:lnTo>
                    <a:lnTo>
                      <a:pt x="32" y="544"/>
                    </a:lnTo>
                    <a:lnTo>
                      <a:pt x="42" y="542"/>
                    </a:lnTo>
                    <a:lnTo>
                      <a:pt x="52" y="540"/>
                    </a:lnTo>
                    <a:lnTo>
                      <a:pt x="206" y="540"/>
                    </a:lnTo>
                    <a:lnTo>
                      <a:pt x="206" y="292"/>
                    </a:lnTo>
                    <a:lnTo>
                      <a:pt x="206" y="292"/>
                    </a:lnTo>
                    <a:lnTo>
                      <a:pt x="208" y="278"/>
                    </a:lnTo>
                    <a:lnTo>
                      <a:pt x="212" y="264"/>
                    </a:lnTo>
                    <a:lnTo>
                      <a:pt x="218" y="250"/>
                    </a:lnTo>
                    <a:lnTo>
                      <a:pt x="228" y="240"/>
                    </a:lnTo>
                    <a:lnTo>
                      <a:pt x="238" y="230"/>
                    </a:lnTo>
                    <a:lnTo>
                      <a:pt x="252" y="224"/>
                    </a:lnTo>
                    <a:lnTo>
                      <a:pt x="266" y="218"/>
                    </a:lnTo>
                    <a:lnTo>
                      <a:pt x="280" y="218"/>
                    </a:lnTo>
                    <a:lnTo>
                      <a:pt x="398" y="218"/>
                    </a:lnTo>
                    <a:lnTo>
                      <a:pt x="398" y="218"/>
                    </a:lnTo>
                    <a:lnTo>
                      <a:pt x="412" y="218"/>
                    </a:lnTo>
                    <a:lnTo>
                      <a:pt x="426" y="224"/>
                    </a:lnTo>
                    <a:lnTo>
                      <a:pt x="440" y="230"/>
                    </a:lnTo>
                    <a:lnTo>
                      <a:pt x="450" y="240"/>
                    </a:lnTo>
                    <a:lnTo>
                      <a:pt x="460" y="250"/>
                    </a:lnTo>
                    <a:lnTo>
                      <a:pt x="466" y="264"/>
                    </a:lnTo>
                    <a:lnTo>
                      <a:pt x="472" y="278"/>
                    </a:lnTo>
                    <a:lnTo>
                      <a:pt x="472" y="292"/>
                    </a:lnTo>
                    <a:lnTo>
                      <a:pt x="472" y="540"/>
                    </a:lnTo>
                    <a:lnTo>
                      <a:pt x="608" y="540"/>
                    </a:lnTo>
                    <a:lnTo>
                      <a:pt x="608" y="152"/>
                    </a:lnTo>
                    <a:lnTo>
                      <a:pt x="608" y="152"/>
                    </a:lnTo>
                    <a:lnTo>
                      <a:pt x="610" y="136"/>
                    </a:lnTo>
                    <a:lnTo>
                      <a:pt x="614" y="122"/>
                    </a:lnTo>
                    <a:lnTo>
                      <a:pt x="622" y="110"/>
                    </a:lnTo>
                    <a:lnTo>
                      <a:pt x="632" y="98"/>
                    </a:lnTo>
                    <a:lnTo>
                      <a:pt x="642" y="90"/>
                    </a:lnTo>
                    <a:lnTo>
                      <a:pt x="654" y="82"/>
                    </a:lnTo>
                    <a:lnTo>
                      <a:pt x="668" y="78"/>
                    </a:lnTo>
                    <a:lnTo>
                      <a:pt x="684" y="76"/>
                    </a:lnTo>
                    <a:lnTo>
                      <a:pt x="800" y="76"/>
                    </a:lnTo>
                    <a:lnTo>
                      <a:pt x="800" y="76"/>
                    </a:lnTo>
                    <a:lnTo>
                      <a:pt x="816" y="78"/>
                    </a:lnTo>
                    <a:lnTo>
                      <a:pt x="830" y="82"/>
                    </a:lnTo>
                    <a:lnTo>
                      <a:pt x="842" y="90"/>
                    </a:lnTo>
                    <a:lnTo>
                      <a:pt x="854" y="98"/>
                    </a:lnTo>
                    <a:lnTo>
                      <a:pt x="864" y="110"/>
                    </a:lnTo>
                    <a:lnTo>
                      <a:pt x="870" y="122"/>
                    </a:lnTo>
                    <a:lnTo>
                      <a:pt x="874" y="136"/>
                    </a:lnTo>
                    <a:lnTo>
                      <a:pt x="876" y="152"/>
                    </a:lnTo>
                    <a:lnTo>
                      <a:pt x="876" y="540"/>
                    </a:lnTo>
                    <a:lnTo>
                      <a:pt x="1012" y="540"/>
                    </a:lnTo>
                    <a:lnTo>
                      <a:pt x="1012" y="76"/>
                    </a:lnTo>
                    <a:lnTo>
                      <a:pt x="1012" y="76"/>
                    </a:lnTo>
                    <a:lnTo>
                      <a:pt x="1014" y="60"/>
                    </a:lnTo>
                    <a:lnTo>
                      <a:pt x="1018" y="46"/>
                    </a:lnTo>
                    <a:lnTo>
                      <a:pt x="1026" y="34"/>
                    </a:lnTo>
                    <a:lnTo>
                      <a:pt x="1034" y="22"/>
                    </a:lnTo>
                    <a:lnTo>
                      <a:pt x="1046" y="12"/>
                    </a:lnTo>
                    <a:lnTo>
                      <a:pt x="1058" y="6"/>
                    </a:lnTo>
                    <a:lnTo>
                      <a:pt x="1072" y="2"/>
                    </a:lnTo>
                    <a:lnTo>
                      <a:pt x="1088" y="0"/>
                    </a:lnTo>
                    <a:lnTo>
                      <a:pt x="1204" y="0"/>
                    </a:lnTo>
                    <a:lnTo>
                      <a:pt x="1204" y="0"/>
                    </a:lnTo>
                    <a:lnTo>
                      <a:pt x="1220" y="2"/>
                    </a:lnTo>
                    <a:lnTo>
                      <a:pt x="1234" y="6"/>
                    </a:lnTo>
                    <a:lnTo>
                      <a:pt x="1246" y="12"/>
                    </a:lnTo>
                    <a:lnTo>
                      <a:pt x="1258" y="22"/>
                    </a:lnTo>
                    <a:lnTo>
                      <a:pt x="1266" y="34"/>
                    </a:lnTo>
                    <a:lnTo>
                      <a:pt x="1274" y="46"/>
                    </a:lnTo>
                    <a:lnTo>
                      <a:pt x="1278" y="60"/>
                    </a:lnTo>
                    <a:lnTo>
                      <a:pt x="1280" y="76"/>
                    </a:lnTo>
                    <a:lnTo>
                      <a:pt x="1280" y="540"/>
                    </a:lnTo>
                    <a:lnTo>
                      <a:pt x="1332" y="540"/>
                    </a:lnTo>
                    <a:lnTo>
                      <a:pt x="1332" y="540"/>
                    </a:lnTo>
                    <a:lnTo>
                      <a:pt x="1342" y="542"/>
                    </a:lnTo>
                    <a:lnTo>
                      <a:pt x="1352" y="544"/>
                    </a:lnTo>
                    <a:lnTo>
                      <a:pt x="1362" y="550"/>
                    </a:lnTo>
                    <a:lnTo>
                      <a:pt x="1370" y="556"/>
                    </a:lnTo>
                    <a:lnTo>
                      <a:pt x="1376" y="564"/>
                    </a:lnTo>
                    <a:lnTo>
                      <a:pt x="1380" y="572"/>
                    </a:lnTo>
                    <a:lnTo>
                      <a:pt x="1384" y="582"/>
                    </a:lnTo>
                    <a:lnTo>
                      <a:pt x="1384" y="594"/>
                    </a:lnTo>
                    <a:lnTo>
                      <a:pt x="1384" y="594"/>
                    </a:lnTo>
                    <a:lnTo>
                      <a:pt x="1384" y="604"/>
                    </a:lnTo>
                    <a:lnTo>
                      <a:pt x="1380" y="614"/>
                    </a:lnTo>
                    <a:lnTo>
                      <a:pt x="1376" y="622"/>
                    </a:lnTo>
                    <a:lnTo>
                      <a:pt x="1370" y="630"/>
                    </a:lnTo>
                    <a:lnTo>
                      <a:pt x="1362" y="636"/>
                    </a:lnTo>
                    <a:lnTo>
                      <a:pt x="1352" y="642"/>
                    </a:lnTo>
                    <a:lnTo>
                      <a:pt x="1342" y="644"/>
                    </a:lnTo>
                    <a:lnTo>
                      <a:pt x="1332" y="646"/>
                    </a:lnTo>
                    <a:lnTo>
                      <a:pt x="1332" y="64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6"/>
              <p:cNvSpPr>
                <a:spLocks noEditPoints="1"/>
              </p:cNvSpPr>
              <p:nvPr/>
            </p:nvSpPr>
            <p:spPr bwMode="auto">
              <a:xfrm>
                <a:off x="5757683" y="2925113"/>
                <a:ext cx="184112" cy="184112"/>
              </a:xfrm>
              <a:custGeom>
                <a:avLst/>
                <a:gdLst>
                  <a:gd name="T0" fmla="*/ 152 w 304"/>
                  <a:gd name="T1" fmla="*/ 304 h 304"/>
                  <a:gd name="T2" fmla="*/ 122 w 304"/>
                  <a:gd name="T3" fmla="*/ 302 h 304"/>
                  <a:gd name="T4" fmla="*/ 92 w 304"/>
                  <a:gd name="T5" fmla="*/ 292 h 304"/>
                  <a:gd name="T6" fmla="*/ 66 w 304"/>
                  <a:gd name="T7" fmla="*/ 278 h 304"/>
                  <a:gd name="T8" fmla="*/ 44 w 304"/>
                  <a:gd name="T9" fmla="*/ 260 h 304"/>
                  <a:gd name="T10" fmla="*/ 26 w 304"/>
                  <a:gd name="T11" fmla="*/ 238 h 304"/>
                  <a:gd name="T12" fmla="*/ 12 w 304"/>
                  <a:gd name="T13" fmla="*/ 212 h 304"/>
                  <a:gd name="T14" fmla="*/ 2 w 304"/>
                  <a:gd name="T15" fmla="*/ 182 h 304"/>
                  <a:gd name="T16" fmla="*/ 0 w 304"/>
                  <a:gd name="T17" fmla="*/ 152 h 304"/>
                  <a:gd name="T18" fmla="*/ 0 w 304"/>
                  <a:gd name="T19" fmla="*/ 136 h 304"/>
                  <a:gd name="T20" fmla="*/ 6 w 304"/>
                  <a:gd name="T21" fmla="*/ 106 h 304"/>
                  <a:gd name="T22" fmla="*/ 18 w 304"/>
                  <a:gd name="T23" fmla="*/ 80 h 304"/>
                  <a:gd name="T24" fmla="*/ 34 w 304"/>
                  <a:gd name="T25" fmla="*/ 56 h 304"/>
                  <a:gd name="T26" fmla="*/ 56 w 304"/>
                  <a:gd name="T27" fmla="*/ 34 h 304"/>
                  <a:gd name="T28" fmla="*/ 80 w 304"/>
                  <a:gd name="T29" fmla="*/ 18 h 304"/>
                  <a:gd name="T30" fmla="*/ 106 w 304"/>
                  <a:gd name="T31" fmla="*/ 6 h 304"/>
                  <a:gd name="T32" fmla="*/ 136 w 304"/>
                  <a:gd name="T33" fmla="*/ 0 h 304"/>
                  <a:gd name="T34" fmla="*/ 152 w 304"/>
                  <a:gd name="T35" fmla="*/ 0 h 304"/>
                  <a:gd name="T36" fmla="*/ 182 w 304"/>
                  <a:gd name="T37" fmla="*/ 2 h 304"/>
                  <a:gd name="T38" fmla="*/ 212 w 304"/>
                  <a:gd name="T39" fmla="*/ 12 h 304"/>
                  <a:gd name="T40" fmla="*/ 238 w 304"/>
                  <a:gd name="T41" fmla="*/ 26 h 304"/>
                  <a:gd name="T42" fmla="*/ 260 w 304"/>
                  <a:gd name="T43" fmla="*/ 44 h 304"/>
                  <a:gd name="T44" fmla="*/ 278 w 304"/>
                  <a:gd name="T45" fmla="*/ 66 h 304"/>
                  <a:gd name="T46" fmla="*/ 292 w 304"/>
                  <a:gd name="T47" fmla="*/ 92 h 304"/>
                  <a:gd name="T48" fmla="*/ 302 w 304"/>
                  <a:gd name="T49" fmla="*/ 122 h 304"/>
                  <a:gd name="T50" fmla="*/ 304 w 304"/>
                  <a:gd name="T51" fmla="*/ 152 h 304"/>
                  <a:gd name="T52" fmla="*/ 304 w 304"/>
                  <a:gd name="T53" fmla="*/ 168 h 304"/>
                  <a:gd name="T54" fmla="*/ 298 w 304"/>
                  <a:gd name="T55" fmla="*/ 198 h 304"/>
                  <a:gd name="T56" fmla="*/ 286 w 304"/>
                  <a:gd name="T57" fmla="*/ 224 h 304"/>
                  <a:gd name="T58" fmla="*/ 270 w 304"/>
                  <a:gd name="T59" fmla="*/ 250 h 304"/>
                  <a:gd name="T60" fmla="*/ 250 w 304"/>
                  <a:gd name="T61" fmla="*/ 270 h 304"/>
                  <a:gd name="T62" fmla="*/ 224 w 304"/>
                  <a:gd name="T63" fmla="*/ 286 h 304"/>
                  <a:gd name="T64" fmla="*/ 198 w 304"/>
                  <a:gd name="T65" fmla="*/ 298 h 304"/>
                  <a:gd name="T66" fmla="*/ 168 w 304"/>
                  <a:gd name="T67" fmla="*/ 304 h 304"/>
                  <a:gd name="T68" fmla="*/ 152 w 304"/>
                  <a:gd name="T69" fmla="*/ 304 h 304"/>
                  <a:gd name="T70" fmla="*/ 152 w 304"/>
                  <a:gd name="T71" fmla="*/ 104 h 304"/>
                  <a:gd name="T72" fmla="*/ 134 w 304"/>
                  <a:gd name="T73" fmla="*/ 108 h 304"/>
                  <a:gd name="T74" fmla="*/ 118 w 304"/>
                  <a:gd name="T75" fmla="*/ 118 h 304"/>
                  <a:gd name="T76" fmla="*/ 108 w 304"/>
                  <a:gd name="T77" fmla="*/ 134 h 304"/>
                  <a:gd name="T78" fmla="*/ 104 w 304"/>
                  <a:gd name="T79" fmla="*/ 152 h 304"/>
                  <a:gd name="T80" fmla="*/ 106 w 304"/>
                  <a:gd name="T81" fmla="*/ 162 h 304"/>
                  <a:gd name="T82" fmla="*/ 112 w 304"/>
                  <a:gd name="T83" fmla="*/ 178 h 304"/>
                  <a:gd name="T84" fmla="*/ 126 w 304"/>
                  <a:gd name="T85" fmla="*/ 192 h 304"/>
                  <a:gd name="T86" fmla="*/ 142 w 304"/>
                  <a:gd name="T87" fmla="*/ 198 h 304"/>
                  <a:gd name="T88" fmla="*/ 152 w 304"/>
                  <a:gd name="T89" fmla="*/ 200 h 304"/>
                  <a:gd name="T90" fmla="*/ 170 w 304"/>
                  <a:gd name="T91" fmla="*/ 196 h 304"/>
                  <a:gd name="T92" fmla="*/ 186 w 304"/>
                  <a:gd name="T93" fmla="*/ 186 h 304"/>
                  <a:gd name="T94" fmla="*/ 196 w 304"/>
                  <a:gd name="T95" fmla="*/ 170 h 304"/>
                  <a:gd name="T96" fmla="*/ 200 w 304"/>
                  <a:gd name="T97" fmla="*/ 152 h 304"/>
                  <a:gd name="T98" fmla="*/ 198 w 304"/>
                  <a:gd name="T99" fmla="*/ 142 h 304"/>
                  <a:gd name="T100" fmla="*/ 192 w 304"/>
                  <a:gd name="T101" fmla="*/ 126 h 304"/>
                  <a:gd name="T102" fmla="*/ 178 w 304"/>
                  <a:gd name="T103" fmla="*/ 112 h 304"/>
                  <a:gd name="T104" fmla="*/ 162 w 304"/>
                  <a:gd name="T105" fmla="*/ 106 h 304"/>
                  <a:gd name="T106" fmla="*/ 152 w 304"/>
                  <a:gd name="T107" fmla="*/ 1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4">
                    <a:moveTo>
                      <a:pt x="152" y="304"/>
                    </a:moveTo>
                    <a:lnTo>
                      <a:pt x="152" y="304"/>
                    </a:lnTo>
                    <a:lnTo>
                      <a:pt x="136" y="304"/>
                    </a:lnTo>
                    <a:lnTo>
                      <a:pt x="122" y="302"/>
                    </a:lnTo>
                    <a:lnTo>
                      <a:pt x="106" y="298"/>
                    </a:lnTo>
                    <a:lnTo>
                      <a:pt x="92" y="292"/>
                    </a:lnTo>
                    <a:lnTo>
                      <a:pt x="80" y="286"/>
                    </a:lnTo>
                    <a:lnTo>
                      <a:pt x="66" y="278"/>
                    </a:lnTo>
                    <a:lnTo>
                      <a:pt x="56" y="270"/>
                    </a:lnTo>
                    <a:lnTo>
                      <a:pt x="44" y="260"/>
                    </a:lnTo>
                    <a:lnTo>
                      <a:pt x="34" y="250"/>
                    </a:lnTo>
                    <a:lnTo>
                      <a:pt x="26" y="238"/>
                    </a:lnTo>
                    <a:lnTo>
                      <a:pt x="18" y="224"/>
                    </a:lnTo>
                    <a:lnTo>
                      <a:pt x="12" y="212"/>
                    </a:lnTo>
                    <a:lnTo>
                      <a:pt x="6" y="198"/>
                    </a:lnTo>
                    <a:lnTo>
                      <a:pt x="2" y="182"/>
                    </a:lnTo>
                    <a:lnTo>
                      <a:pt x="0" y="168"/>
                    </a:lnTo>
                    <a:lnTo>
                      <a:pt x="0" y="152"/>
                    </a:lnTo>
                    <a:lnTo>
                      <a:pt x="0" y="152"/>
                    </a:lnTo>
                    <a:lnTo>
                      <a:pt x="0" y="136"/>
                    </a:lnTo>
                    <a:lnTo>
                      <a:pt x="2" y="122"/>
                    </a:lnTo>
                    <a:lnTo>
                      <a:pt x="6" y="106"/>
                    </a:lnTo>
                    <a:lnTo>
                      <a:pt x="12" y="92"/>
                    </a:lnTo>
                    <a:lnTo>
                      <a:pt x="18" y="80"/>
                    </a:lnTo>
                    <a:lnTo>
                      <a:pt x="26" y="66"/>
                    </a:lnTo>
                    <a:lnTo>
                      <a:pt x="34" y="56"/>
                    </a:lnTo>
                    <a:lnTo>
                      <a:pt x="44" y="44"/>
                    </a:lnTo>
                    <a:lnTo>
                      <a:pt x="56" y="34"/>
                    </a:lnTo>
                    <a:lnTo>
                      <a:pt x="66" y="26"/>
                    </a:lnTo>
                    <a:lnTo>
                      <a:pt x="80" y="18"/>
                    </a:lnTo>
                    <a:lnTo>
                      <a:pt x="92" y="12"/>
                    </a:lnTo>
                    <a:lnTo>
                      <a:pt x="106" y="6"/>
                    </a:lnTo>
                    <a:lnTo>
                      <a:pt x="122" y="2"/>
                    </a:lnTo>
                    <a:lnTo>
                      <a:pt x="136" y="0"/>
                    </a:lnTo>
                    <a:lnTo>
                      <a:pt x="152" y="0"/>
                    </a:lnTo>
                    <a:lnTo>
                      <a:pt x="152" y="0"/>
                    </a:lnTo>
                    <a:lnTo>
                      <a:pt x="168" y="0"/>
                    </a:lnTo>
                    <a:lnTo>
                      <a:pt x="182" y="2"/>
                    </a:lnTo>
                    <a:lnTo>
                      <a:pt x="198" y="6"/>
                    </a:lnTo>
                    <a:lnTo>
                      <a:pt x="212" y="12"/>
                    </a:lnTo>
                    <a:lnTo>
                      <a:pt x="224" y="18"/>
                    </a:lnTo>
                    <a:lnTo>
                      <a:pt x="238" y="26"/>
                    </a:lnTo>
                    <a:lnTo>
                      <a:pt x="250" y="34"/>
                    </a:lnTo>
                    <a:lnTo>
                      <a:pt x="260" y="44"/>
                    </a:lnTo>
                    <a:lnTo>
                      <a:pt x="270" y="56"/>
                    </a:lnTo>
                    <a:lnTo>
                      <a:pt x="278" y="66"/>
                    </a:lnTo>
                    <a:lnTo>
                      <a:pt x="286" y="80"/>
                    </a:lnTo>
                    <a:lnTo>
                      <a:pt x="292" y="92"/>
                    </a:lnTo>
                    <a:lnTo>
                      <a:pt x="298" y="106"/>
                    </a:lnTo>
                    <a:lnTo>
                      <a:pt x="302" y="122"/>
                    </a:lnTo>
                    <a:lnTo>
                      <a:pt x="304" y="136"/>
                    </a:lnTo>
                    <a:lnTo>
                      <a:pt x="304" y="152"/>
                    </a:lnTo>
                    <a:lnTo>
                      <a:pt x="304" y="152"/>
                    </a:lnTo>
                    <a:lnTo>
                      <a:pt x="304" y="168"/>
                    </a:lnTo>
                    <a:lnTo>
                      <a:pt x="302" y="182"/>
                    </a:lnTo>
                    <a:lnTo>
                      <a:pt x="298" y="198"/>
                    </a:lnTo>
                    <a:lnTo>
                      <a:pt x="292" y="212"/>
                    </a:lnTo>
                    <a:lnTo>
                      <a:pt x="286" y="224"/>
                    </a:lnTo>
                    <a:lnTo>
                      <a:pt x="278" y="238"/>
                    </a:lnTo>
                    <a:lnTo>
                      <a:pt x="270" y="250"/>
                    </a:lnTo>
                    <a:lnTo>
                      <a:pt x="260" y="260"/>
                    </a:lnTo>
                    <a:lnTo>
                      <a:pt x="250" y="270"/>
                    </a:lnTo>
                    <a:lnTo>
                      <a:pt x="238" y="278"/>
                    </a:lnTo>
                    <a:lnTo>
                      <a:pt x="224" y="286"/>
                    </a:lnTo>
                    <a:lnTo>
                      <a:pt x="212" y="292"/>
                    </a:lnTo>
                    <a:lnTo>
                      <a:pt x="198" y="298"/>
                    </a:lnTo>
                    <a:lnTo>
                      <a:pt x="182" y="302"/>
                    </a:lnTo>
                    <a:lnTo>
                      <a:pt x="168" y="304"/>
                    </a:lnTo>
                    <a:lnTo>
                      <a:pt x="152" y="304"/>
                    </a:lnTo>
                    <a:lnTo>
                      <a:pt x="152" y="304"/>
                    </a:lnTo>
                    <a:close/>
                    <a:moveTo>
                      <a:pt x="152" y="104"/>
                    </a:moveTo>
                    <a:lnTo>
                      <a:pt x="152" y="104"/>
                    </a:lnTo>
                    <a:lnTo>
                      <a:pt x="142" y="106"/>
                    </a:lnTo>
                    <a:lnTo>
                      <a:pt x="134" y="108"/>
                    </a:lnTo>
                    <a:lnTo>
                      <a:pt x="126" y="112"/>
                    </a:lnTo>
                    <a:lnTo>
                      <a:pt x="118" y="118"/>
                    </a:lnTo>
                    <a:lnTo>
                      <a:pt x="112" y="126"/>
                    </a:lnTo>
                    <a:lnTo>
                      <a:pt x="108" y="134"/>
                    </a:lnTo>
                    <a:lnTo>
                      <a:pt x="106" y="142"/>
                    </a:lnTo>
                    <a:lnTo>
                      <a:pt x="104" y="152"/>
                    </a:lnTo>
                    <a:lnTo>
                      <a:pt x="104" y="152"/>
                    </a:lnTo>
                    <a:lnTo>
                      <a:pt x="106" y="162"/>
                    </a:lnTo>
                    <a:lnTo>
                      <a:pt x="108" y="170"/>
                    </a:lnTo>
                    <a:lnTo>
                      <a:pt x="112" y="178"/>
                    </a:lnTo>
                    <a:lnTo>
                      <a:pt x="118" y="186"/>
                    </a:lnTo>
                    <a:lnTo>
                      <a:pt x="126" y="192"/>
                    </a:lnTo>
                    <a:lnTo>
                      <a:pt x="134" y="196"/>
                    </a:lnTo>
                    <a:lnTo>
                      <a:pt x="142" y="198"/>
                    </a:lnTo>
                    <a:lnTo>
                      <a:pt x="152" y="200"/>
                    </a:lnTo>
                    <a:lnTo>
                      <a:pt x="152" y="200"/>
                    </a:lnTo>
                    <a:lnTo>
                      <a:pt x="162" y="198"/>
                    </a:lnTo>
                    <a:lnTo>
                      <a:pt x="170" y="196"/>
                    </a:lnTo>
                    <a:lnTo>
                      <a:pt x="178" y="192"/>
                    </a:lnTo>
                    <a:lnTo>
                      <a:pt x="186" y="186"/>
                    </a:lnTo>
                    <a:lnTo>
                      <a:pt x="192" y="178"/>
                    </a:lnTo>
                    <a:lnTo>
                      <a:pt x="196" y="170"/>
                    </a:lnTo>
                    <a:lnTo>
                      <a:pt x="198" y="162"/>
                    </a:lnTo>
                    <a:lnTo>
                      <a:pt x="200" y="152"/>
                    </a:lnTo>
                    <a:lnTo>
                      <a:pt x="200" y="152"/>
                    </a:lnTo>
                    <a:lnTo>
                      <a:pt x="198" y="142"/>
                    </a:lnTo>
                    <a:lnTo>
                      <a:pt x="196" y="134"/>
                    </a:lnTo>
                    <a:lnTo>
                      <a:pt x="192" y="126"/>
                    </a:lnTo>
                    <a:lnTo>
                      <a:pt x="186" y="118"/>
                    </a:lnTo>
                    <a:lnTo>
                      <a:pt x="178" y="112"/>
                    </a:lnTo>
                    <a:lnTo>
                      <a:pt x="170" y="108"/>
                    </a:lnTo>
                    <a:lnTo>
                      <a:pt x="162" y="106"/>
                    </a:lnTo>
                    <a:lnTo>
                      <a:pt x="152" y="104"/>
                    </a:lnTo>
                    <a:lnTo>
                      <a:pt x="152" y="104"/>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7"/>
              <p:cNvSpPr>
                <a:spLocks noEditPoints="1"/>
              </p:cNvSpPr>
              <p:nvPr/>
            </p:nvSpPr>
            <p:spPr bwMode="auto">
              <a:xfrm>
                <a:off x="6002359" y="2994156"/>
                <a:ext cx="184112" cy="185323"/>
              </a:xfrm>
              <a:custGeom>
                <a:avLst/>
                <a:gdLst>
                  <a:gd name="T0" fmla="*/ 152 w 304"/>
                  <a:gd name="T1" fmla="*/ 306 h 306"/>
                  <a:gd name="T2" fmla="*/ 120 w 304"/>
                  <a:gd name="T3" fmla="*/ 302 h 306"/>
                  <a:gd name="T4" fmla="*/ 92 w 304"/>
                  <a:gd name="T5" fmla="*/ 294 h 306"/>
                  <a:gd name="T6" fmla="*/ 66 w 304"/>
                  <a:gd name="T7" fmla="*/ 280 h 306"/>
                  <a:gd name="T8" fmla="*/ 44 w 304"/>
                  <a:gd name="T9" fmla="*/ 262 h 306"/>
                  <a:gd name="T10" fmla="*/ 26 w 304"/>
                  <a:gd name="T11" fmla="*/ 238 h 306"/>
                  <a:gd name="T12" fmla="*/ 12 w 304"/>
                  <a:gd name="T13" fmla="*/ 212 h 306"/>
                  <a:gd name="T14" fmla="*/ 2 w 304"/>
                  <a:gd name="T15" fmla="*/ 184 h 306"/>
                  <a:gd name="T16" fmla="*/ 0 w 304"/>
                  <a:gd name="T17" fmla="*/ 154 h 306"/>
                  <a:gd name="T18" fmla="*/ 0 w 304"/>
                  <a:gd name="T19" fmla="*/ 138 h 306"/>
                  <a:gd name="T20" fmla="*/ 6 w 304"/>
                  <a:gd name="T21" fmla="*/ 108 h 306"/>
                  <a:gd name="T22" fmla="*/ 18 w 304"/>
                  <a:gd name="T23" fmla="*/ 80 h 306"/>
                  <a:gd name="T24" fmla="*/ 34 w 304"/>
                  <a:gd name="T25" fmla="*/ 56 h 306"/>
                  <a:gd name="T26" fmla="*/ 54 w 304"/>
                  <a:gd name="T27" fmla="*/ 36 h 306"/>
                  <a:gd name="T28" fmla="*/ 78 w 304"/>
                  <a:gd name="T29" fmla="*/ 20 h 306"/>
                  <a:gd name="T30" fmla="*/ 106 w 304"/>
                  <a:gd name="T31" fmla="*/ 8 h 306"/>
                  <a:gd name="T32" fmla="*/ 136 w 304"/>
                  <a:gd name="T33" fmla="*/ 2 h 306"/>
                  <a:gd name="T34" fmla="*/ 152 w 304"/>
                  <a:gd name="T35" fmla="*/ 0 h 306"/>
                  <a:gd name="T36" fmla="*/ 182 w 304"/>
                  <a:gd name="T37" fmla="*/ 4 h 306"/>
                  <a:gd name="T38" fmla="*/ 212 w 304"/>
                  <a:gd name="T39" fmla="*/ 12 h 306"/>
                  <a:gd name="T40" fmla="*/ 236 w 304"/>
                  <a:gd name="T41" fmla="*/ 26 h 306"/>
                  <a:gd name="T42" fmla="*/ 260 w 304"/>
                  <a:gd name="T43" fmla="*/ 46 h 306"/>
                  <a:gd name="T44" fmla="*/ 278 w 304"/>
                  <a:gd name="T45" fmla="*/ 68 h 306"/>
                  <a:gd name="T46" fmla="*/ 292 w 304"/>
                  <a:gd name="T47" fmla="*/ 94 h 306"/>
                  <a:gd name="T48" fmla="*/ 302 w 304"/>
                  <a:gd name="T49" fmla="*/ 122 h 306"/>
                  <a:gd name="T50" fmla="*/ 304 w 304"/>
                  <a:gd name="T51" fmla="*/ 154 h 306"/>
                  <a:gd name="T52" fmla="*/ 304 w 304"/>
                  <a:gd name="T53" fmla="*/ 168 h 306"/>
                  <a:gd name="T54" fmla="*/ 298 w 304"/>
                  <a:gd name="T55" fmla="*/ 198 h 306"/>
                  <a:gd name="T56" fmla="*/ 286 w 304"/>
                  <a:gd name="T57" fmla="*/ 226 h 306"/>
                  <a:gd name="T58" fmla="*/ 270 w 304"/>
                  <a:gd name="T59" fmla="*/ 250 h 306"/>
                  <a:gd name="T60" fmla="*/ 248 w 304"/>
                  <a:gd name="T61" fmla="*/ 272 h 306"/>
                  <a:gd name="T62" fmla="*/ 224 w 304"/>
                  <a:gd name="T63" fmla="*/ 288 h 306"/>
                  <a:gd name="T64" fmla="*/ 198 w 304"/>
                  <a:gd name="T65" fmla="*/ 300 h 306"/>
                  <a:gd name="T66" fmla="*/ 168 w 304"/>
                  <a:gd name="T67" fmla="*/ 306 h 306"/>
                  <a:gd name="T68" fmla="*/ 152 w 304"/>
                  <a:gd name="T69" fmla="*/ 306 h 306"/>
                  <a:gd name="T70" fmla="*/ 152 w 304"/>
                  <a:gd name="T71" fmla="*/ 106 h 306"/>
                  <a:gd name="T72" fmla="*/ 134 w 304"/>
                  <a:gd name="T73" fmla="*/ 110 h 306"/>
                  <a:gd name="T74" fmla="*/ 118 w 304"/>
                  <a:gd name="T75" fmla="*/ 120 h 306"/>
                  <a:gd name="T76" fmla="*/ 108 w 304"/>
                  <a:gd name="T77" fmla="*/ 134 h 306"/>
                  <a:gd name="T78" fmla="*/ 104 w 304"/>
                  <a:gd name="T79" fmla="*/ 154 h 306"/>
                  <a:gd name="T80" fmla="*/ 106 w 304"/>
                  <a:gd name="T81" fmla="*/ 164 h 306"/>
                  <a:gd name="T82" fmla="*/ 112 w 304"/>
                  <a:gd name="T83" fmla="*/ 180 h 306"/>
                  <a:gd name="T84" fmla="*/ 126 w 304"/>
                  <a:gd name="T85" fmla="*/ 192 h 306"/>
                  <a:gd name="T86" fmla="*/ 142 w 304"/>
                  <a:gd name="T87" fmla="*/ 200 h 306"/>
                  <a:gd name="T88" fmla="*/ 152 w 304"/>
                  <a:gd name="T89" fmla="*/ 202 h 306"/>
                  <a:gd name="T90" fmla="*/ 170 w 304"/>
                  <a:gd name="T91" fmla="*/ 198 h 306"/>
                  <a:gd name="T92" fmla="*/ 186 w 304"/>
                  <a:gd name="T93" fmla="*/ 188 h 306"/>
                  <a:gd name="T94" fmla="*/ 196 w 304"/>
                  <a:gd name="T95" fmla="*/ 172 h 306"/>
                  <a:gd name="T96" fmla="*/ 200 w 304"/>
                  <a:gd name="T97" fmla="*/ 154 h 306"/>
                  <a:gd name="T98" fmla="*/ 198 w 304"/>
                  <a:gd name="T99" fmla="*/ 144 h 306"/>
                  <a:gd name="T100" fmla="*/ 192 w 304"/>
                  <a:gd name="T101" fmla="*/ 126 h 306"/>
                  <a:gd name="T102" fmla="*/ 178 w 304"/>
                  <a:gd name="T103" fmla="*/ 114 h 306"/>
                  <a:gd name="T104" fmla="*/ 162 w 304"/>
                  <a:gd name="T105" fmla="*/ 106 h 306"/>
                  <a:gd name="T106" fmla="*/ 152 w 304"/>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6">
                    <a:moveTo>
                      <a:pt x="152" y="306"/>
                    </a:moveTo>
                    <a:lnTo>
                      <a:pt x="152" y="306"/>
                    </a:lnTo>
                    <a:lnTo>
                      <a:pt x="136" y="306"/>
                    </a:lnTo>
                    <a:lnTo>
                      <a:pt x="120" y="302"/>
                    </a:lnTo>
                    <a:lnTo>
                      <a:pt x="106" y="300"/>
                    </a:lnTo>
                    <a:lnTo>
                      <a:pt x="92" y="294"/>
                    </a:lnTo>
                    <a:lnTo>
                      <a:pt x="78" y="288"/>
                    </a:lnTo>
                    <a:lnTo>
                      <a:pt x="66" y="280"/>
                    </a:lnTo>
                    <a:lnTo>
                      <a:pt x="54" y="272"/>
                    </a:lnTo>
                    <a:lnTo>
                      <a:pt x="44" y="262"/>
                    </a:lnTo>
                    <a:lnTo>
                      <a:pt x="34" y="250"/>
                    </a:lnTo>
                    <a:lnTo>
                      <a:pt x="26" y="238"/>
                    </a:lnTo>
                    <a:lnTo>
                      <a:pt x="18" y="226"/>
                    </a:lnTo>
                    <a:lnTo>
                      <a:pt x="12" y="212"/>
                    </a:lnTo>
                    <a:lnTo>
                      <a:pt x="6" y="198"/>
                    </a:lnTo>
                    <a:lnTo>
                      <a:pt x="2" y="184"/>
                    </a:lnTo>
                    <a:lnTo>
                      <a:pt x="0" y="168"/>
                    </a:lnTo>
                    <a:lnTo>
                      <a:pt x="0" y="154"/>
                    </a:lnTo>
                    <a:lnTo>
                      <a:pt x="0" y="154"/>
                    </a:lnTo>
                    <a:lnTo>
                      <a:pt x="0" y="138"/>
                    </a:lnTo>
                    <a:lnTo>
                      <a:pt x="2" y="122"/>
                    </a:lnTo>
                    <a:lnTo>
                      <a:pt x="6" y="108"/>
                    </a:lnTo>
                    <a:lnTo>
                      <a:pt x="12" y="94"/>
                    </a:lnTo>
                    <a:lnTo>
                      <a:pt x="18" y="80"/>
                    </a:lnTo>
                    <a:lnTo>
                      <a:pt x="26" y="68"/>
                    </a:lnTo>
                    <a:lnTo>
                      <a:pt x="34" y="56"/>
                    </a:lnTo>
                    <a:lnTo>
                      <a:pt x="44" y="46"/>
                    </a:lnTo>
                    <a:lnTo>
                      <a:pt x="54" y="36"/>
                    </a:lnTo>
                    <a:lnTo>
                      <a:pt x="66" y="26"/>
                    </a:lnTo>
                    <a:lnTo>
                      <a:pt x="78" y="20"/>
                    </a:lnTo>
                    <a:lnTo>
                      <a:pt x="92" y="12"/>
                    </a:lnTo>
                    <a:lnTo>
                      <a:pt x="106" y="8"/>
                    </a:lnTo>
                    <a:lnTo>
                      <a:pt x="120" y="4"/>
                    </a:lnTo>
                    <a:lnTo>
                      <a:pt x="136" y="2"/>
                    </a:lnTo>
                    <a:lnTo>
                      <a:pt x="152" y="0"/>
                    </a:lnTo>
                    <a:lnTo>
                      <a:pt x="152" y="0"/>
                    </a:lnTo>
                    <a:lnTo>
                      <a:pt x="168" y="2"/>
                    </a:lnTo>
                    <a:lnTo>
                      <a:pt x="182" y="4"/>
                    </a:lnTo>
                    <a:lnTo>
                      <a:pt x="198" y="8"/>
                    </a:lnTo>
                    <a:lnTo>
                      <a:pt x="212" y="12"/>
                    </a:lnTo>
                    <a:lnTo>
                      <a:pt x="224" y="20"/>
                    </a:lnTo>
                    <a:lnTo>
                      <a:pt x="236" y="26"/>
                    </a:lnTo>
                    <a:lnTo>
                      <a:pt x="248" y="36"/>
                    </a:lnTo>
                    <a:lnTo>
                      <a:pt x="260" y="46"/>
                    </a:lnTo>
                    <a:lnTo>
                      <a:pt x="270" y="56"/>
                    </a:lnTo>
                    <a:lnTo>
                      <a:pt x="278" y="68"/>
                    </a:lnTo>
                    <a:lnTo>
                      <a:pt x="286" y="80"/>
                    </a:lnTo>
                    <a:lnTo>
                      <a:pt x="292" y="94"/>
                    </a:lnTo>
                    <a:lnTo>
                      <a:pt x="298" y="108"/>
                    </a:lnTo>
                    <a:lnTo>
                      <a:pt x="302" y="122"/>
                    </a:lnTo>
                    <a:lnTo>
                      <a:pt x="304" y="138"/>
                    </a:lnTo>
                    <a:lnTo>
                      <a:pt x="304" y="154"/>
                    </a:lnTo>
                    <a:lnTo>
                      <a:pt x="304" y="154"/>
                    </a:lnTo>
                    <a:lnTo>
                      <a:pt x="304" y="168"/>
                    </a:lnTo>
                    <a:lnTo>
                      <a:pt x="302" y="184"/>
                    </a:lnTo>
                    <a:lnTo>
                      <a:pt x="298" y="198"/>
                    </a:lnTo>
                    <a:lnTo>
                      <a:pt x="292" y="212"/>
                    </a:lnTo>
                    <a:lnTo>
                      <a:pt x="286" y="226"/>
                    </a:lnTo>
                    <a:lnTo>
                      <a:pt x="278" y="238"/>
                    </a:lnTo>
                    <a:lnTo>
                      <a:pt x="270" y="250"/>
                    </a:lnTo>
                    <a:lnTo>
                      <a:pt x="260" y="262"/>
                    </a:lnTo>
                    <a:lnTo>
                      <a:pt x="248" y="272"/>
                    </a:lnTo>
                    <a:lnTo>
                      <a:pt x="236" y="280"/>
                    </a:lnTo>
                    <a:lnTo>
                      <a:pt x="224" y="288"/>
                    </a:lnTo>
                    <a:lnTo>
                      <a:pt x="212" y="294"/>
                    </a:lnTo>
                    <a:lnTo>
                      <a:pt x="198" y="300"/>
                    </a:lnTo>
                    <a:lnTo>
                      <a:pt x="182" y="302"/>
                    </a:lnTo>
                    <a:lnTo>
                      <a:pt x="168" y="306"/>
                    </a:lnTo>
                    <a:lnTo>
                      <a:pt x="152" y="306"/>
                    </a:lnTo>
                    <a:lnTo>
                      <a:pt x="152" y="306"/>
                    </a:lnTo>
                    <a:close/>
                    <a:moveTo>
                      <a:pt x="152" y="106"/>
                    </a:moveTo>
                    <a:lnTo>
                      <a:pt x="152" y="106"/>
                    </a:lnTo>
                    <a:lnTo>
                      <a:pt x="142" y="106"/>
                    </a:lnTo>
                    <a:lnTo>
                      <a:pt x="134" y="110"/>
                    </a:lnTo>
                    <a:lnTo>
                      <a:pt x="126" y="114"/>
                    </a:lnTo>
                    <a:lnTo>
                      <a:pt x="118" y="120"/>
                    </a:lnTo>
                    <a:lnTo>
                      <a:pt x="112" y="126"/>
                    </a:lnTo>
                    <a:lnTo>
                      <a:pt x="108" y="134"/>
                    </a:lnTo>
                    <a:lnTo>
                      <a:pt x="106" y="144"/>
                    </a:lnTo>
                    <a:lnTo>
                      <a:pt x="104" y="154"/>
                    </a:lnTo>
                    <a:lnTo>
                      <a:pt x="104" y="154"/>
                    </a:lnTo>
                    <a:lnTo>
                      <a:pt x="106" y="164"/>
                    </a:lnTo>
                    <a:lnTo>
                      <a:pt x="108" y="172"/>
                    </a:lnTo>
                    <a:lnTo>
                      <a:pt x="112" y="180"/>
                    </a:lnTo>
                    <a:lnTo>
                      <a:pt x="118" y="188"/>
                    </a:lnTo>
                    <a:lnTo>
                      <a:pt x="126" y="192"/>
                    </a:lnTo>
                    <a:lnTo>
                      <a:pt x="134" y="198"/>
                    </a:lnTo>
                    <a:lnTo>
                      <a:pt x="142" y="200"/>
                    </a:lnTo>
                    <a:lnTo>
                      <a:pt x="152" y="202"/>
                    </a:lnTo>
                    <a:lnTo>
                      <a:pt x="152" y="202"/>
                    </a:lnTo>
                    <a:lnTo>
                      <a:pt x="162" y="200"/>
                    </a:lnTo>
                    <a:lnTo>
                      <a:pt x="170" y="198"/>
                    </a:lnTo>
                    <a:lnTo>
                      <a:pt x="178" y="192"/>
                    </a:lnTo>
                    <a:lnTo>
                      <a:pt x="186" y="188"/>
                    </a:lnTo>
                    <a:lnTo>
                      <a:pt x="192" y="180"/>
                    </a:lnTo>
                    <a:lnTo>
                      <a:pt x="196" y="172"/>
                    </a:lnTo>
                    <a:lnTo>
                      <a:pt x="198" y="164"/>
                    </a:lnTo>
                    <a:lnTo>
                      <a:pt x="200" y="154"/>
                    </a:lnTo>
                    <a:lnTo>
                      <a:pt x="200" y="154"/>
                    </a:lnTo>
                    <a:lnTo>
                      <a:pt x="198" y="144"/>
                    </a:lnTo>
                    <a:lnTo>
                      <a:pt x="196" y="134"/>
                    </a:lnTo>
                    <a:lnTo>
                      <a:pt x="192" y="126"/>
                    </a:lnTo>
                    <a:lnTo>
                      <a:pt x="186" y="120"/>
                    </a:lnTo>
                    <a:lnTo>
                      <a:pt x="178" y="114"/>
                    </a:lnTo>
                    <a:lnTo>
                      <a:pt x="170" y="110"/>
                    </a:lnTo>
                    <a:lnTo>
                      <a:pt x="162" y="106"/>
                    </a:lnTo>
                    <a:lnTo>
                      <a:pt x="152" y="106"/>
                    </a:lnTo>
                    <a:lnTo>
                      <a:pt x="152" y="10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8"/>
              <p:cNvSpPr>
                <a:spLocks noEditPoints="1"/>
              </p:cNvSpPr>
              <p:nvPr/>
            </p:nvSpPr>
            <p:spPr bwMode="auto">
              <a:xfrm>
                <a:off x="6245822" y="2850015"/>
                <a:ext cx="185323" cy="185323"/>
              </a:xfrm>
              <a:custGeom>
                <a:avLst/>
                <a:gdLst>
                  <a:gd name="T0" fmla="*/ 154 w 306"/>
                  <a:gd name="T1" fmla="*/ 306 h 306"/>
                  <a:gd name="T2" fmla="*/ 122 w 306"/>
                  <a:gd name="T3" fmla="*/ 302 h 306"/>
                  <a:gd name="T4" fmla="*/ 94 w 306"/>
                  <a:gd name="T5" fmla="*/ 294 h 306"/>
                  <a:gd name="T6" fmla="*/ 68 w 306"/>
                  <a:gd name="T7" fmla="*/ 280 h 306"/>
                  <a:gd name="T8" fmla="*/ 46 w 306"/>
                  <a:gd name="T9" fmla="*/ 262 h 306"/>
                  <a:gd name="T10" fmla="*/ 26 w 306"/>
                  <a:gd name="T11" fmla="*/ 238 h 306"/>
                  <a:gd name="T12" fmla="*/ 12 w 306"/>
                  <a:gd name="T13" fmla="*/ 212 h 306"/>
                  <a:gd name="T14" fmla="*/ 4 w 306"/>
                  <a:gd name="T15" fmla="*/ 184 h 306"/>
                  <a:gd name="T16" fmla="*/ 0 w 306"/>
                  <a:gd name="T17" fmla="*/ 154 h 306"/>
                  <a:gd name="T18" fmla="*/ 2 w 306"/>
                  <a:gd name="T19" fmla="*/ 138 h 306"/>
                  <a:gd name="T20" fmla="*/ 8 w 306"/>
                  <a:gd name="T21" fmla="*/ 108 h 306"/>
                  <a:gd name="T22" fmla="*/ 18 w 306"/>
                  <a:gd name="T23" fmla="*/ 80 h 306"/>
                  <a:gd name="T24" fmla="*/ 36 w 306"/>
                  <a:gd name="T25" fmla="*/ 56 h 306"/>
                  <a:gd name="T26" fmla="*/ 56 w 306"/>
                  <a:gd name="T27" fmla="*/ 36 h 306"/>
                  <a:gd name="T28" fmla="*/ 80 w 306"/>
                  <a:gd name="T29" fmla="*/ 18 h 306"/>
                  <a:gd name="T30" fmla="*/ 108 w 306"/>
                  <a:gd name="T31" fmla="*/ 8 h 306"/>
                  <a:gd name="T32" fmla="*/ 138 w 306"/>
                  <a:gd name="T33" fmla="*/ 2 h 306"/>
                  <a:gd name="T34" fmla="*/ 154 w 306"/>
                  <a:gd name="T35" fmla="*/ 0 h 306"/>
                  <a:gd name="T36" fmla="*/ 184 w 306"/>
                  <a:gd name="T37" fmla="*/ 4 h 306"/>
                  <a:gd name="T38" fmla="*/ 212 w 306"/>
                  <a:gd name="T39" fmla="*/ 12 h 306"/>
                  <a:gd name="T40" fmla="*/ 238 w 306"/>
                  <a:gd name="T41" fmla="*/ 26 h 306"/>
                  <a:gd name="T42" fmla="*/ 260 w 306"/>
                  <a:gd name="T43" fmla="*/ 46 h 306"/>
                  <a:gd name="T44" fmla="*/ 280 w 306"/>
                  <a:gd name="T45" fmla="*/ 68 h 306"/>
                  <a:gd name="T46" fmla="*/ 294 w 306"/>
                  <a:gd name="T47" fmla="*/ 94 h 306"/>
                  <a:gd name="T48" fmla="*/ 302 w 306"/>
                  <a:gd name="T49" fmla="*/ 122 h 306"/>
                  <a:gd name="T50" fmla="*/ 306 w 306"/>
                  <a:gd name="T51" fmla="*/ 154 h 306"/>
                  <a:gd name="T52" fmla="*/ 304 w 306"/>
                  <a:gd name="T53" fmla="*/ 168 h 306"/>
                  <a:gd name="T54" fmla="*/ 298 w 306"/>
                  <a:gd name="T55" fmla="*/ 198 h 306"/>
                  <a:gd name="T56" fmla="*/ 288 w 306"/>
                  <a:gd name="T57" fmla="*/ 226 h 306"/>
                  <a:gd name="T58" fmla="*/ 270 w 306"/>
                  <a:gd name="T59" fmla="*/ 250 h 306"/>
                  <a:gd name="T60" fmla="*/ 250 w 306"/>
                  <a:gd name="T61" fmla="*/ 270 h 306"/>
                  <a:gd name="T62" fmla="*/ 226 w 306"/>
                  <a:gd name="T63" fmla="*/ 288 h 306"/>
                  <a:gd name="T64" fmla="*/ 198 w 306"/>
                  <a:gd name="T65" fmla="*/ 298 h 306"/>
                  <a:gd name="T66" fmla="*/ 168 w 306"/>
                  <a:gd name="T67" fmla="*/ 306 h 306"/>
                  <a:gd name="T68" fmla="*/ 154 w 306"/>
                  <a:gd name="T69" fmla="*/ 306 h 306"/>
                  <a:gd name="T70" fmla="*/ 154 w 306"/>
                  <a:gd name="T71" fmla="*/ 106 h 306"/>
                  <a:gd name="T72" fmla="*/ 134 w 306"/>
                  <a:gd name="T73" fmla="*/ 110 h 306"/>
                  <a:gd name="T74" fmla="*/ 120 w 306"/>
                  <a:gd name="T75" fmla="*/ 120 h 306"/>
                  <a:gd name="T76" fmla="*/ 110 w 306"/>
                  <a:gd name="T77" fmla="*/ 134 h 306"/>
                  <a:gd name="T78" fmla="*/ 106 w 306"/>
                  <a:gd name="T79" fmla="*/ 154 h 306"/>
                  <a:gd name="T80" fmla="*/ 106 w 306"/>
                  <a:gd name="T81" fmla="*/ 162 h 306"/>
                  <a:gd name="T82" fmla="*/ 114 w 306"/>
                  <a:gd name="T83" fmla="*/ 180 h 306"/>
                  <a:gd name="T84" fmla="*/ 126 w 306"/>
                  <a:gd name="T85" fmla="*/ 192 h 306"/>
                  <a:gd name="T86" fmla="*/ 144 w 306"/>
                  <a:gd name="T87" fmla="*/ 200 h 306"/>
                  <a:gd name="T88" fmla="*/ 154 w 306"/>
                  <a:gd name="T89" fmla="*/ 200 h 306"/>
                  <a:gd name="T90" fmla="*/ 172 w 306"/>
                  <a:gd name="T91" fmla="*/ 198 h 306"/>
                  <a:gd name="T92" fmla="*/ 186 w 306"/>
                  <a:gd name="T93" fmla="*/ 186 h 306"/>
                  <a:gd name="T94" fmla="*/ 196 w 306"/>
                  <a:gd name="T95" fmla="*/ 172 h 306"/>
                  <a:gd name="T96" fmla="*/ 200 w 306"/>
                  <a:gd name="T97" fmla="*/ 154 h 306"/>
                  <a:gd name="T98" fmla="*/ 200 w 306"/>
                  <a:gd name="T99" fmla="*/ 144 h 306"/>
                  <a:gd name="T100" fmla="*/ 192 w 306"/>
                  <a:gd name="T101" fmla="*/ 126 h 306"/>
                  <a:gd name="T102" fmla="*/ 180 w 306"/>
                  <a:gd name="T103" fmla="*/ 114 h 306"/>
                  <a:gd name="T104" fmla="*/ 162 w 306"/>
                  <a:gd name="T105" fmla="*/ 106 h 306"/>
                  <a:gd name="T106" fmla="*/ 154 w 306"/>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6" h="306">
                    <a:moveTo>
                      <a:pt x="154" y="306"/>
                    </a:moveTo>
                    <a:lnTo>
                      <a:pt x="154" y="306"/>
                    </a:lnTo>
                    <a:lnTo>
                      <a:pt x="138" y="306"/>
                    </a:lnTo>
                    <a:lnTo>
                      <a:pt x="122" y="302"/>
                    </a:lnTo>
                    <a:lnTo>
                      <a:pt x="108" y="298"/>
                    </a:lnTo>
                    <a:lnTo>
                      <a:pt x="94" y="294"/>
                    </a:lnTo>
                    <a:lnTo>
                      <a:pt x="80" y="288"/>
                    </a:lnTo>
                    <a:lnTo>
                      <a:pt x="68" y="280"/>
                    </a:lnTo>
                    <a:lnTo>
                      <a:pt x="56" y="270"/>
                    </a:lnTo>
                    <a:lnTo>
                      <a:pt x="46" y="262"/>
                    </a:lnTo>
                    <a:lnTo>
                      <a:pt x="36" y="250"/>
                    </a:lnTo>
                    <a:lnTo>
                      <a:pt x="26" y="238"/>
                    </a:lnTo>
                    <a:lnTo>
                      <a:pt x="18" y="226"/>
                    </a:lnTo>
                    <a:lnTo>
                      <a:pt x="12" y="212"/>
                    </a:lnTo>
                    <a:lnTo>
                      <a:pt x="8" y="198"/>
                    </a:lnTo>
                    <a:lnTo>
                      <a:pt x="4" y="184"/>
                    </a:lnTo>
                    <a:lnTo>
                      <a:pt x="2" y="168"/>
                    </a:lnTo>
                    <a:lnTo>
                      <a:pt x="0" y="154"/>
                    </a:lnTo>
                    <a:lnTo>
                      <a:pt x="0" y="154"/>
                    </a:lnTo>
                    <a:lnTo>
                      <a:pt x="2" y="138"/>
                    </a:lnTo>
                    <a:lnTo>
                      <a:pt x="4" y="122"/>
                    </a:lnTo>
                    <a:lnTo>
                      <a:pt x="8" y="108"/>
                    </a:lnTo>
                    <a:lnTo>
                      <a:pt x="12" y="94"/>
                    </a:lnTo>
                    <a:lnTo>
                      <a:pt x="18" y="80"/>
                    </a:lnTo>
                    <a:lnTo>
                      <a:pt x="26" y="68"/>
                    </a:lnTo>
                    <a:lnTo>
                      <a:pt x="36" y="56"/>
                    </a:lnTo>
                    <a:lnTo>
                      <a:pt x="46" y="46"/>
                    </a:lnTo>
                    <a:lnTo>
                      <a:pt x="56" y="36"/>
                    </a:lnTo>
                    <a:lnTo>
                      <a:pt x="68" y="26"/>
                    </a:lnTo>
                    <a:lnTo>
                      <a:pt x="80" y="18"/>
                    </a:lnTo>
                    <a:lnTo>
                      <a:pt x="94" y="12"/>
                    </a:lnTo>
                    <a:lnTo>
                      <a:pt x="108" y="8"/>
                    </a:lnTo>
                    <a:lnTo>
                      <a:pt x="122" y="4"/>
                    </a:lnTo>
                    <a:lnTo>
                      <a:pt x="138" y="2"/>
                    </a:lnTo>
                    <a:lnTo>
                      <a:pt x="154" y="0"/>
                    </a:lnTo>
                    <a:lnTo>
                      <a:pt x="154" y="0"/>
                    </a:lnTo>
                    <a:lnTo>
                      <a:pt x="168" y="2"/>
                    </a:lnTo>
                    <a:lnTo>
                      <a:pt x="184" y="4"/>
                    </a:lnTo>
                    <a:lnTo>
                      <a:pt x="198" y="8"/>
                    </a:lnTo>
                    <a:lnTo>
                      <a:pt x="212" y="12"/>
                    </a:lnTo>
                    <a:lnTo>
                      <a:pt x="226" y="18"/>
                    </a:lnTo>
                    <a:lnTo>
                      <a:pt x="238" y="26"/>
                    </a:lnTo>
                    <a:lnTo>
                      <a:pt x="250" y="36"/>
                    </a:lnTo>
                    <a:lnTo>
                      <a:pt x="260" y="46"/>
                    </a:lnTo>
                    <a:lnTo>
                      <a:pt x="270" y="56"/>
                    </a:lnTo>
                    <a:lnTo>
                      <a:pt x="280" y="68"/>
                    </a:lnTo>
                    <a:lnTo>
                      <a:pt x="288" y="80"/>
                    </a:lnTo>
                    <a:lnTo>
                      <a:pt x="294" y="94"/>
                    </a:lnTo>
                    <a:lnTo>
                      <a:pt x="298" y="108"/>
                    </a:lnTo>
                    <a:lnTo>
                      <a:pt x="302" y="122"/>
                    </a:lnTo>
                    <a:lnTo>
                      <a:pt x="304" y="138"/>
                    </a:lnTo>
                    <a:lnTo>
                      <a:pt x="306" y="154"/>
                    </a:lnTo>
                    <a:lnTo>
                      <a:pt x="306" y="154"/>
                    </a:lnTo>
                    <a:lnTo>
                      <a:pt x="304" y="168"/>
                    </a:lnTo>
                    <a:lnTo>
                      <a:pt x="302" y="184"/>
                    </a:lnTo>
                    <a:lnTo>
                      <a:pt x="298" y="198"/>
                    </a:lnTo>
                    <a:lnTo>
                      <a:pt x="294" y="212"/>
                    </a:lnTo>
                    <a:lnTo>
                      <a:pt x="288" y="226"/>
                    </a:lnTo>
                    <a:lnTo>
                      <a:pt x="280" y="238"/>
                    </a:lnTo>
                    <a:lnTo>
                      <a:pt x="270" y="250"/>
                    </a:lnTo>
                    <a:lnTo>
                      <a:pt x="260" y="262"/>
                    </a:lnTo>
                    <a:lnTo>
                      <a:pt x="250" y="270"/>
                    </a:lnTo>
                    <a:lnTo>
                      <a:pt x="238" y="280"/>
                    </a:lnTo>
                    <a:lnTo>
                      <a:pt x="226" y="288"/>
                    </a:lnTo>
                    <a:lnTo>
                      <a:pt x="212" y="294"/>
                    </a:lnTo>
                    <a:lnTo>
                      <a:pt x="198" y="298"/>
                    </a:lnTo>
                    <a:lnTo>
                      <a:pt x="184" y="302"/>
                    </a:lnTo>
                    <a:lnTo>
                      <a:pt x="168" y="306"/>
                    </a:lnTo>
                    <a:lnTo>
                      <a:pt x="154" y="306"/>
                    </a:lnTo>
                    <a:lnTo>
                      <a:pt x="154" y="306"/>
                    </a:lnTo>
                    <a:close/>
                    <a:moveTo>
                      <a:pt x="154" y="106"/>
                    </a:moveTo>
                    <a:lnTo>
                      <a:pt x="154" y="106"/>
                    </a:lnTo>
                    <a:lnTo>
                      <a:pt x="144" y="106"/>
                    </a:lnTo>
                    <a:lnTo>
                      <a:pt x="134" y="110"/>
                    </a:lnTo>
                    <a:lnTo>
                      <a:pt x="126" y="114"/>
                    </a:lnTo>
                    <a:lnTo>
                      <a:pt x="120" y="120"/>
                    </a:lnTo>
                    <a:lnTo>
                      <a:pt x="114" y="126"/>
                    </a:lnTo>
                    <a:lnTo>
                      <a:pt x="110" y="134"/>
                    </a:lnTo>
                    <a:lnTo>
                      <a:pt x="106" y="144"/>
                    </a:lnTo>
                    <a:lnTo>
                      <a:pt x="106" y="154"/>
                    </a:lnTo>
                    <a:lnTo>
                      <a:pt x="106" y="154"/>
                    </a:lnTo>
                    <a:lnTo>
                      <a:pt x="106" y="162"/>
                    </a:lnTo>
                    <a:lnTo>
                      <a:pt x="110" y="172"/>
                    </a:lnTo>
                    <a:lnTo>
                      <a:pt x="114" y="180"/>
                    </a:lnTo>
                    <a:lnTo>
                      <a:pt x="120" y="186"/>
                    </a:lnTo>
                    <a:lnTo>
                      <a:pt x="126" y="192"/>
                    </a:lnTo>
                    <a:lnTo>
                      <a:pt x="134" y="198"/>
                    </a:lnTo>
                    <a:lnTo>
                      <a:pt x="144" y="200"/>
                    </a:lnTo>
                    <a:lnTo>
                      <a:pt x="154" y="200"/>
                    </a:lnTo>
                    <a:lnTo>
                      <a:pt x="154" y="200"/>
                    </a:lnTo>
                    <a:lnTo>
                      <a:pt x="162" y="200"/>
                    </a:lnTo>
                    <a:lnTo>
                      <a:pt x="172" y="198"/>
                    </a:lnTo>
                    <a:lnTo>
                      <a:pt x="180" y="192"/>
                    </a:lnTo>
                    <a:lnTo>
                      <a:pt x="186" y="186"/>
                    </a:lnTo>
                    <a:lnTo>
                      <a:pt x="192" y="180"/>
                    </a:lnTo>
                    <a:lnTo>
                      <a:pt x="196" y="172"/>
                    </a:lnTo>
                    <a:lnTo>
                      <a:pt x="200" y="162"/>
                    </a:lnTo>
                    <a:lnTo>
                      <a:pt x="200" y="154"/>
                    </a:lnTo>
                    <a:lnTo>
                      <a:pt x="200" y="154"/>
                    </a:lnTo>
                    <a:lnTo>
                      <a:pt x="200" y="144"/>
                    </a:lnTo>
                    <a:lnTo>
                      <a:pt x="196" y="134"/>
                    </a:lnTo>
                    <a:lnTo>
                      <a:pt x="192" y="126"/>
                    </a:lnTo>
                    <a:lnTo>
                      <a:pt x="186" y="120"/>
                    </a:lnTo>
                    <a:lnTo>
                      <a:pt x="180" y="114"/>
                    </a:lnTo>
                    <a:lnTo>
                      <a:pt x="172" y="110"/>
                    </a:lnTo>
                    <a:lnTo>
                      <a:pt x="162" y="106"/>
                    </a:lnTo>
                    <a:lnTo>
                      <a:pt x="154" y="106"/>
                    </a:lnTo>
                    <a:lnTo>
                      <a:pt x="154" y="10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9"/>
              <p:cNvSpPr>
                <a:spLocks/>
              </p:cNvSpPr>
              <p:nvPr/>
            </p:nvSpPr>
            <p:spPr bwMode="auto">
              <a:xfrm>
                <a:off x="5875176" y="3006268"/>
                <a:ext cx="190168" cy="102957"/>
              </a:xfrm>
              <a:custGeom>
                <a:avLst/>
                <a:gdLst>
                  <a:gd name="T0" fmla="*/ 262 w 314"/>
                  <a:gd name="T1" fmla="*/ 170 h 170"/>
                  <a:gd name="T2" fmla="*/ 262 w 314"/>
                  <a:gd name="T3" fmla="*/ 170 h 170"/>
                  <a:gd name="T4" fmla="*/ 254 w 314"/>
                  <a:gd name="T5" fmla="*/ 170 h 170"/>
                  <a:gd name="T6" fmla="*/ 246 w 314"/>
                  <a:gd name="T7" fmla="*/ 168 h 170"/>
                  <a:gd name="T8" fmla="*/ 36 w 314"/>
                  <a:gd name="T9" fmla="*/ 104 h 170"/>
                  <a:gd name="T10" fmla="*/ 36 w 314"/>
                  <a:gd name="T11" fmla="*/ 104 h 170"/>
                  <a:gd name="T12" fmla="*/ 26 w 314"/>
                  <a:gd name="T13" fmla="*/ 100 h 170"/>
                  <a:gd name="T14" fmla="*/ 18 w 314"/>
                  <a:gd name="T15" fmla="*/ 94 h 170"/>
                  <a:gd name="T16" fmla="*/ 10 w 314"/>
                  <a:gd name="T17" fmla="*/ 86 h 170"/>
                  <a:gd name="T18" fmla="*/ 6 w 314"/>
                  <a:gd name="T19" fmla="*/ 78 h 170"/>
                  <a:gd name="T20" fmla="*/ 2 w 314"/>
                  <a:gd name="T21" fmla="*/ 68 h 170"/>
                  <a:gd name="T22" fmla="*/ 0 w 314"/>
                  <a:gd name="T23" fmla="*/ 58 h 170"/>
                  <a:gd name="T24" fmla="*/ 0 w 314"/>
                  <a:gd name="T25" fmla="*/ 48 h 170"/>
                  <a:gd name="T26" fmla="*/ 2 w 314"/>
                  <a:gd name="T27" fmla="*/ 38 h 170"/>
                  <a:gd name="T28" fmla="*/ 2 w 314"/>
                  <a:gd name="T29" fmla="*/ 38 h 170"/>
                  <a:gd name="T30" fmla="*/ 6 w 314"/>
                  <a:gd name="T31" fmla="*/ 28 h 170"/>
                  <a:gd name="T32" fmla="*/ 12 w 314"/>
                  <a:gd name="T33" fmla="*/ 20 h 170"/>
                  <a:gd name="T34" fmla="*/ 18 w 314"/>
                  <a:gd name="T35" fmla="*/ 12 h 170"/>
                  <a:gd name="T36" fmla="*/ 28 w 314"/>
                  <a:gd name="T37" fmla="*/ 6 h 170"/>
                  <a:gd name="T38" fmla="*/ 36 w 314"/>
                  <a:gd name="T39" fmla="*/ 2 h 170"/>
                  <a:gd name="T40" fmla="*/ 46 w 314"/>
                  <a:gd name="T41" fmla="*/ 0 h 170"/>
                  <a:gd name="T42" fmla="*/ 56 w 314"/>
                  <a:gd name="T43" fmla="*/ 0 h 170"/>
                  <a:gd name="T44" fmla="*/ 68 w 314"/>
                  <a:gd name="T45" fmla="*/ 4 h 170"/>
                  <a:gd name="T46" fmla="*/ 278 w 314"/>
                  <a:gd name="T47" fmla="*/ 68 h 170"/>
                  <a:gd name="T48" fmla="*/ 278 w 314"/>
                  <a:gd name="T49" fmla="*/ 68 h 170"/>
                  <a:gd name="T50" fmla="*/ 286 w 314"/>
                  <a:gd name="T51" fmla="*/ 72 h 170"/>
                  <a:gd name="T52" fmla="*/ 296 w 314"/>
                  <a:gd name="T53" fmla="*/ 78 h 170"/>
                  <a:gd name="T54" fmla="*/ 302 w 314"/>
                  <a:gd name="T55" fmla="*/ 86 h 170"/>
                  <a:gd name="T56" fmla="*/ 308 w 314"/>
                  <a:gd name="T57" fmla="*/ 94 h 170"/>
                  <a:gd name="T58" fmla="*/ 312 w 314"/>
                  <a:gd name="T59" fmla="*/ 104 h 170"/>
                  <a:gd name="T60" fmla="*/ 314 w 314"/>
                  <a:gd name="T61" fmla="*/ 114 h 170"/>
                  <a:gd name="T62" fmla="*/ 314 w 314"/>
                  <a:gd name="T63" fmla="*/ 124 h 170"/>
                  <a:gd name="T64" fmla="*/ 312 w 314"/>
                  <a:gd name="T65" fmla="*/ 134 h 170"/>
                  <a:gd name="T66" fmla="*/ 312 w 314"/>
                  <a:gd name="T67" fmla="*/ 134 h 170"/>
                  <a:gd name="T68" fmla="*/ 308 w 314"/>
                  <a:gd name="T69" fmla="*/ 142 h 170"/>
                  <a:gd name="T70" fmla="*/ 304 w 314"/>
                  <a:gd name="T71" fmla="*/ 150 h 170"/>
                  <a:gd name="T72" fmla="*/ 298 w 314"/>
                  <a:gd name="T73" fmla="*/ 156 h 170"/>
                  <a:gd name="T74" fmla="*/ 292 w 314"/>
                  <a:gd name="T75" fmla="*/ 160 h 170"/>
                  <a:gd name="T76" fmla="*/ 286 w 314"/>
                  <a:gd name="T77" fmla="*/ 166 h 170"/>
                  <a:gd name="T78" fmla="*/ 278 w 314"/>
                  <a:gd name="T79" fmla="*/ 168 h 170"/>
                  <a:gd name="T80" fmla="*/ 270 w 314"/>
                  <a:gd name="T81" fmla="*/ 170 h 170"/>
                  <a:gd name="T82" fmla="*/ 262 w 314"/>
                  <a:gd name="T83" fmla="*/ 170 h 170"/>
                  <a:gd name="T84" fmla="*/ 262 w 314"/>
                  <a:gd name="T85"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4" h="170">
                    <a:moveTo>
                      <a:pt x="262" y="170"/>
                    </a:moveTo>
                    <a:lnTo>
                      <a:pt x="262" y="170"/>
                    </a:lnTo>
                    <a:lnTo>
                      <a:pt x="254" y="170"/>
                    </a:lnTo>
                    <a:lnTo>
                      <a:pt x="246" y="168"/>
                    </a:lnTo>
                    <a:lnTo>
                      <a:pt x="36" y="104"/>
                    </a:lnTo>
                    <a:lnTo>
                      <a:pt x="36" y="104"/>
                    </a:lnTo>
                    <a:lnTo>
                      <a:pt x="26" y="100"/>
                    </a:lnTo>
                    <a:lnTo>
                      <a:pt x="18" y="94"/>
                    </a:lnTo>
                    <a:lnTo>
                      <a:pt x="10" y="86"/>
                    </a:lnTo>
                    <a:lnTo>
                      <a:pt x="6" y="78"/>
                    </a:lnTo>
                    <a:lnTo>
                      <a:pt x="2" y="68"/>
                    </a:lnTo>
                    <a:lnTo>
                      <a:pt x="0" y="58"/>
                    </a:lnTo>
                    <a:lnTo>
                      <a:pt x="0" y="48"/>
                    </a:lnTo>
                    <a:lnTo>
                      <a:pt x="2" y="38"/>
                    </a:lnTo>
                    <a:lnTo>
                      <a:pt x="2" y="38"/>
                    </a:lnTo>
                    <a:lnTo>
                      <a:pt x="6" y="28"/>
                    </a:lnTo>
                    <a:lnTo>
                      <a:pt x="12" y="20"/>
                    </a:lnTo>
                    <a:lnTo>
                      <a:pt x="18" y="12"/>
                    </a:lnTo>
                    <a:lnTo>
                      <a:pt x="28" y="6"/>
                    </a:lnTo>
                    <a:lnTo>
                      <a:pt x="36" y="2"/>
                    </a:lnTo>
                    <a:lnTo>
                      <a:pt x="46" y="0"/>
                    </a:lnTo>
                    <a:lnTo>
                      <a:pt x="56" y="0"/>
                    </a:lnTo>
                    <a:lnTo>
                      <a:pt x="68" y="4"/>
                    </a:lnTo>
                    <a:lnTo>
                      <a:pt x="278" y="68"/>
                    </a:lnTo>
                    <a:lnTo>
                      <a:pt x="278" y="68"/>
                    </a:lnTo>
                    <a:lnTo>
                      <a:pt x="286" y="72"/>
                    </a:lnTo>
                    <a:lnTo>
                      <a:pt x="296" y="78"/>
                    </a:lnTo>
                    <a:lnTo>
                      <a:pt x="302" y="86"/>
                    </a:lnTo>
                    <a:lnTo>
                      <a:pt x="308" y="94"/>
                    </a:lnTo>
                    <a:lnTo>
                      <a:pt x="312" y="104"/>
                    </a:lnTo>
                    <a:lnTo>
                      <a:pt x="314" y="114"/>
                    </a:lnTo>
                    <a:lnTo>
                      <a:pt x="314" y="124"/>
                    </a:lnTo>
                    <a:lnTo>
                      <a:pt x="312" y="134"/>
                    </a:lnTo>
                    <a:lnTo>
                      <a:pt x="312" y="134"/>
                    </a:lnTo>
                    <a:lnTo>
                      <a:pt x="308" y="142"/>
                    </a:lnTo>
                    <a:lnTo>
                      <a:pt x="304" y="150"/>
                    </a:lnTo>
                    <a:lnTo>
                      <a:pt x="298" y="156"/>
                    </a:lnTo>
                    <a:lnTo>
                      <a:pt x="292" y="160"/>
                    </a:lnTo>
                    <a:lnTo>
                      <a:pt x="286" y="166"/>
                    </a:lnTo>
                    <a:lnTo>
                      <a:pt x="278" y="168"/>
                    </a:lnTo>
                    <a:lnTo>
                      <a:pt x="270" y="170"/>
                    </a:lnTo>
                    <a:lnTo>
                      <a:pt x="262" y="170"/>
                    </a:lnTo>
                    <a:lnTo>
                      <a:pt x="262" y="170"/>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0"/>
              <p:cNvSpPr>
                <a:spLocks/>
              </p:cNvSpPr>
              <p:nvPr/>
            </p:nvSpPr>
            <p:spPr bwMode="auto">
              <a:xfrm>
                <a:off x="6123485" y="2952972"/>
                <a:ext cx="202281" cy="156253"/>
              </a:xfrm>
              <a:custGeom>
                <a:avLst/>
                <a:gdLst>
                  <a:gd name="T0" fmla="*/ 52 w 334"/>
                  <a:gd name="T1" fmla="*/ 258 h 258"/>
                  <a:gd name="T2" fmla="*/ 52 w 334"/>
                  <a:gd name="T3" fmla="*/ 258 h 258"/>
                  <a:gd name="T4" fmla="*/ 40 w 334"/>
                  <a:gd name="T5" fmla="*/ 258 h 258"/>
                  <a:gd name="T6" fmla="*/ 28 w 334"/>
                  <a:gd name="T7" fmla="*/ 252 h 258"/>
                  <a:gd name="T8" fmla="*/ 16 w 334"/>
                  <a:gd name="T9" fmla="*/ 246 h 258"/>
                  <a:gd name="T10" fmla="*/ 8 w 334"/>
                  <a:gd name="T11" fmla="*/ 236 h 258"/>
                  <a:gd name="T12" fmla="*/ 8 w 334"/>
                  <a:gd name="T13" fmla="*/ 236 h 258"/>
                  <a:gd name="T14" fmla="*/ 4 w 334"/>
                  <a:gd name="T15" fmla="*/ 226 h 258"/>
                  <a:gd name="T16" fmla="*/ 0 w 334"/>
                  <a:gd name="T17" fmla="*/ 216 h 258"/>
                  <a:gd name="T18" fmla="*/ 0 w 334"/>
                  <a:gd name="T19" fmla="*/ 206 h 258"/>
                  <a:gd name="T20" fmla="*/ 0 w 334"/>
                  <a:gd name="T21" fmla="*/ 196 h 258"/>
                  <a:gd name="T22" fmla="*/ 4 w 334"/>
                  <a:gd name="T23" fmla="*/ 186 h 258"/>
                  <a:gd name="T24" fmla="*/ 8 w 334"/>
                  <a:gd name="T25" fmla="*/ 178 h 258"/>
                  <a:gd name="T26" fmla="*/ 14 w 334"/>
                  <a:gd name="T27" fmla="*/ 170 h 258"/>
                  <a:gd name="T28" fmla="*/ 22 w 334"/>
                  <a:gd name="T29" fmla="*/ 162 h 258"/>
                  <a:gd name="T30" fmla="*/ 252 w 334"/>
                  <a:gd name="T31" fmla="*/ 8 h 258"/>
                  <a:gd name="T32" fmla="*/ 252 w 334"/>
                  <a:gd name="T33" fmla="*/ 8 h 258"/>
                  <a:gd name="T34" fmla="*/ 262 w 334"/>
                  <a:gd name="T35" fmla="*/ 4 h 258"/>
                  <a:gd name="T36" fmla="*/ 272 w 334"/>
                  <a:gd name="T37" fmla="*/ 0 h 258"/>
                  <a:gd name="T38" fmla="*/ 282 w 334"/>
                  <a:gd name="T39" fmla="*/ 0 h 258"/>
                  <a:gd name="T40" fmla="*/ 292 w 334"/>
                  <a:gd name="T41" fmla="*/ 0 h 258"/>
                  <a:gd name="T42" fmla="*/ 302 w 334"/>
                  <a:gd name="T43" fmla="*/ 4 h 258"/>
                  <a:gd name="T44" fmla="*/ 310 w 334"/>
                  <a:gd name="T45" fmla="*/ 8 h 258"/>
                  <a:gd name="T46" fmla="*/ 318 w 334"/>
                  <a:gd name="T47" fmla="*/ 14 h 258"/>
                  <a:gd name="T48" fmla="*/ 326 w 334"/>
                  <a:gd name="T49" fmla="*/ 22 h 258"/>
                  <a:gd name="T50" fmla="*/ 326 w 334"/>
                  <a:gd name="T51" fmla="*/ 22 h 258"/>
                  <a:gd name="T52" fmla="*/ 330 w 334"/>
                  <a:gd name="T53" fmla="*/ 32 h 258"/>
                  <a:gd name="T54" fmla="*/ 334 w 334"/>
                  <a:gd name="T55" fmla="*/ 42 h 258"/>
                  <a:gd name="T56" fmla="*/ 334 w 334"/>
                  <a:gd name="T57" fmla="*/ 52 h 258"/>
                  <a:gd name="T58" fmla="*/ 334 w 334"/>
                  <a:gd name="T59" fmla="*/ 62 h 258"/>
                  <a:gd name="T60" fmla="*/ 330 w 334"/>
                  <a:gd name="T61" fmla="*/ 72 h 258"/>
                  <a:gd name="T62" fmla="*/ 326 w 334"/>
                  <a:gd name="T63" fmla="*/ 80 h 258"/>
                  <a:gd name="T64" fmla="*/ 320 w 334"/>
                  <a:gd name="T65" fmla="*/ 88 h 258"/>
                  <a:gd name="T66" fmla="*/ 312 w 334"/>
                  <a:gd name="T67" fmla="*/ 96 h 258"/>
                  <a:gd name="T68" fmla="*/ 82 w 334"/>
                  <a:gd name="T69" fmla="*/ 250 h 258"/>
                  <a:gd name="T70" fmla="*/ 82 w 334"/>
                  <a:gd name="T71" fmla="*/ 250 h 258"/>
                  <a:gd name="T72" fmla="*/ 74 w 334"/>
                  <a:gd name="T73" fmla="*/ 254 h 258"/>
                  <a:gd name="T74" fmla="*/ 66 w 334"/>
                  <a:gd name="T75" fmla="*/ 256 h 258"/>
                  <a:gd name="T76" fmla="*/ 52 w 334"/>
                  <a:gd name="T77" fmla="*/ 258 h 258"/>
                  <a:gd name="T78" fmla="*/ 52 w 334"/>
                  <a:gd name="T79" fmla="*/ 25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4" h="258">
                    <a:moveTo>
                      <a:pt x="52" y="258"/>
                    </a:moveTo>
                    <a:lnTo>
                      <a:pt x="52" y="258"/>
                    </a:lnTo>
                    <a:lnTo>
                      <a:pt x="40" y="258"/>
                    </a:lnTo>
                    <a:lnTo>
                      <a:pt x="28" y="252"/>
                    </a:lnTo>
                    <a:lnTo>
                      <a:pt x="16" y="246"/>
                    </a:lnTo>
                    <a:lnTo>
                      <a:pt x="8" y="236"/>
                    </a:lnTo>
                    <a:lnTo>
                      <a:pt x="8" y="236"/>
                    </a:lnTo>
                    <a:lnTo>
                      <a:pt x="4" y="226"/>
                    </a:lnTo>
                    <a:lnTo>
                      <a:pt x="0" y="216"/>
                    </a:lnTo>
                    <a:lnTo>
                      <a:pt x="0" y="206"/>
                    </a:lnTo>
                    <a:lnTo>
                      <a:pt x="0" y="196"/>
                    </a:lnTo>
                    <a:lnTo>
                      <a:pt x="4" y="186"/>
                    </a:lnTo>
                    <a:lnTo>
                      <a:pt x="8" y="178"/>
                    </a:lnTo>
                    <a:lnTo>
                      <a:pt x="14" y="170"/>
                    </a:lnTo>
                    <a:lnTo>
                      <a:pt x="22" y="162"/>
                    </a:lnTo>
                    <a:lnTo>
                      <a:pt x="252" y="8"/>
                    </a:lnTo>
                    <a:lnTo>
                      <a:pt x="252" y="8"/>
                    </a:lnTo>
                    <a:lnTo>
                      <a:pt x="262" y="4"/>
                    </a:lnTo>
                    <a:lnTo>
                      <a:pt x="272" y="0"/>
                    </a:lnTo>
                    <a:lnTo>
                      <a:pt x="282" y="0"/>
                    </a:lnTo>
                    <a:lnTo>
                      <a:pt x="292" y="0"/>
                    </a:lnTo>
                    <a:lnTo>
                      <a:pt x="302" y="4"/>
                    </a:lnTo>
                    <a:lnTo>
                      <a:pt x="310" y="8"/>
                    </a:lnTo>
                    <a:lnTo>
                      <a:pt x="318" y="14"/>
                    </a:lnTo>
                    <a:lnTo>
                      <a:pt x="326" y="22"/>
                    </a:lnTo>
                    <a:lnTo>
                      <a:pt x="326" y="22"/>
                    </a:lnTo>
                    <a:lnTo>
                      <a:pt x="330" y="32"/>
                    </a:lnTo>
                    <a:lnTo>
                      <a:pt x="334" y="42"/>
                    </a:lnTo>
                    <a:lnTo>
                      <a:pt x="334" y="52"/>
                    </a:lnTo>
                    <a:lnTo>
                      <a:pt x="334" y="62"/>
                    </a:lnTo>
                    <a:lnTo>
                      <a:pt x="330" y="72"/>
                    </a:lnTo>
                    <a:lnTo>
                      <a:pt x="326" y="80"/>
                    </a:lnTo>
                    <a:lnTo>
                      <a:pt x="320" y="88"/>
                    </a:lnTo>
                    <a:lnTo>
                      <a:pt x="312" y="96"/>
                    </a:lnTo>
                    <a:lnTo>
                      <a:pt x="82" y="250"/>
                    </a:lnTo>
                    <a:lnTo>
                      <a:pt x="82" y="250"/>
                    </a:lnTo>
                    <a:lnTo>
                      <a:pt x="74" y="254"/>
                    </a:lnTo>
                    <a:lnTo>
                      <a:pt x="66" y="256"/>
                    </a:lnTo>
                    <a:lnTo>
                      <a:pt x="52" y="258"/>
                    </a:lnTo>
                    <a:lnTo>
                      <a:pt x="52" y="258"/>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1"/>
              <p:cNvSpPr>
                <a:spLocks/>
              </p:cNvSpPr>
              <p:nvPr/>
            </p:nvSpPr>
            <p:spPr bwMode="auto">
              <a:xfrm>
                <a:off x="5628079" y="3026859"/>
                <a:ext cx="208337" cy="180478"/>
              </a:xfrm>
              <a:custGeom>
                <a:avLst/>
                <a:gdLst>
                  <a:gd name="T0" fmla="*/ 52 w 344"/>
                  <a:gd name="T1" fmla="*/ 298 h 298"/>
                  <a:gd name="T2" fmla="*/ 52 w 344"/>
                  <a:gd name="T3" fmla="*/ 298 h 298"/>
                  <a:gd name="T4" fmla="*/ 42 w 344"/>
                  <a:gd name="T5" fmla="*/ 298 h 298"/>
                  <a:gd name="T6" fmla="*/ 30 w 344"/>
                  <a:gd name="T7" fmla="*/ 294 h 298"/>
                  <a:gd name="T8" fmla="*/ 20 w 344"/>
                  <a:gd name="T9" fmla="*/ 288 h 298"/>
                  <a:gd name="T10" fmla="*/ 12 w 344"/>
                  <a:gd name="T11" fmla="*/ 278 h 298"/>
                  <a:gd name="T12" fmla="*/ 12 w 344"/>
                  <a:gd name="T13" fmla="*/ 278 h 298"/>
                  <a:gd name="T14" fmla="*/ 6 w 344"/>
                  <a:gd name="T15" fmla="*/ 270 h 298"/>
                  <a:gd name="T16" fmla="*/ 2 w 344"/>
                  <a:gd name="T17" fmla="*/ 260 h 298"/>
                  <a:gd name="T18" fmla="*/ 0 w 344"/>
                  <a:gd name="T19" fmla="*/ 250 h 298"/>
                  <a:gd name="T20" fmla="*/ 0 w 344"/>
                  <a:gd name="T21" fmla="*/ 240 h 298"/>
                  <a:gd name="T22" fmla="*/ 2 w 344"/>
                  <a:gd name="T23" fmla="*/ 230 h 298"/>
                  <a:gd name="T24" fmla="*/ 6 w 344"/>
                  <a:gd name="T25" fmla="*/ 220 h 298"/>
                  <a:gd name="T26" fmla="*/ 12 w 344"/>
                  <a:gd name="T27" fmla="*/ 212 h 298"/>
                  <a:gd name="T28" fmla="*/ 20 w 344"/>
                  <a:gd name="T29" fmla="*/ 204 h 298"/>
                  <a:gd name="T30" fmla="*/ 260 w 344"/>
                  <a:gd name="T31" fmla="*/ 10 h 298"/>
                  <a:gd name="T32" fmla="*/ 260 w 344"/>
                  <a:gd name="T33" fmla="*/ 10 h 298"/>
                  <a:gd name="T34" fmla="*/ 268 w 344"/>
                  <a:gd name="T35" fmla="*/ 6 h 298"/>
                  <a:gd name="T36" fmla="*/ 278 w 344"/>
                  <a:gd name="T37" fmla="*/ 2 h 298"/>
                  <a:gd name="T38" fmla="*/ 288 w 344"/>
                  <a:gd name="T39" fmla="*/ 0 h 298"/>
                  <a:gd name="T40" fmla="*/ 298 w 344"/>
                  <a:gd name="T41" fmla="*/ 0 h 298"/>
                  <a:gd name="T42" fmla="*/ 308 w 344"/>
                  <a:gd name="T43" fmla="*/ 2 h 298"/>
                  <a:gd name="T44" fmla="*/ 318 w 344"/>
                  <a:gd name="T45" fmla="*/ 6 h 298"/>
                  <a:gd name="T46" fmla="*/ 326 w 344"/>
                  <a:gd name="T47" fmla="*/ 12 h 298"/>
                  <a:gd name="T48" fmla="*/ 334 w 344"/>
                  <a:gd name="T49" fmla="*/ 18 h 298"/>
                  <a:gd name="T50" fmla="*/ 334 w 344"/>
                  <a:gd name="T51" fmla="*/ 18 h 298"/>
                  <a:gd name="T52" fmla="*/ 340 w 344"/>
                  <a:gd name="T53" fmla="*/ 28 h 298"/>
                  <a:gd name="T54" fmla="*/ 344 w 344"/>
                  <a:gd name="T55" fmla="*/ 38 h 298"/>
                  <a:gd name="T56" fmla="*/ 344 w 344"/>
                  <a:gd name="T57" fmla="*/ 48 h 298"/>
                  <a:gd name="T58" fmla="*/ 344 w 344"/>
                  <a:gd name="T59" fmla="*/ 58 h 298"/>
                  <a:gd name="T60" fmla="*/ 342 w 344"/>
                  <a:gd name="T61" fmla="*/ 68 h 298"/>
                  <a:gd name="T62" fmla="*/ 338 w 344"/>
                  <a:gd name="T63" fmla="*/ 76 h 298"/>
                  <a:gd name="T64" fmla="*/ 334 w 344"/>
                  <a:gd name="T65" fmla="*/ 86 h 298"/>
                  <a:gd name="T66" fmla="*/ 326 w 344"/>
                  <a:gd name="T67" fmla="*/ 92 h 298"/>
                  <a:gd name="T68" fmla="*/ 86 w 344"/>
                  <a:gd name="T69" fmla="*/ 286 h 298"/>
                  <a:gd name="T70" fmla="*/ 86 w 344"/>
                  <a:gd name="T71" fmla="*/ 286 h 298"/>
                  <a:gd name="T72" fmla="*/ 78 w 344"/>
                  <a:gd name="T73" fmla="*/ 292 h 298"/>
                  <a:gd name="T74" fmla="*/ 70 w 344"/>
                  <a:gd name="T75" fmla="*/ 296 h 298"/>
                  <a:gd name="T76" fmla="*/ 62 w 344"/>
                  <a:gd name="T77" fmla="*/ 298 h 298"/>
                  <a:gd name="T78" fmla="*/ 52 w 344"/>
                  <a:gd name="T79" fmla="*/ 298 h 298"/>
                  <a:gd name="T80" fmla="*/ 52 w 344"/>
                  <a:gd name="T8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4" h="298">
                    <a:moveTo>
                      <a:pt x="52" y="298"/>
                    </a:moveTo>
                    <a:lnTo>
                      <a:pt x="52" y="298"/>
                    </a:lnTo>
                    <a:lnTo>
                      <a:pt x="42" y="298"/>
                    </a:lnTo>
                    <a:lnTo>
                      <a:pt x="30" y="294"/>
                    </a:lnTo>
                    <a:lnTo>
                      <a:pt x="20" y="288"/>
                    </a:lnTo>
                    <a:lnTo>
                      <a:pt x="12" y="278"/>
                    </a:lnTo>
                    <a:lnTo>
                      <a:pt x="12" y="278"/>
                    </a:lnTo>
                    <a:lnTo>
                      <a:pt x="6" y="270"/>
                    </a:lnTo>
                    <a:lnTo>
                      <a:pt x="2" y="260"/>
                    </a:lnTo>
                    <a:lnTo>
                      <a:pt x="0" y="250"/>
                    </a:lnTo>
                    <a:lnTo>
                      <a:pt x="0" y="240"/>
                    </a:lnTo>
                    <a:lnTo>
                      <a:pt x="2" y="230"/>
                    </a:lnTo>
                    <a:lnTo>
                      <a:pt x="6" y="220"/>
                    </a:lnTo>
                    <a:lnTo>
                      <a:pt x="12" y="212"/>
                    </a:lnTo>
                    <a:lnTo>
                      <a:pt x="20" y="204"/>
                    </a:lnTo>
                    <a:lnTo>
                      <a:pt x="260" y="10"/>
                    </a:lnTo>
                    <a:lnTo>
                      <a:pt x="260" y="10"/>
                    </a:lnTo>
                    <a:lnTo>
                      <a:pt x="268" y="6"/>
                    </a:lnTo>
                    <a:lnTo>
                      <a:pt x="278" y="2"/>
                    </a:lnTo>
                    <a:lnTo>
                      <a:pt x="288" y="0"/>
                    </a:lnTo>
                    <a:lnTo>
                      <a:pt x="298" y="0"/>
                    </a:lnTo>
                    <a:lnTo>
                      <a:pt x="308" y="2"/>
                    </a:lnTo>
                    <a:lnTo>
                      <a:pt x="318" y="6"/>
                    </a:lnTo>
                    <a:lnTo>
                      <a:pt x="326" y="12"/>
                    </a:lnTo>
                    <a:lnTo>
                      <a:pt x="334" y="18"/>
                    </a:lnTo>
                    <a:lnTo>
                      <a:pt x="334" y="18"/>
                    </a:lnTo>
                    <a:lnTo>
                      <a:pt x="340" y="28"/>
                    </a:lnTo>
                    <a:lnTo>
                      <a:pt x="344" y="38"/>
                    </a:lnTo>
                    <a:lnTo>
                      <a:pt x="344" y="48"/>
                    </a:lnTo>
                    <a:lnTo>
                      <a:pt x="344" y="58"/>
                    </a:lnTo>
                    <a:lnTo>
                      <a:pt x="342" y="68"/>
                    </a:lnTo>
                    <a:lnTo>
                      <a:pt x="338" y="76"/>
                    </a:lnTo>
                    <a:lnTo>
                      <a:pt x="334" y="86"/>
                    </a:lnTo>
                    <a:lnTo>
                      <a:pt x="326" y="92"/>
                    </a:lnTo>
                    <a:lnTo>
                      <a:pt x="86" y="286"/>
                    </a:lnTo>
                    <a:lnTo>
                      <a:pt x="86" y="286"/>
                    </a:lnTo>
                    <a:lnTo>
                      <a:pt x="78" y="292"/>
                    </a:lnTo>
                    <a:lnTo>
                      <a:pt x="70" y="296"/>
                    </a:lnTo>
                    <a:lnTo>
                      <a:pt x="62" y="298"/>
                    </a:lnTo>
                    <a:lnTo>
                      <a:pt x="52" y="298"/>
                    </a:lnTo>
                    <a:lnTo>
                      <a:pt x="52" y="298"/>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Oval 24"/>
              <p:cNvSpPr/>
              <p:nvPr/>
            </p:nvSpPr>
            <p:spPr bwMode="auto">
              <a:xfrm>
                <a:off x="5413104" y="2598477"/>
                <a:ext cx="1326042" cy="1326043"/>
              </a:xfrm>
              <a:prstGeom prst="ellipse">
                <a:avLst/>
              </a:prstGeom>
              <a:noFill/>
              <a:ln w="57150" cap="flat" cmpd="sng" algn="ctr">
                <a:solidFill>
                  <a:srgbClr val="1A86DB"/>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nvGrpSpPr>
          <p:cNvPr id="26" name="Group 25"/>
          <p:cNvGrpSpPr/>
          <p:nvPr userDrawn="1"/>
        </p:nvGrpSpPr>
        <p:grpSpPr>
          <a:xfrm rot="16200000">
            <a:off x="2686558" y="3784724"/>
            <a:ext cx="182438" cy="5555552"/>
            <a:chOff x="9312007" y="34787"/>
            <a:chExt cx="1212906" cy="3143923"/>
          </a:xfrm>
        </p:grpSpPr>
        <p:sp>
          <p:nvSpPr>
            <p:cNvPr id="27" name="Bent Arrow 26"/>
            <p:cNvSpPr/>
            <p:nvPr/>
          </p:nvSpPr>
          <p:spPr bwMode="auto">
            <a:xfrm flipH="1">
              <a:off x="9832459" y="1745357"/>
              <a:ext cx="692454" cy="1433353"/>
            </a:xfrm>
            <a:prstGeom prst="bentArrow">
              <a:avLst>
                <a:gd name="adj1" fmla="val 25000"/>
                <a:gd name="adj2" fmla="val 0"/>
                <a:gd name="adj3" fmla="val 25000"/>
                <a:gd name="adj4" fmla="val 75000"/>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8" name="Bent Arrow 27"/>
            <p:cNvSpPr/>
            <p:nvPr/>
          </p:nvSpPr>
          <p:spPr bwMode="auto">
            <a:xfrm rot="10800000" flipH="1">
              <a:off x="9312007" y="34787"/>
              <a:ext cx="805099" cy="1711160"/>
            </a:xfrm>
            <a:prstGeom prst="bentArrow">
              <a:avLst>
                <a:gd name="adj1" fmla="val 25000"/>
                <a:gd name="adj2" fmla="val 0"/>
                <a:gd name="adj3" fmla="val 25000"/>
                <a:gd name="adj4" fmla="val 52871"/>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29" name="Bent Arrow 28"/>
          <p:cNvSpPr/>
          <p:nvPr userDrawn="1"/>
        </p:nvSpPr>
        <p:spPr bwMode="auto">
          <a:xfrm>
            <a:off x="5686283" y="6687742"/>
            <a:ext cx="3820134" cy="163512"/>
          </a:xfrm>
          <a:prstGeom prst="bentArrow">
            <a:avLst>
              <a:gd name="adj1" fmla="val 25000"/>
              <a:gd name="adj2" fmla="val 0"/>
              <a:gd name="adj3" fmla="val 25000"/>
              <a:gd name="adj4" fmla="val 100000"/>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0" name="Bent Arrow 39"/>
          <p:cNvSpPr/>
          <p:nvPr userDrawn="1"/>
        </p:nvSpPr>
        <p:spPr bwMode="auto">
          <a:xfrm rot="10800000" flipH="1">
            <a:off x="2049681" y="5710544"/>
            <a:ext cx="7843864" cy="757825"/>
          </a:xfrm>
          <a:prstGeom prst="bentArrow">
            <a:avLst>
              <a:gd name="adj1" fmla="val 25000"/>
              <a:gd name="adj2" fmla="val 0"/>
              <a:gd name="adj3" fmla="val 25000"/>
              <a:gd name="adj4" fmla="val 20518"/>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4" name="Bent Arrow 43"/>
          <p:cNvSpPr/>
          <p:nvPr userDrawn="1"/>
        </p:nvSpPr>
        <p:spPr bwMode="auto">
          <a:xfrm rot="10800000">
            <a:off x="11224378" y="6302645"/>
            <a:ext cx="709317" cy="266055"/>
          </a:xfrm>
          <a:prstGeom prst="bentArrow">
            <a:avLst>
              <a:gd name="adj1" fmla="val 25000"/>
              <a:gd name="adj2" fmla="val 0"/>
              <a:gd name="adj3" fmla="val 25000"/>
              <a:gd name="adj4" fmla="val 100000"/>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0" y="5375935"/>
            <a:ext cx="12192000" cy="95735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400">
              <a:solidFill>
                <a:schemeClr val="tx1"/>
              </a:solidFill>
              <a:ea typeface="Segoe UI" pitchFamily="34" charset="0"/>
              <a:cs typeface="Segoe UI" pitchFamily="34" charset="0"/>
            </a:endParaRPr>
          </a:p>
        </p:txBody>
      </p:sp>
      <p:sp>
        <p:nvSpPr>
          <p:cNvPr id="45" name="Bent Arrow 44"/>
          <p:cNvSpPr/>
          <p:nvPr userDrawn="1"/>
        </p:nvSpPr>
        <p:spPr bwMode="auto">
          <a:xfrm rot="16200000">
            <a:off x="11536785" y="6610171"/>
            <a:ext cx="325590" cy="266055"/>
          </a:xfrm>
          <a:prstGeom prst="bentArrow">
            <a:avLst>
              <a:gd name="adj1" fmla="val 25000"/>
              <a:gd name="adj2" fmla="val 0"/>
              <a:gd name="adj3" fmla="val 25000"/>
              <a:gd name="adj4" fmla="val 15819"/>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6" name="Freeform 15"/>
          <p:cNvSpPr>
            <a:spLocks noEditPoints="1"/>
          </p:cNvSpPr>
          <p:nvPr userDrawn="1"/>
        </p:nvSpPr>
        <p:spPr bwMode="auto">
          <a:xfrm>
            <a:off x="4389232" y="6600371"/>
            <a:ext cx="121561" cy="121561"/>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rgbClr val="1A86DB"/>
          </a:solidFill>
          <a:ln>
            <a:noFill/>
          </a:ln>
        </p:spPr>
        <p:txBody>
          <a:bodyPr vert="horz" wrap="square" lIns="91427" tIns="45713" rIns="91427" bIns="45713"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47" name="Freeform 18"/>
          <p:cNvSpPr>
            <a:spLocks/>
          </p:cNvSpPr>
          <p:nvPr userDrawn="1"/>
        </p:nvSpPr>
        <p:spPr bwMode="auto">
          <a:xfrm>
            <a:off x="4431637" y="6462555"/>
            <a:ext cx="37458" cy="124388"/>
          </a:xfrm>
          <a:custGeom>
            <a:avLst/>
            <a:gdLst>
              <a:gd name="T0" fmla="*/ 52 w 106"/>
              <a:gd name="T1" fmla="*/ 352 h 352"/>
              <a:gd name="T2" fmla="*/ 52 w 106"/>
              <a:gd name="T3" fmla="*/ 352 h 352"/>
              <a:gd name="T4" fmla="*/ 52 w 106"/>
              <a:gd name="T5" fmla="*/ 352 h 352"/>
              <a:gd name="T6" fmla="*/ 52 w 106"/>
              <a:gd name="T7" fmla="*/ 352 h 352"/>
              <a:gd name="T8" fmla="*/ 40 w 106"/>
              <a:gd name="T9" fmla="*/ 352 h 352"/>
              <a:gd name="T10" fmla="*/ 32 w 106"/>
              <a:gd name="T11" fmla="*/ 348 h 352"/>
              <a:gd name="T12" fmla="*/ 22 w 106"/>
              <a:gd name="T13" fmla="*/ 342 h 352"/>
              <a:gd name="T14" fmla="*/ 14 w 106"/>
              <a:gd name="T15" fmla="*/ 336 h 352"/>
              <a:gd name="T16" fmla="*/ 8 w 106"/>
              <a:gd name="T17" fmla="*/ 328 h 352"/>
              <a:gd name="T18" fmla="*/ 4 w 106"/>
              <a:gd name="T19" fmla="*/ 320 h 352"/>
              <a:gd name="T20" fmla="*/ 0 w 106"/>
              <a:gd name="T21" fmla="*/ 310 h 352"/>
              <a:gd name="T22" fmla="*/ 0 w 106"/>
              <a:gd name="T23" fmla="*/ 300 h 352"/>
              <a:gd name="T24" fmla="*/ 0 w 106"/>
              <a:gd name="T25" fmla="*/ 300 h 352"/>
              <a:gd name="T26" fmla="*/ 0 w 106"/>
              <a:gd name="T27" fmla="*/ 134 h 352"/>
              <a:gd name="T28" fmla="*/ 0 w 106"/>
              <a:gd name="T29" fmla="*/ 44 h 352"/>
              <a:gd name="T30" fmla="*/ 52 w 106"/>
              <a:gd name="T31" fmla="*/ 36 h 352"/>
              <a:gd name="T32" fmla="*/ 90 w 106"/>
              <a:gd name="T33" fmla="*/ 0 h 352"/>
              <a:gd name="T34" fmla="*/ 90 w 106"/>
              <a:gd name="T35" fmla="*/ 0 h 352"/>
              <a:gd name="T36" fmla="*/ 96 w 106"/>
              <a:gd name="T37" fmla="*/ 6 h 352"/>
              <a:gd name="T38" fmla="*/ 100 w 106"/>
              <a:gd name="T39" fmla="*/ 16 h 352"/>
              <a:gd name="T40" fmla="*/ 104 w 106"/>
              <a:gd name="T41" fmla="*/ 28 h 352"/>
              <a:gd name="T42" fmla="*/ 106 w 106"/>
              <a:gd name="T43" fmla="*/ 52 h 352"/>
              <a:gd name="T44" fmla="*/ 106 w 106"/>
              <a:gd name="T45" fmla="*/ 138 h 352"/>
              <a:gd name="T46" fmla="*/ 104 w 106"/>
              <a:gd name="T47" fmla="*/ 300 h 352"/>
              <a:gd name="T48" fmla="*/ 104 w 106"/>
              <a:gd name="T49" fmla="*/ 300 h 352"/>
              <a:gd name="T50" fmla="*/ 104 w 106"/>
              <a:gd name="T51" fmla="*/ 310 h 352"/>
              <a:gd name="T52" fmla="*/ 100 w 106"/>
              <a:gd name="T53" fmla="*/ 320 h 352"/>
              <a:gd name="T54" fmla="*/ 96 w 106"/>
              <a:gd name="T55" fmla="*/ 330 h 352"/>
              <a:gd name="T56" fmla="*/ 88 w 106"/>
              <a:gd name="T57" fmla="*/ 338 h 352"/>
              <a:gd name="T58" fmla="*/ 82 w 106"/>
              <a:gd name="T59" fmla="*/ 344 h 352"/>
              <a:gd name="T60" fmla="*/ 72 w 106"/>
              <a:gd name="T61" fmla="*/ 348 h 352"/>
              <a:gd name="T62" fmla="*/ 62 w 106"/>
              <a:gd name="T63" fmla="*/ 352 h 352"/>
              <a:gd name="T64" fmla="*/ 52 w 106"/>
              <a:gd name="T65" fmla="*/ 352 h 352"/>
              <a:gd name="T66" fmla="*/ 52 w 106"/>
              <a:gd name="T67"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 h="352">
                <a:moveTo>
                  <a:pt x="52" y="352"/>
                </a:moveTo>
                <a:lnTo>
                  <a:pt x="52" y="352"/>
                </a:lnTo>
                <a:lnTo>
                  <a:pt x="52" y="352"/>
                </a:lnTo>
                <a:lnTo>
                  <a:pt x="52" y="352"/>
                </a:lnTo>
                <a:lnTo>
                  <a:pt x="40" y="352"/>
                </a:lnTo>
                <a:lnTo>
                  <a:pt x="32" y="348"/>
                </a:lnTo>
                <a:lnTo>
                  <a:pt x="22" y="342"/>
                </a:lnTo>
                <a:lnTo>
                  <a:pt x="14" y="336"/>
                </a:lnTo>
                <a:lnTo>
                  <a:pt x="8" y="328"/>
                </a:lnTo>
                <a:lnTo>
                  <a:pt x="4" y="320"/>
                </a:lnTo>
                <a:lnTo>
                  <a:pt x="0" y="310"/>
                </a:lnTo>
                <a:lnTo>
                  <a:pt x="0" y="300"/>
                </a:lnTo>
                <a:lnTo>
                  <a:pt x="0" y="300"/>
                </a:lnTo>
                <a:lnTo>
                  <a:pt x="0" y="134"/>
                </a:lnTo>
                <a:lnTo>
                  <a:pt x="0" y="44"/>
                </a:lnTo>
                <a:lnTo>
                  <a:pt x="52" y="36"/>
                </a:lnTo>
                <a:lnTo>
                  <a:pt x="90" y="0"/>
                </a:lnTo>
                <a:lnTo>
                  <a:pt x="90" y="0"/>
                </a:lnTo>
                <a:lnTo>
                  <a:pt x="96" y="6"/>
                </a:lnTo>
                <a:lnTo>
                  <a:pt x="100" y="16"/>
                </a:lnTo>
                <a:lnTo>
                  <a:pt x="104" y="28"/>
                </a:lnTo>
                <a:lnTo>
                  <a:pt x="106" y="52"/>
                </a:lnTo>
                <a:lnTo>
                  <a:pt x="106" y="138"/>
                </a:lnTo>
                <a:lnTo>
                  <a:pt x="104" y="300"/>
                </a:lnTo>
                <a:lnTo>
                  <a:pt x="104" y="300"/>
                </a:lnTo>
                <a:lnTo>
                  <a:pt x="104" y="310"/>
                </a:lnTo>
                <a:lnTo>
                  <a:pt x="100" y="320"/>
                </a:lnTo>
                <a:lnTo>
                  <a:pt x="96" y="330"/>
                </a:lnTo>
                <a:lnTo>
                  <a:pt x="88" y="338"/>
                </a:lnTo>
                <a:lnTo>
                  <a:pt x="82" y="344"/>
                </a:lnTo>
                <a:lnTo>
                  <a:pt x="72" y="348"/>
                </a:lnTo>
                <a:lnTo>
                  <a:pt x="62" y="352"/>
                </a:lnTo>
                <a:lnTo>
                  <a:pt x="52" y="352"/>
                </a:lnTo>
                <a:lnTo>
                  <a:pt x="52" y="352"/>
                </a:lnTo>
                <a:close/>
              </a:path>
            </a:pathLst>
          </a:custGeom>
          <a:solidFill>
            <a:srgbClr val="1A86DB"/>
          </a:solidFill>
          <a:ln>
            <a:noFill/>
          </a:ln>
        </p:spPr>
        <p:txBody>
          <a:bodyPr vert="horz" wrap="square" lIns="91427" tIns="45713" rIns="91427" bIns="45713"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49" name="Rectangle 48"/>
          <p:cNvSpPr/>
          <p:nvPr userDrawn="1"/>
        </p:nvSpPr>
        <p:spPr bwMode="auto">
          <a:xfrm>
            <a:off x="-217599" y="6858000"/>
            <a:ext cx="12533086" cy="783771"/>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400">
              <a:solidFill>
                <a:schemeClr val="tx1"/>
              </a:solidFill>
              <a:ea typeface="Segoe UI" pitchFamily="34" charset="0"/>
              <a:cs typeface="Segoe UI" pitchFamily="34" charset="0"/>
            </a:endParaRPr>
          </a:p>
        </p:txBody>
      </p:sp>
      <p:sp>
        <p:nvSpPr>
          <p:cNvPr id="52" name="Rectangle 51"/>
          <p:cNvSpPr/>
          <p:nvPr userDrawn="1"/>
        </p:nvSpPr>
        <p:spPr bwMode="auto">
          <a:xfrm>
            <a:off x="-391886" y="6074230"/>
            <a:ext cx="391886" cy="783771"/>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400">
              <a:solidFill>
                <a:schemeClr val="tx1"/>
              </a:solidFill>
              <a:ea typeface="Segoe UI" pitchFamily="34" charset="0"/>
              <a:cs typeface="Segoe UI" pitchFamily="34" charset="0"/>
            </a:endParaRPr>
          </a:p>
        </p:txBody>
      </p:sp>
      <p:sp>
        <p:nvSpPr>
          <p:cNvPr id="53" name="Rectangle 52"/>
          <p:cNvSpPr/>
          <p:nvPr userDrawn="1"/>
        </p:nvSpPr>
        <p:spPr bwMode="auto">
          <a:xfrm>
            <a:off x="0" y="6344998"/>
            <a:ext cx="12192000" cy="513003"/>
          </a:xfrm>
          <a:prstGeom prst="rect">
            <a:avLst/>
          </a:prstGeom>
          <a:solidFill>
            <a:schemeClr val="accent1">
              <a:alpha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400">
              <a:solidFill>
                <a:schemeClr val="tx1"/>
              </a:solidFill>
              <a:ea typeface="Segoe UI" pitchFamily="34" charset="0"/>
              <a:cs typeface="Segoe UI" pitchFamily="34" charset="0"/>
            </a:endParaRPr>
          </a:p>
        </p:txBody>
      </p:sp>
      <p:pic>
        <p:nvPicPr>
          <p:cNvPr id="41" name="Picture 40"/>
          <p:cNvPicPr>
            <a:picLocks noChangeAspect="1"/>
          </p:cNvPicPr>
          <p:nvPr userDrawn="1"/>
        </p:nvPicPr>
        <p:blipFill>
          <a:blip r:embed="rId2" cstate="email">
            <a:biLevel thresh="25000"/>
            <a:extLst>
              <a:ext uri="{28A0092B-C50C-407E-A947-70E740481C1C}">
                <a14:useLocalDpi xmlns:a14="http://schemas.microsoft.com/office/drawing/2010/main"/>
              </a:ext>
            </a:extLst>
          </a:blip>
          <a:stretch>
            <a:fillRect/>
          </a:stretch>
        </p:blipFill>
        <p:spPr>
          <a:xfrm>
            <a:off x="171511" y="6491045"/>
            <a:ext cx="936609" cy="206372"/>
          </a:xfrm>
          <a:prstGeom prst="rect">
            <a:avLst/>
          </a:prstGeom>
        </p:spPr>
      </p:pic>
    </p:spTree>
    <p:extLst>
      <p:ext uri="{BB962C8B-B14F-4D97-AF65-F5344CB8AC3E}">
        <p14:creationId xmlns:p14="http://schemas.microsoft.com/office/powerpoint/2010/main" val="1392899110"/>
      </p:ext>
    </p:extLst>
  </p:cSld>
  <p:clrMapOvr>
    <a:masterClrMapping/>
  </p:clrMapOvr>
  <p:transition>
    <p:fade/>
  </p:transition>
</p:sldLayout>
</file>

<file path=ppt/slideLayouts/slideLayout459.xml><?xml version="1.0" encoding="utf-8"?>
<p:sldLayout xmlns:a="http://schemas.openxmlformats.org/drawingml/2006/main" xmlns:r="http://schemas.openxmlformats.org/officeDocument/2006/relationships" xmlns:p="http://schemas.openxmlformats.org/presentationml/2006/main" preserve="1" userDrawn="1">
  <p:cSld name="1_Title Slide">
    <p:bg bwMode="gray">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CB9D2F-F5F8-42D4-BF59-2CA4DB9E49E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76C5A0B1-2BDC-4805-909D-0A060D505BA1}"/>
              </a:ext>
            </a:extLst>
          </p:cNvPr>
          <p:cNvSpPr/>
          <p:nvPr userDrawn="1"/>
        </p:nvSpPr>
        <p:spPr bwMode="auto">
          <a:xfrm>
            <a:off x="-1" y="0"/>
            <a:ext cx="8065827" cy="6858000"/>
          </a:xfrm>
          <a:prstGeom prst="rect">
            <a:avLst/>
          </a:prstGeom>
          <a:gradFill>
            <a:gsLst>
              <a:gs pos="28000">
                <a:srgbClr val="000000">
                  <a:alpha val="56000"/>
                </a:srgbClr>
              </a:gs>
              <a:gs pos="100000">
                <a:srgbClr val="00000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MS logo white - EMF">
            <a:extLst>
              <a:ext uri="{FF2B5EF4-FFF2-40B4-BE49-F238E27FC236}">
                <a16:creationId xmlns:a16="http://schemas.microsoft.com/office/drawing/2014/main" id="{4B2448B7-4736-40F6-B6E5-8B83FDA251F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3" y="470067"/>
            <a:ext cx="1423303" cy="304828"/>
          </a:xfrm>
          <a:prstGeom prst="rect">
            <a:avLst/>
          </a:prstGeom>
        </p:spPr>
      </p:pic>
      <p:sp>
        <p:nvSpPr>
          <p:cNvPr id="11" name="Title 1">
            <a:extLst>
              <a:ext uri="{FF2B5EF4-FFF2-40B4-BE49-F238E27FC236}">
                <a16:creationId xmlns:a16="http://schemas.microsoft.com/office/drawing/2014/main" id="{381554F9-C402-420F-BE47-B4066E88E3B7}"/>
              </a:ext>
            </a:extLst>
          </p:cNvPr>
          <p:cNvSpPr>
            <a:spLocks noGrp="1"/>
          </p:cNvSpPr>
          <p:nvPr>
            <p:ph type="title" hasCustomPrompt="1"/>
          </p:nvPr>
        </p:nvSpPr>
        <p:spPr bwMode="gray">
          <a:xfrm>
            <a:off x="269302" y="1634613"/>
            <a:ext cx="6545155" cy="1793090"/>
          </a:xfrm>
          <a:noFill/>
        </p:spPr>
        <p:txBody>
          <a:bodyPr lIns="146304" tIns="91440" rIns="146304" bIns="91440" anchor="t" anchorCtr="0"/>
          <a:lstStyle>
            <a:lvl1pPr algn="l">
              <a:defRPr sz="5293" cap="none" spc="-98" baseline="0">
                <a:solidFill>
                  <a:schemeClr val="tx1"/>
                </a:solidFill>
                <a:latin typeface="+mj-lt"/>
              </a:defRPr>
            </a:lvl1pPr>
          </a:lstStyle>
          <a:p>
            <a:r>
              <a:rPr lang="en-US"/>
              <a:t>Presentation title</a:t>
            </a:r>
          </a:p>
        </p:txBody>
      </p:sp>
      <p:sp>
        <p:nvSpPr>
          <p:cNvPr id="12" name="Text Placeholder 4">
            <a:extLst>
              <a:ext uri="{FF2B5EF4-FFF2-40B4-BE49-F238E27FC236}">
                <a16:creationId xmlns:a16="http://schemas.microsoft.com/office/drawing/2014/main" id="{29BBA674-B9FC-4DBF-A40F-F694B1C5CE91}"/>
              </a:ext>
            </a:extLst>
          </p:cNvPr>
          <p:cNvSpPr>
            <a:spLocks noGrp="1"/>
          </p:cNvSpPr>
          <p:nvPr>
            <p:ph type="body" sz="quarter" idx="12" hasCustomPrompt="1"/>
          </p:nvPr>
        </p:nvSpPr>
        <p:spPr bwMode="gray">
          <a:xfrm>
            <a:off x="269302" y="3429000"/>
            <a:ext cx="6545155"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75843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3_Title and st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6" name="TextBox 5"/>
          <p:cNvSpPr txBox="1"/>
          <p:nvPr userDrawn="1"/>
        </p:nvSpPr>
        <p:spPr>
          <a:xfrm>
            <a:off x="255298" y="178670"/>
            <a:ext cx="1408399" cy="276999"/>
          </a:xfrm>
          <a:prstGeom prst="rect">
            <a:avLst/>
          </a:prstGeom>
          <a:noFill/>
        </p:spPr>
        <p:txBody>
          <a:bodyPr wrap="none" rtlCol="0">
            <a:spAutoFit/>
          </a:bodyPr>
          <a:lstStyle/>
          <a:p>
            <a:r>
              <a:rPr lang="en-US" sz="1200" dirty="0">
                <a:solidFill>
                  <a:srgbClr val="0078D7"/>
                </a:solidFill>
                <a:latin typeface="Segoe UI Semilight" charset="0"/>
                <a:ea typeface="Segoe UI Semilight" charset="0"/>
                <a:cs typeface="Segoe UI Semilight" charset="0"/>
              </a:rPr>
              <a:t>BE FUTURE READY</a:t>
            </a:r>
          </a:p>
        </p:txBody>
      </p:sp>
      <p:sp>
        <p:nvSpPr>
          <p:cNvPr id="8" name="Title 1"/>
          <p:cNvSpPr>
            <a:spLocks noGrp="1"/>
          </p:cNvSpPr>
          <p:nvPr>
            <p:ph type="title" hasCustomPrompt="1"/>
          </p:nvPr>
        </p:nvSpPr>
        <p:spPr>
          <a:xfrm>
            <a:off x="225481" y="455669"/>
            <a:ext cx="11655840" cy="899665"/>
          </a:xfrm>
        </p:spPr>
        <p:txBody>
          <a:bodyPr>
            <a:normAutofit/>
          </a:bodyPr>
          <a:lstStyle>
            <a:lvl1pPr algn="l">
              <a:defRPr sz="2800" spc="300">
                <a:solidFill>
                  <a:srgbClr val="0078D7"/>
                </a:solidFill>
              </a:defRPr>
            </a:lvl1pPr>
          </a:lstStyle>
          <a:p>
            <a:r>
              <a:rPr lang="en-US" dirty="0"/>
              <a:t>CLICK TO EDIT MASTER TITLE STYLE</a:t>
            </a:r>
          </a:p>
        </p:txBody>
      </p:sp>
    </p:spTree>
    <p:extLst>
      <p:ext uri="{BB962C8B-B14F-4D97-AF65-F5344CB8AC3E}">
        <p14:creationId xmlns:p14="http://schemas.microsoft.com/office/powerpoint/2010/main" val="577491511"/>
      </p:ext>
    </p:extLst>
  </p:cSld>
  <p:clrMapOvr>
    <a:masterClrMapping/>
  </p:clrMapOvr>
</p:sldLayout>
</file>

<file path=ppt/slideLayouts/slideLayout460.xml><?xml version="1.0" encoding="utf-8"?>
<p:sldLayout xmlns:a="http://schemas.openxmlformats.org/drawingml/2006/main" xmlns:r="http://schemas.openxmlformats.org/officeDocument/2006/relationships" xmlns:p="http://schemas.openxmlformats.org/presentationml/2006/main" preserve="1" userDrawn="1">
  <p:cSld name="2_Title Slide">
    <p:bg bwMode="gray">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77" y="0"/>
            <a:ext cx="12187646" cy="6858000"/>
          </a:xfrm>
          <a:prstGeom prst="rect">
            <a:avLst/>
          </a:prstGeom>
        </p:spPr>
      </p:pic>
      <p:sp>
        <p:nvSpPr>
          <p:cNvPr id="6" name="Rectangle 5"/>
          <p:cNvSpPr/>
          <p:nvPr userDrawn="1"/>
        </p:nvSpPr>
        <p:spPr bwMode="auto">
          <a:xfrm>
            <a:off x="-1" y="0"/>
            <a:ext cx="8065827" cy="6858000"/>
          </a:xfrm>
          <a:prstGeom prst="rect">
            <a:avLst/>
          </a:prstGeom>
          <a:gradFill>
            <a:gsLst>
              <a:gs pos="28000">
                <a:srgbClr val="000000">
                  <a:alpha val="56000"/>
                </a:srgbClr>
              </a:gs>
              <a:gs pos="100000">
                <a:srgbClr val="00000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gray">
          <a:xfrm>
            <a:off x="269302" y="1634613"/>
            <a:ext cx="6545155" cy="1793090"/>
          </a:xfrm>
          <a:noFill/>
        </p:spPr>
        <p:txBody>
          <a:bodyPr lIns="146304" tIns="91440" rIns="146304" bIns="91440" anchor="t" anchorCtr="0"/>
          <a:lstStyle>
            <a:lvl1pPr algn="l">
              <a:defRPr sz="5293" cap="none" spc="-98" baseline="0">
                <a:solidFill>
                  <a:schemeClr val="tx1"/>
                </a:solidFill>
                <a:latin typeface="+mj-lt"/>
              </a:defRPr>
            </a:lvl1pPr>
          </a:lstStyle>
          <a:p>
            <a:r>
              <a:rPr lang="en-US"/>
              <a:t>Presentation title</a:t>
            </a:r>
          </a:p>
        </p:txBody>
      </p:sp>
      <p:sp>
        <p:nvSpPr>
          <p:cNvPr id="5" name="Text Placeholder 4"/>
          <p:cNvSpPr>
            <a:spLocks noGrp="1"/>
          </p:cNvSpPr>
          <p:nvPr>
            <p:ph type="body" sz="quarter" idx="12" hasCustomPrompt="1"/>
          </p:nvPr>
        </p:nvSpPr>
        <p:spPr bwMode="gray">
          <a:xfrm>
            <a:off x="269302" y="3429000"/>
            <a:ext cx="6545155"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MS logo white - EMF">
            <a:extLst>
              <a:ext uri="{FF2B5EF4-FFF2-40B4-BE49-F238E27FC236}">
                <a16:creationId xmlns:a16="http://schemas.microsoft.com/office/drawing/2014/main" id="{4B2448B7-4736-40F6-B6E5-8B83FDA251F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3" y="470067"/>
            <a:ext cx="1423303" cy="304828"/>
          </a:xfrm>
          <a:prstGeom prst="rect">
            <a:avLst/>
          </a:prstGeom>
        </p:spPr>
      </p:pic>
    </p:spTree>
    <p:extLst>
      <p:ext uri="{BB962C8B-B14F-4D97-AF65-F5344CB8AC3E}">
        <p14:creationId xmlns:p14="http://schemas.microsoft.com/office/powerpoint/2010/main" val="23411443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9552701"/>
      </p:ext>
    </p:extLst>
  </p:cSld>
  <p:clrMapOvr>
    <a:masterClrMapping/>
  </p:clrMapOvr>
  <p:transition>
    <p:fade/>
  </p:transition>
</p:sldLayout>
</file>

<file path=ppt/slideLayouts/slideLayout46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1063393"/>
      </p:ext>
    </p:extLst>
  </p:cSld>
  <p:clrMapOvr>
    <a:masterClrMapping/>
  </p:clrMapOvr>
  <p:transition>
    <p:fade/>
  </p:transition>
</p:sldLayout>
</file>

<file path=ppt/slideLayouts/slideLayout463.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07247398"/>
      </p:ext>
    </p:extLst>
  </p:cSld>
  <p:clrMapOvr>
    <a:masterClrMapping/>
  </p:clrMapOvr>
  <p:transition>
    <p:fade/>
  </p:transition>
</p:sldLayout>
</file>

<file path=ppt/slideLayouts/slideLayout4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1566583"/>
          </a:xfrm>
        </p:spPr>
        <p:txBody>
          <a:bodyPr>
            <a:spAutoFit/>
          </a:bodyPr>
          <a:lstStyle>
            <a:lvl1pPr>
              <a:defRPr sz="2400">
                <a:latin typeface="Segoe UI Semilight" panose="020B0402040204020203" pitchFamily="34" charset="0"/>
                <a:cs typeface="Segoe UI Semilight" panose="020B0402040204020203" pitchFamily="34" charset="0"/>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FA09FA5-87FE-4058-ABAF-64E38F7870C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35724632"/>
      </p:ext>
    </p:extLst>
  </p:cSld>
  <p:clrMapOvr>
    <a:masterClrMapping/>
  </p:clrMapOvr>
  <p:transition>
    <p:fade/>
  </p:transition>
</p:sldLayout>
</file>

<file path=ppt/slideLayouts/slideLayout46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1040647"/>
      </p:ext>
    </p:extLst>
  </p:cSld>
  <p:clrMapOvr>
    <a:masterClrMapping/>
  </p:clrMapOvr>
  <p:transition>
    <p:fade/>
  </p:transition>
</p:sldLayout>
</file>

<file path=ppt/slideLayouts/slideLayout46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9738130"/>
      </p:ext>
    </p:extLst>
  </p:cSld>
  <p:clrMapOvr>
    <a:masterClrMapping/>
  </p:clrMapOvr>
  <p:transition>
    <p:fade/>
  </p:transition>
</p:sldLayout>
</file>

<file path=ppt/slideLayouts/slideLayout467.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8133876"/>
      </p:ext>
    </p:extLst>
  </p:cSld>
  <p:clrMapOvr>
    <a:masterClrMapping/>
  </p:clrMapOvr>
  <p:transition>
    <p:fade/>
  </p:transition>
</p:sldLayout>
</file>

<file path=ppt/slideLayouts/slideLayout46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0648300"/>
      </p:ext>
    </p:extLst>
  </p:cSld>
  <p:clrMapOvr>
    <a:masterClrMapping/>
  </p:clrMapOvr>
  <p:transition>
    <p:fade/>
  </p:transition>
</p:sldLayout>
</file>

<file path=ppt/slideLayouts/slideLayout4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36901100"/>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39909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70.xml><?xml version="1.0" encoding="utf-8"?>
<p:sldLayout xmlns:a="http://schemas.openxmlformats.org/drawingml/2006/main" xmlns:r="http://schemas.openxmlformats.org/officeDocument/2006/relationships" xmlns:p="http://schemas.openxmlformats.org/presentationml/2006/main" preserve="1" userDrawn="1">
  <p:cSld name="Title and only stage">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9787901"/>
      </p:ext>
    </p:extLst>
  </p:cSld>
  <p:clrMapOvr>
    <a:masterClrMapping/>
  </p:clrMapOvr>
  <p:transition>
    <p:fade/>
  </p:transition>
</p:sldLayout>
</file>

<file path=ppt/slideLayouts/slideLayout471.xml><?xml version="1.0" encoding="utf-8"?>
<p:sldLayout xmlns:a="http://schemas.openxmlformats.org/drawingml/2006/main" xmlns:r="http://schemas.openxmlformats.org/officeDocument/2006/relationships" xmlns:p="http://schemas.openxmlformats.org/presentationml/2006/main" preserve="1" userDrawn="1">
  <p:cSld name="Title and stage_left">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9">
            <a:extLst>
              <a:ext uri="{FF2B5EF4-FFF2-40B4-BE49-F238E27FC236}">
                <a16:creationId xmlns:a16="http://schemas.microsoft.com/office/drawing/2014/main" id="{5835769B-D947-4F65-8B06-B00FA97D0BD9}"/>
              </a:ext>
            </a:extLst>
          </p:cNvPr>
          <p:cNvSpPr>
            <a:spLocks noGrp="1"/>
          </p:cNvSpPr>
          <p:nvPr>
            <p:ph type="body" sz="quarter" idx="11"/>
          </p:nvPr>
        </p:nvSpPr>
        <p:spPr>
          <a:xfrm>
            <a:off x="269874" y="1584156"/>
            <a:ext cx="5686789" cy="4751330"/>
          </a:xfrm>
        </p:spPr>
        <p:txBody>
          <a:bodyPr/>
          <a:lstStyle>
            <a:lvl1pPr marL="0" indent="0">
              <a:spcBef>
                <a:spcPts val="1200"/>
              </a:spcBef>
              <a:buNone/>
              <a:defRPr lang="en-US" sz="1600" b="1" kern="1200" spc="0" baseline="0" dirty="0" smtClean="0">
                <a:solidFill>
                  <a:schemeClr val="tx2"/>
                </a:solidFill>
                <a:latin typeface="Segoe UI Semibold" charset="0"/>
                <a:ea typeface="Segoe UI Semibold" charset="0"/>
                <a:cs typeface="Segoe UI Semibold" charset="0"/>
              </a:defRPr>
            </a:lvl1pPr>
            <a:lvl2pPr marL="236538" indent="-236538">
              <a:spcBef>
                <a:spcPts val="800"/>
              </a:spcBef>
              <a:spcAft>
                <a:spcPts val="400"/>
              </a:spcAft>
              <a:buClr>
                <a:schemeClr val="tx2"/>
              </a:buClr>
              <a:defRPr lang="en-US" sz="1600" kern="1200" spc="0" baseline="0" dirty="0" smtClean="0">
                <a:solidFill>
                  <a:schemeClr val="tx1"/>
                </a:solidFill>
                <a:latin typeface="Segoe UI Semilight" charset="0"/>
                <a:ea typeface="Segoe UI Semilight" charset="0"/>
                <a:cs typeface="Segoe UI Semilight" charset="0"/>
              </a:defRPr>
            </a:lvl2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31799812"/>
      </p:ext>
    </p:extLst>
  </p:cSld>
  <p:clrMapOvr>
    <a:masterClrMapping/>
  </p:clrMapOvr>
  <p:transition>
    <p:fade/>
  </p:transition>
</p:sldLayout>
</file>

<file path=ppt/slideLayouts/slideLayout472.xml><?xml version="1.0" encoding="utf-8"?>
<p:sldLayout xmlns:a="http://schemas.openxmlformats.org/drawingml/2006/main" xmlns:r="http://schemas.openxmlformats.org/officeDocument/2006/relationships" xmlns:p="http://schemas.openxmlformats.org/presentationml/2006/main" preserve="1" userDrawn="1">
  <p:cSld name="Title and stage">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D51B25BF-04D3-438D-B22A-D496C649A19B}"/>
              </a:ext>
            </a:extLst>
          </p:cNvPr>
          <p:cNvSpPr>
            <a:spLocks noGrp="1"/>
          </p:cNvSpPr>
          <p:nvPr>
            <p:ph type="body" sz="quarter" idx="10"/>
          </p:nvPr>
        </p:nvSpPr>
        <p:spPr>
          <a:xfrm>
            <a:off x="269239" y="1925685"/>
            <a:ext cx="11655839" cy="286232"/>
          </a:xfrm>
          <a:noFill/>
        </p:spPr>
        <p:txBody>
          <a:bodyPr wrap="square" lIns="91440" tIns="45720" rIns="91440" bIns="45720" rtlCol="0">
            <a:spAutoFit/>
          </a:bodyPr>
          <a:lstStyle>
            <a:lvl1pPr marL="0" indent="0">
              <a:buNone/>
              <a:defRPr lang="en-US" sz="1400" b="1" dirty="0" smtClean="0">
                <a:solidFill>
                  <a:schemeClr val="tx2"/>
                </a:solidFill>
                <a:latin typeface="Segoe UI Semibold" charset="0"/>
                <a:ea typeface="Segoe UI Semibold" charset="0"/>
                <a:cs typeface="Segoe UI Semibold" charset="0"/>
              </a:defRPr>
            </a:lvl1pPr>
          </a:lstStyle>
          <a:p>
            <a:pPr marL="0" lvl="0" defTabSz="914400"/>
            <a:r>
              <a:rPr lang="en-US"/>
              <a:t>Edit Master text styles</a:t>
            </a:r>
          </a:p>
        </p:txBody>
      </p:sp>
    </p:spTree>
    <p:extLst>
      <p:ext uri="{BB962C8B-B14F-4D97-AF65-F5344CB8AC3E}">
        <p14:creationId xmlns:p14="http://schemas.microsoft.com/office/powerpoint/2010/main" val="3004883476"/>
      </p:ext>
    </p:extLst>
  </p:cSld>
  <p:clrMapOvr>
    <a:masterClrMapping/>
  </p:clrMapOvr>
  <p:transition>
    <p:fade/>
  </p:transition>
</p:sldLayout>
</file>

<file path=ppt/slideLayouts/slideLayout473.xml><?xml version="1.0" encoding="utf-8"?>
<p:sldLayout xmlns:a="http://schemas.openxmlformats.org/drawingml/2006/main" xmlns:r="http://schemas.openxmlformats.org/officeDocument/2006/relationships" xmlns:p="http://schemas.openxmlformats.org/presentationml/2006/main" preserve="1" userDrawn="1">
  <p:cSld name="1_Title and stage">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8FBB2BD-846C-4813-B494-1EA4319C74C7}"/>
              </a:ext>
            </a:extLst>
          </p:cNvPr>
          <p:cNvSpPr/>
          <p:nvPr userDrawn="1"/>
        </p:nvSpPr>
        <p:spPr>
          <a:xfrm>
            <a:off x="0" y="1469984"/>
            <a:ext cx="12192000" cy="5395249"/>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D51B25BF-04D3-438D-B22A-D496C649A19B}"/>
              </a:ext>
            </a:extLst>
          </p:cNvPr>
          <p:cNvSpPr>
            <a:spLocks noGrp="1"/>
          </p:cNvSpPr>
          <p:nvPr>
            <p:ph type="body" sz="quarter" idx="10"/>
          </p:nvPr>
        </p:nvSpPr>
        <p:spPr>
          <a:xfrm>
            <a:off x="269239" y="1925685"/>
            <a:ext cx="11655839" cy="286232"/>
          </a:xfrm>
          <a:noFill/>
        </p:spPr>
        <p:txBody>
          <a:bodyPr wrap="square" lIns="91440" tIns="45720" rIns="91440" bIns="45720" rtlCol="0">
            <a:spAutoFit/>
          </a:bodyPr>
          <a:lstStyle>
            <a:lvl1pPr marL="0" indent="0">
              <a:buNone/>
              <a:defRPr lang="en-US" sz="1400" b="1" dirty="0" smtClean="0">
                <a:solidFill>
                  <a:schemeClr val="tx2"/>
                </a:solidFill>
                <a:latin typeface="Segoe UI Semibold" charset="0"/>
                <a:ea typeface="Segoe UI Semibold" charset="0"/>
                <a:cs typeface="Segoe UI Semibold" charset="0"/>
              </a:defRPr>
            </a:lvl1pPr>
          </a:lstStyle>
          <a:p>
            <a:pPr marL="0" lvl="0" defTabSz="914400"/>
            <a:r>
              <a:rPr lang="en-US"/>
              <a:t>Edit Master text styles</a:t>
            </a:r>
          </a:p>
        </p:txBody>
      </p:sp>
    </p:spTree>
    <p:extLst>
      <p:ext uri="{BB962C8B-B14F-4D97-AF65-F5344CB8AC3E}">
        <p14:creationId xmlns:p14="http://schemas.microsoft.com/office/powerpoint/2010/main" val="3832323424"/>
      </p:ext>
    </p:extLst>
  </p:cSld>
  <p:clrMapOvr>
    <a:masterClrMapping/>
  </p:clrMapOvr>
  <p:transition>
    <p:fade/>
  </p:transition>
</p:sldLayout>
</file>

<file path=ppt/slideLayouts/slideLayout47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69240" y="289511"/>
            <a:ext cx="5021217" cy="1046440"/>
          </a:xfrm>
        </p:spPr>
        <p:txBody>
          <a:bodyPr vert="horz" wrap="square" lIns="146304" tIns="91440" rIns="146304" bIns="91440" rtlCol="0" anchor="t">
            <a:noAutofit/>
          </a:bodyPr>
          <a:lstStyle>
            <a:lvl1pPr algn="l">
              <a:defRPr lang="en-US" sz="2800" cap="all" spc="500">
                <a:solidFill>
                  <a:schemeClr val="tx2"/>
                </a:solidFill>
                <a:latin typeface="Segoe UI Semilight" charset="0"/>
                <a:cs typeface="Segoe UI Semilight" charset="0"/>
              </a:defRPr>
            </a:lvl1pPr>
          </a:lstStyle>
          <a:p>
            <a:pPr marL="0" lvl="0" defTabSz="914400">
              <a:lnSpc>
                <a:spcPct val="100000"/>
              </a:lnSpc>
            </a:pPr>
            <a:r>
              <a:rPr lang="en-US"/>
              <a:t>Click to edit Master title style</a:t>
            </a:r>
          </a:p>
        </p:txBody>
      </p:sp>
    </p:spTree>
    <p:extLst>
      <p:ext uri="{BB962C8B-B14F-4D97-AF65-F5344CB8AC3E}">
        <p14:creationId xmlns:p14="http://schemas.microsoft.com/office/powerpoint/2010/main" val="1336665339"/>
      </p:ext>
    </p:extLst>
  </p:cSld>
  <p:clrMapOvr>
    <a:masterClrMapping/>
  </p:clrMapOvr>
  <p:transition>
    <p:fade/>
  </p:transition>
</p:sldLayout>
</file>

<file path=ppt/slideLayouts/slideLayout47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Pentagon 684"/>
          <p:cNvSpPr/>
          <p:nvPr userDrawn="1"/>
        </p:nvSpPr>
        <p:spPr>
          <a:xfrm>
            <a:off x="1" y="0"/>
            <a:ext cx="534706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3989" y="1995715"/>
            <a:ext cx="4147828" cy="2866570"/>
          </a:xfrm>
        </p:spPr>
        <p:txBody>
          <a:bodyPr anchor="ctr">
            <a:normAutofit/>
          </a:bodyPr>
          <a:lstStyle>
            <a:lvl1pPr algn="l">
              <a:lnSpc>
                <a:spcPct val="100000"/>
              </a:lnSpc>
              <a:defRPr lang="en-US" sz="3200" kern="1200" cap="all" spc="500" dirty="0">
                <a:ln w="3175">
                  <a:noFill/>
                </a:ln>
                <a:solidFill>
                  <a:srgbClr val="FFFFFF"/>
                </a:solidFill>
                <a:latin typeface="Segoe UI Semilight" charset="0"/>
                <a:ea typeface="+mn-ea"/>
                <a:cs typeface="Segoe UI Semilight" charset="0"/>
              </a:defRPr>
            </a:lvl1pPr>
          </a:lstStyle>
          <a:p>
            <a:r>
              <a:rPr lang="en-US"/>
              <a:t>Click to edit Master title style</a:t>
            </a:r>
          </a:p>
        </p:txBody>
      </p:sp>
    </p:spTree>
    <p:extLst>
      <p:ext uri="{BB962C8B-B14F-4D97-AF65-F5344CB8AC3E}">
        <p14:creationId xmlns:p14="http://schemas.microsoft.com/office/powerpoint/2010/main" val="1219134539"/>
      </p:ext>
    </p:extLst>
  </p:cSld>
  <p:clrMapOvr>
    <a:masterClrMapping/>
  </p:clrMapOvr>
  <p:transition>
    <p:fade/>
  </p:transition>
</p:sldLayout>
</file>

<file path=ppt/slideLayouts/slideLayout476.xml><?xml version="1.0" encoding="utf-8"?>
<p:sldLayout xmlns:a="http://schemas.openxmlformats.org/drawingml/2006/main" xmlns:r="http://schemas.openxmlformats.org/officeDocument/2006/relationships" xmlns:p="http://schemas.openxmlformats.org/presentationml/2006/main" preserve="1" userDrawn="1">
  <p:cSld name="Case study">
    <p:bg>
      <p:bgRef idx="1001">
        <a:schemeClr val="bg1"/>
      </p:bgRef>
    </p:bg>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269240" y="1591729"/>
            <a:ext cx="5265119" cy="3606200"/>
          </a:xfrm>
        </p:spPr>
        <p:txBody>
          <a:bodyPr/>
          <a:lstStyle>
            <a:lvl1pPr marL="0" indent="0">
              <a:spcBef>
                <a:spcPts val="1200"/>
              </a:spcBef>
              <a:spcAft>
                <a:spcPts val="800"/>
              </a:spcAft>
              <a:buNone/>
              <a:defRPr sz="1800" spc="0" baseline="0">
                <a:solidFill>
                  <a:schemeClr val="tx1"/>
                </a:solidFill>
              </a:defRPr>
            </a:lvl1pPr>
            <a:lvl2pPr marL="160020" indent="-160020" algn="l" defTabSz="762000" rtl="0" eaLnBrk="1" latinLnBrk="0" hangingPunct="1">
              <a:lnSpc>
                <a:spcPct val="107000"/>
              </a:lnSpc>
              <a:spcBef>
                <a:spcPts val="0"/>
              </a:spcBef>
              <a:spcAft>
                <a:spcPts val="600"/>
              </a:spcAft>
              <a:buClr>
                <a:schemeClr val="tx2"/>
              </a:buClr>
              <a:buFont typeface="Arial" panose="020B0604020202020204" pitchFamily="34" charset="0"/>
              <a:buChar char="•"/>
              <a:defRPr lang="en-US" sz="1600" kern="1200" spc="0" baseline="0" dirty="0" smtClean="0">
                <a:solidFill>
                  <a:schemeClr val="tx1"/>
                </a:solidFill>
                <a:latin typeface="+mn-lt"/>
                <a:ea typeface="+mn-ea"/>
                <a:cs typeface="Times New Roman" panose="02020603050405020304" pitchFamily="18" charset="0"/>
              </a:defRPr>
            </a:lvl2pPr>
            <a:lvl3pPr marL="569913" indent="-228600" defTabSz="762000">
              <a:buClr>
                <a:schemeClr val="tx2"/>
              </a:buClr>
              <a:defRPr sz="1200" spc="0" baseline="0">
                <a:solidFill>
                  <a:schemeClr val="tx1"/>
                </a:solidFill>
              </a:defRPr>
            </a:lvl3pPr>
            <a:lvl4pPr marL="914400" indent="-228600" defTabSz="762000">
              <a:buClr>
                <a:schemeClr val="tx2"/>
              </a:buClr>
              <a:defRPr sz="1100" spc="0" baseline="0">
                <a:solidFill>
                  <a:schemeClr val="tx1"/>
                </a:solidFill>
              </a:defRPr>
            </a:lvl4pPr>
            <a:lvl5pPr marL="1258888" indent="-228600" defTabSz="762000">
              <a:buClr>
                <a:schemeClr val="tx2"/>
              </a:buClr>
              <a:defRPr sz="1100" spc="0" baseline="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3D3ED6A4-84B5-4E0F-AACB-5DDD65A08580}"/>
              </a:ext>
            </a:extLst>
          </p:cNvPr>
          <p:cNvSpPr/>
          <p:nvPr userDrawn="1"/>
        </p:nvSpPr>
        <p:spPr>
          <a:xfrm>
            <a:off x="6253842" y="1"/>
            <a:ext cx="5938157" cy="6865234"/>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146F0AFE-AADD-4A6A-8100-DF623625BB3F}"/>
              </a:ext>
            </a:extLst>
          </p:cNvPr>
          <p:cNvSpPr>
            <a:spLocks noGrp="1"/>
          </p:cNvSpPr>
          <p:nvPr>
            <p:ph type="title"/>
          </p:nvPr>
        </p:nvSpPr>
        <p:spPr>
          <a:xfrm>
            <a:off x="269240" y="289511"/>
            <a:ext cx="5265119" cy="976860"/>
          </a:xfrm>
        </p:spPr>
        <p:txBody>
          <a:bodyPr/>
          <a:lstStyle>
            <a:lvl1pPr algn="l">
              <a:defRPr/>
            </a:lvl1pPr>
          </a:lstStyle>
          <a:p>
            <a:r>
              <a:rPr lang="en-US"/>
              <a:t>Click to edit Master title style</a:t>
            </a:r>
          </a:p>
        </p:txBody>
      </p:sp>
    </p:spTree>
    <p:extLst>
      <p:ext uri="{BB962C8B-B14F-4D97-AF65-F5344CB8AC3E}">
        <p14:creationId xmlns:p14="http://schemas.microsoft.com/office/powerpoint/2010/main" val="25468153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7.xml><?xml version="1.0" encoding="utf-8"?>
<p:sldLayout xmlns:a="http://schemas.openxmlformats.org/drawingml/2006/main" xmlns:r="http://schemas.openxmlformats.org/officeDocument/2006/relationships" xmlns:p="http://schemas.openxmlformats.org/presentationml/2006/main" preserve="1" userDrawn="1">
  <p:cSld name="1_Case study">
    <p:bg>
      <p:bgPr>
        <a:solidFill>
          <a:schemeClr val="tx2"/>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269240" y="2197702"/>
            <a:ext cx="5265119" cy="1898981"/>
          </a:xfrm>
        </p:spPr>
        <p:txBody>
          <a:bodyPr/>
          <a:lstStyle>
            <a:lvl1pPr marL="0" indent="0">
              <a:spcAft>
                <a:spcPts val="1800"/>
              </a:spcAft>
              <a:buNone/>
              <a:defRPr sz="2400" spc="100" baseline="0">
                <a:solidFill>
                  <a:schemeClr val="bg1"/>
                </a:solidFill>
              </a:defRPr>
            </a:lvl1pPr>
            <a:lvl2pPr marL="160020" indent="-160020" algn="l" defTabSz="762000" rtl="0" eaLnBrk="1" latinLnBrk="0" hangingPunct="1">
              <a:lnSpc>
                <a:spcPct val="107000"/>
              </a:lnSpc>
              <a:spcBef>
                <a:spcPts val="0"/>
              </a:spcBef>
              <a:spcAft>
                <a:spcPts val="600"/>
              </a:spcAft>
              <a:buClr>
                <a:schemeClr val="tx2"/>
              </a:buClr>
              <a:buFont typeface="Arial" panose="020B0604020202020204" pitchFamily="34" charset="0"/>
              <a:buChar char="•"/>
              <a:defRPr lang="en-US" sz="2000" kern="1200" spc="100" baseline="0" dirty="0" smtClean="0">
                <a:solidFill>
                  <a:schemeClr val="bg1"/>
                </a:solidFill>
                <a:latin typeface="+mn-lt"/>
                <a:ea typeface="+mn-ea"/>
                <a:cs typeface="Times New Roman" panose="02020603050405020304" pitchFamily="18" charset="0"/>
              </a:defRPr>
            </a:lvl2pPr>
            <a:lvl3pPr marL="569913" indent="-228600" defTabSz="762000">
              <a:buClr>
                <a:schemeClr val="tx2"/>
              </a:buClr>
              <a:defRPr spc="100" baseline="0">
                <a:solidFill>
                  <a:schemeClr val="bg1"/>
                </a:solidFill>
              </a:defRPr>
            </a:lvl3pPr>
            <a:lvl4pPr marL="914400" indent="-228600" defTabSz="762000">
              <a:buClr>
                <a:schemeClr val="tx2"/>
              </a:buClr>
              <a:defRPr spc="100" baseline="0">
                <a:solidFill>
                  <a:schemeClr val="bg1"/>
                </a:solidFill>
              </a:defRPr>
            </a:lvl4pPr>
            <a:lvl5pPr marL="1258888" indent="-228600" defTabSz="762000">
              <a:buClr>
                <a:schemeClr val="tx2"/>
              </a:buClr>
              <a:defRPr spc="100" baseline="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a:extLst>
              <a:ext uri="{FF2B5EF4-FFF2-40B4-BE49-F238E27FC236}">
                <a16:creationId xmlns:a16="http://schemas.microsoft.com/office/drawing/2014/main" id="{146F0AFE-AADD-4A6A-8100-DF623625BB3F}"/>
              </a:ext>
            </a:extLst>
          </p:cNvPr>
          <p:cNvSpPr>
            <a:spLocks noGrp="1"/>
          </p:cNvSpPr>
          <p:nvPr>
            <p:ph type="title"/>
          </p:nvPr>
        </p:nvSpPr>
        <p:spPr>
          <a:xfrm>
            <a:off x="269240" y="289511"/>
            <a:ext cx="5265119" cy="1617666"/>
          </a:xfrm>
        </p:spPr>
        <p:txBody>
          <a:bodyPr/>
          <a:lstStyle>
            <a:lvl1pPr algn="l">
              <a:defRPr>
                <a:solidFill>
                  <a:schemeClr val="bg1"/>
                </a:solidFill>
              </a:defRPr>
            </a:lvl1pPr>
          </a:lstStyle>
          <a:p>
            <a:r>
              <a:rPr lang="en-US"/>
              <a:t>Click to edit Master title style</a:t>
            </a:r>
          </a:p>
        </p:txBody>
      </p:sp>
      <p:sp>
        <p:nvSpPr>
          <p:cNvPr id="5" name="Rectangle 4">
            <a:extLst>
              <a:ext uri="{FF2B5EF4-FFF2-40B4-BE49-F238E27FC236}">
                <a16:creationId xmlns:a16="http://schemas.microsoft.com/office/drawing/2014/main" id="{3D3ED6A4-84B5-4E0F-AACB-5DDD65A08580}"/>
              </a:ext>
            </a:extLst>
          </p:cNvPr>
          <p:cNvSpPr/>
          <p:nvPr userDrawn="1"/>
        </p:nvSpPr>
        <p:spPr>
          <a:xfrm>
            <a:off x="6253842" y="1"/>
            <a:ext cx="5938157" cy="686523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51612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6404DEB-A2FD-47E2-863C-BC52EB636058}"/>
              </a:ext>
            </a:extLst>
          </p:cNvPr>
          <p:cNvSpPr>
            <a:spLocks noGrp="1"/>
          </p:cNvSpPr>
          <p:nvPr>
            <p:ph type="title" hasCustomPrompt="1"/>
          </p:nvPr>
        </p:nvSpPr>
        <p:spPr>
          <a:xfrm>
            <a:off x="1166442" y="3084533"/>
            <a:ext cx="9859116" cy="738664"/>
          </a:xfrm>
          <a:noFill/>
        </p:spPr>
        <p:txBody>
          <a:bodyPr tIns="91440" bIns="91440" anchor="t" anchorCtr="0">
            <a:spAutoFit/>
          </a:bodyPr>
          <a:lstStyle>
            <a:lvl1pPr algn="ctr">
              <a:defRPr lang="en-US" sz="4000"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 title</a:t>
            </a:r>
          </a:p>
        </p:txBody>
      </p:sp>
      <p:sp>
        <p:nvSpPr>
          <p:cNvPr id="2" name="Rectangle 1"/>
          <p:cNvSpPr/>
          <p:nvPr userDrawn="1"/>
        </p:nvSpPr>
        <p:spPr>
          <a:xfrm>
            <a:off x="5550818" y="2715201"/>
            <a:ext cx="1090363" cy="369332"/>
          </a:xfrm>
          <a:prstGeom prst="rect">
            <a:avLst/>
          </a:prstGeom>
        </p:spPr>
        <p:txBody>
          <a:bodyPr wrap="none">
            <a:spAutoFit/>
          </a:bodyPr>
          <a:lstStyle/>
          <a:p>
            <a:pPr algn="ctr">
              <a:spcBef>
                <a:spcPts val="1200"/>
              </a:spcBef>
              <a:defRPr/>
            </a:pPr>
            <a:r>
              <a:rPr lang="en-US" sz="1800" cap="all" spc="500">
                <a:solidFill>
                  <a:srgbClr val="FFFFFF"/>
                </a:solidFill>
                <a:latin typeface="Segoe UI Semilight" charset="0"/>
                <a:ea typeface="Segoe UI Semilight" charset="0"/>
                <a:cs typeface="Segoe UI Semilight" charset="0"/>
              </a:rPr>
              <a:t>DEMO</a:t>
            </a:r>
          </a:p>
        </p:txBody>
      </p:sp>
    </p:spTree>
    <p:extLst>
      <p:ext uri="{BB962C8B-B14F-4D97-AF65-F5344CB8AC3E}">
        <p14:creationId xmlns:p14="http://schemas.microsoft.com/office/powerpoint/2010/main" val="1844708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9.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3084533"/>
            <a:ext cx="9859116" cy="849463"/>
          </a:xfrm>
          <a:noFill/>
        </p:spPr>
        <p:txBody>
          <a:bodyPr tIns="91440" bIns="91440" anchor="t" anchorCtr="0">
            <a:spAutoFit/>
          </a:bodyPr>
          <a:lstStyle>
            <a:lvl1pPr algn="l">
              <a:defRPr lang="en-US" sz="4800"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9470485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
        <p:nvSpPr>
          <p:cNvPr id="3" name="Title 2">
            <a:extLst>
              <a:ext uri="{FF2B5EF4-FFF2-40B4-BE49-F238E27FC236}">
                <a16:creationId xmlns:a16="http://schemas.microsoft.com/office/drawing/2014/main" id="{7A7F2F10-6DF6-4C66-9435-E3E0A15D70C1}"/>
              </a:ext>
            </a:extLst>
          </p:cNvPr>
          <p:cNvSpPr>
            <a:spLocks noGrp="1"/>
          </p:cNvSpPr>
          <p:nvPr>
            <p:ph type="title"/>
          </p:nvPr>
        </p:nvSpPr>
        <p:spPr>
          <a:xfrm>
            <a:off x="455994" y="300001"/>
            <a:ext cx="11306469" cy="813819"/>
          </a:xfrm>
        </p:spPr>
        <p:txBody>
          <a:bodyPr/>
          <a:lstStyle/>
          <a:p>
            <a:r>
              <a:rPr lang="en-US"/>
              <a:t>Click to edit Master title style</a:t>
            </a:r>
          </a:p>
        </p:txBody>
      </p:sp>
    </p:spTree>
    <p:extLst>
      <p:ext uri="{BB962C8B-B14F-4D97-AF65-F5344CB8AC3E}">
        <p14:creationId xmlns:p14="http://schemas.microsoft.com/office/powerpoint/2010/main" val="3297187518"/>
      </p:ext>
    </p:extLst>
  </p:cSld>
  <p:clrMapOvr>
    <a:masterClrMapping/>
  </p:clrMapOvr>
  <p:transition>
    <p:fade/>
  </p:transition>
</p:sldLayout>
</file>

<file path=ppt/slideLayouts/slideLayout48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lgn="l">
              <a:defRPr sz="7056" cap="none"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961633662"/>
      </p:ext>
    </p:extLst>
  </p:cSld>
  <p:clrMapOvr>
    <a:masterClrMapping/>
  </p:clrMapOvr>
  <p:transition>
    <p:fade/>
  </p:transition>
</p:sldLayout>
</file>

<file path=ppt/slideLayouts/slideLayout48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lgn="l">
              <a:defRPr sz="7056" cap="none"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8203432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2.xml><?xml version="1.0" encoding="utf-8"?>
<p:sldLayout xmlns:a="http://schemas.openxmlformats.org/drawingml/2006/main" xmlns:r="http://schemas.openxmlformats.org/officeDocument/2006/relationships" xmlns:p="http://schemas.openxmlformats.org/presentationml/2006/main" preserve="1" userDrawn="1">
  <p:cSld name="Case study diagr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044A0-101A-4FC0-8461-808AD7E0604F}"/>
              </a:ext>
            </a:extLst>
          </p:cNvPr>
          <p:cNvSpPr>
            <a:spLocks noGrp="1"/>
          </p:cNvSpPr>
          <p:nvPr>
            <p:ph type="title"/>
          </p:nvPr>
        </p:nvSpPr>
        <p:spPr>
          <a:xfrm>
            <a:off x="269240" y="289512"/>
            <a:ext cx="5606043" cy="899665"/>
          </a:xfrm>
        </p:spPr>
        <p:txBody>
          <a:bodyPr/>
          <a:lstStyle>
            <a:lvl1pPr algn="l">
              <a:defRPr/>
            </a:lvl1pPr>
          </a:lstStyle>
          <a:p>
            <a:r>
              <a:rPr lang="en-US"/>
              <a:t>Click to edit Master title style</a:t>
            </a:r>
          </a:p>
        </p:txBody>
      </p:sp>
      <p:sp>
        <p:nvSpPr>
          <p:cNvPr id="9" name="Text Placeholder 8">
            <a:extLst>
              <a:ext uri="{FF2B5EF4-FFF2-40B4-BE49-F238E27FC236}">
                <a16:creationId xmlns:a16="http://schemas.microsoft.com/office/drawing/2014/main" id="{90E9AADF-3FC2-4C6C-B73A-4CB1DCC20CFA}"/>
              </a:ext>
            </a:extLst>
          </p:cNvPr>
          <p:cNvSpPr>
            <a:spLocks noGrp="1"/>
          </p:cNvSpPr>
          <p:nvPr>
            <p:ph type="body" sz="quarter" idx="11"/>
          </p:nvPr>
        </p:nvSpPr>
        <p:spPr>
          <a:xfrm>
            <a:off x="269239" y="1858464"/>
            <a:ext cx="5606043" cy="889474"/>
          </a:xfrm>
        </p:spPr>
        <p:txBody>
          <a:bodyPr/>
          <a:lstStyle>
            <a:lvl1pPr marL="0" indent="0">
              <a:spcAft>
                <a:spcPts val="0"/>
              </a:spcAft>
              <a:buNone/>
              <a:defRPr kumimoji="0" lang="en-US" sz="1600" b="0" i="0" u="none" strike="noStrike" kern="1200" cap="none" spc="100" normalizeH="0" baseline="0" dirty="0" smtClean="0">
                <a:ln>
                  <a:noFill/>
                </a:ln>
                <a:solidFill>
                  <a:srgbClr val="0078D7"/>
                </a:solidFill>
                <a:effectLst/>
                <a:uLnTx/>
                <a:uFillTx/>
                <a:latin typeface="Segoe UI Semilight" charset="0"/>
                <a:ea typeface="Segoe UI Semilight" charset="0"/>
                <a:cs typeface="Segoe UI Semilight" charset="0"/>
              </a:defRPr>
            </a:lvl1pPr>
            <a:lvl2pPr marL="0" indent="0">
              <a:spcAft>
                <a:spcPts val="600"/>
              </a:spcAft>
              <a:buClr>
                <a:schemeClr val="tx2"/>
              </a:buClr>
              <a:buFont typeface="Arial" panose="020B0604020202020204" pitchFamily="34" charset="0"/>
              <a:buNone/>
              <a:defRPr kumimoji="0" lang="en-US" sz="1400" b="0" i="0" u="none" strike="noStrike" kern="1200" cap="none" spc="100" normalizeH="0" baseline="0" dirty="0" smtClean="0">
                <a:ln>
                  <a:noFill/>
                </a:ln>
                <a:solidFill>
                  <a:srgbClr val="D2D2D2">
                    <a:lumMod val="10000"/>
                  </a:srgbClr>
                </a:solidFill>
                <a:effectLst/>
                <a:uLnTx/>
                <a:uFillTx/>
                <a:latin typeface="Segoe UI Semilight" charset="0"/>
                <a:ea typeface="Segoe UI Semilight" charset="0"/>
                <a:cs typeface="Segoe UI Semilight" charset="0"/>
              </a:defRPr>
            </a:lvl2pPr>
            <a:lvl3pPr marL="0" indent="0">
              <a:buNone/>
              <a:defRPr kumimoji="0" lang="en-US" sz="1000" b="1" i="0" u="none" strike="noStrike" kern="1200" cap="none" spc="100" normalizeH="0" baseline="0" dirty="0" smtClean="0">
                <a:ln>
                  <a:noFill/>
                </a:ln>
                <a:solidFill>
                  <a:srgbClr val="0078D7"/>
                </a:solidFill>
                <a:effectLst/>
                <a:uLnTx/>
                <a:uFillTx/>
                <a:latin typeface="Segoe UI Semibold" charset="0"/>
                <a:ea typeface="Segoe UI Semibold" charset="0"/>
                <a:cs typeface="Segoe UI Semibold" charset="0"/>
              </a:defRPr>
            </a:lvl3pPr>
          </a:lstStyle>
          <a:p>
            <a:pPr lvl="0"/>
            <a:r>
              <a:rPr lang="en-US"/>
              <a:t>Edit Master text styles</a:t>
            </a:r>
          </a:p>
          <a:p>
            <a:pPr lvl="1"/>
            <a:r>
              <a:rPr lang="en-US"/>
              <a:t>Second level</a:t>
            </a:r>
          </a:p>
          <a:p>
            <a:pPr lvl="2"/>
            <a:r>
              <a:rPr lang="en-US"/>
              <a:t>Third level</a:t>
            </a:r>
          </a:p>
        </p:txBody>
      </p:sp>
      <p:sp>
        <p:nvSpPr>
          <p:cNvPr id="4" name="Rectangle 3">
            <a:extLst>
              <a:ext uri="{FF2B5EF4-FFF2-40B4-BE49-F238E27FC236}">
                <a16:creationId xmlns:a16="http://schemas.microsoft.com/office/drawing/2014/main" id="{780E5592-BCF2-4359-A15B-37F10939823B}"/>
              </a:ext>
            </a:extLst>
          </p:cNvPr>
          <p:cNvSpPr/>
          <p:nvPr userDrawn="1"/>
        </p:nvSpPr>
        <p:spPr bwMode="auto">
          <a:xfrm>
            <a:off x="0" y="5566611"/>
            <a:ext cx="12192000" cy="1291389"/>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Tree>
    <p:extLst>
      <p:ext uri="{BB962C8B-B14F-4D97-AF65-F5344CB8AC3E}">
        <p14:creationId xmlns:p14="http://schemas.microsoft.com/office/powerpoint/2010/main" val="2298985831"/>
      </p:ext>
    </p:extLst>
  </p:cSld>
  <p:clrMapOvr>
    <a:masterClrMapping/>
  </p:clrMapOvr>
  <p:transition>
    <p:fade/>
  </p:transition>
</p:sldLayout>
</file>

<file path=ppt/slideLayouts/slideLayout48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33755952"/>
      </p:ext>
    </p:extLst>
  </p:cSld>
  <p:clrMapOvr>
    <a:masterClrMapping/>
  </p:clrMapOvr>
  <p:transition>
    <p:fade/>
  </p:transition>
</p:sldLayout>
</file>

<file path=ppt/slideLayouts/slideLayout484.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07116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FBB2BD-846C-4813-B494-1EA4319C74C7}"/>
              </a:ext>
            </a:extLst>
          </p:cNvPr>
          <p:cNvSpPr/>
          <p:nvPr userDrawn="1"/>
        </p:nvSpPr>
        <p:spPr>
          <a:xfrm>
            <a:off x="0" y="1189176"/>
            <a:ext cx="12192000" cy="5676058"/>
          </a:xfrm>
          <a:prstGeom prst="rect">
            <a:avLst/>
          </a:prstGeom>
          <a:solidFill>
            <a:schemeClr val="bg1">
              <a:lumMod val="9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5" name="Text Placeholder 4"/>
          <p:cNvSpPr>
            <a:spLocks noGrp="1"/>
          </p:cNvSpPr>
          <p:nvPr>
            <p:ph type="body" sz="quarter" idx="10"/>
          </p:nvPr>
        </p:nvSpPr>
        <p:spPr>
          <a:xfrm>
            <a:off x="269239" y="1366663"/>
            <a:ext cx="11653522" cy="1434239"/>
          </a:xfrm>
        </p:spPr>
        <p:txBody>
          <a:bodyPr/>
          <a:lstStyle>
            <a:lvl1pPr marL="0"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0579867"/>
      </p:ext>
    </p:extLst>
  </p:cSld>
  <p:clrMapOvr>
    <a:masterClrMapping/>
  </p:clrMapOvr>
  <p:transition>
    <p:fade/>
  </p:transition>
</p:sldLayout>
</file>

<file path=ppt/slideLayouts/slideLayout48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rgbClr val="505050"/>
                    </a:gs>
                    <a:gs pos="100000">
                      <a:srgbClr val="505050"/>
                    </a:gs>
                  </a:gsLst>
                  <a:lin ang="5400000" scaled="0"/>
                </a:gradFill>
                <a:cs typeface="Segoe UI" pitchFamily="34" charset="0"/>
              </a:rPr>
              <a:t>© 2018 Microsoft Corporation. All rights reserved. </a:t>
            </a:r>
          </a:p>
        </p:txBody>
      </p:sp>
      <p:pic>
        <p:nvPicPr>
          <p:cNvPr id="4" name="Picture 3"/>
          <p:cNvPicPr>
            <a:picLocks noChangeAspect="1"/>
          </p:cNvPicPr>
          <p:nvPr userDrawn="1"/>
        </p:nvPicPr>
        <p:blipFill>
          <a:blip r:embed="rId2"/>
          <a:stretch>
            <a:fillRect/>
          </a:stretch>
        </p:blipFill>
        <p:spPr>
          <a:xfrm>
            <a:off x="450204" y="3083652"/>
            <a:ext cx="3227129" cy="692057"/>
          </a:xfrm>
          <a:prstGeom prst="rect">
            <a:avLst/>
          </a:prstGeom>
        </p:spPr>
      </p:pic>
    </p:spTree>
    <p:extLst>
      <p:ext uri="{BB962C8B-B14F-4D97-AF65-F5344CB8AC3E}">
        <p14:creationId xmlns:p14="http://schemas.microsoft.com/office/powerpoint/2010/main" val="3276645919"/>
      </p:ext>
    </p:extLst>
  </p:cSld>
  <p:clrMapOvr>
    <a:masterClrMapping/>
  </p:clrMapOvr>
  <p:transition>
    <p:fade/>
  </p:transition>
</p:sldLayout>
</file>

<file path=ppt/slideLayouts/slideLayout487.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rgbClr val="FFFFFF"/>
                    </a:gs>
                    <a:gs pos="100000">
                      <a:srgbClr val="FFFFFF"/>
                    </a:gs>
                  </a:gsLst>
                  <a:lin ang="5400000" scaled="0"/>
                </a:gradFill>
                <a:cs typeface="Segoe UI" pitchFamily="34" charset="0"/>
              </a:rPr>
              <a:t>© 2018 Microsoft Corporation. All rights reserved. </a:t>
            </a:r>
          </a:p>
        </p:txBody>
      </p:sp>
      <p:pic>
        <p:nvPicPr>
          <p:cNvPr id="4" name="Picture 3"/>
          <p:cNvPicPr>
            <a:picLocks noChangeAspect="1"/>
          </p:cNvPicPr>
          <p:nvPr userDrawn="1"/>
        </p:nvPicPr>
        <p:blipFill>
          <a:blip r:embed="rId2"/>
          <a:stretch>
            <a:fillRect/>
          </a:stretch>
        </p:blipFill>
        <p:spPr>
          <a:xfrm>
            <a:off x="450206" y="3083652"/>
            <a:ext cx="3227129" cy="692059"/>
          </a:xfrm>
          <a:prstGeom prst="rect">
            <a:avLst/>
          </a:prstGeom>
        </p:spPr>
      </p:pic>
    </p:spTree>
    <p:extLst>
      <p:ext uri="{BB962C8B-B14F-4D97-AF65-F5344CB8AC3E}">
        <p14:creationId xmlns:p14="http://schemas.microsoft.com/office/powerpoint/2010/main" val="21016542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7560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9.xml><?xml version="1.0" encoding="utf-8"?>
<p:sldLayout xmlns:a="http://schemas.openxmlformats.org/drawingml/2006/main" xmlns:r="http://schemas.openxmlformats.org/officeDocument/2006/relationships" xmlns:p="http://schemas.openxmlformats.org/presentationml/2006/main" preserve="1" userDrawn="1">
  <p:cSld name="1_Azure title square geo">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FEE0C23-C0DD-6E4A-9E72-11CB6C3AA833}"/>
              </a:ext>
            </a:extLst>
          </p:cNvPr>
          <p:cNvSpPr/>
          <p:nvPr userDrawn="1"/>
        </p:nvSpPr>
        <p:spPr bwMode="auto">
          <a:xfrm>
            <a:off x="5326063" y="0"/>
            <a:ext cx="6865937"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1371" y="377371"/>
            <a:ext cx="6103257" cy="6103257"/>
          </a:xfrm>
          <a:prstGeom prst="rect">
            <a:avLst/>
          </a:prstGeom>
        </p:spPr>
      </p:pic>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2" y="6088741"/>
            <a:ext cx="4164583" cy="215444"/>
          </a:xfrm>
          <a:noFill/>
        </p:spPr>
        <p:txBody>
          <a:bodyPr wrap="square" lIns="0" tIns="0" rIns="0" bIns="0">
            <a:spAutoFit/>
          </a:bodyPr>
          <a:lstStyle>
            <a:lvl1pPr marL="0" indent="0">
              <a:spcBef>
                <a:spcPts val="0"/>
              </a:spcBef>
              <a:buNone/>
              <a:defRPr sz="1400" b="0" i="0" spc="0" baseline="0">
                <a:solidFill>
                  <a:schemeClr val="bg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2" y="4400889"/>
            <a:ext cx="4164583" cy="215444"/>
          </a:xfrm>
          <a:noFill/>
        </p:spPr>
        <p:txBody>
          <a:bodyPr wrap="square" lIns="0" tIns="0" rIns="0" bIns="0">
            <a:spAutoFit/>
          </a:bodyPr>
          <a:lstStyle>
            <a:lvl1pPr marL="0" indent="0">
              <a:spcBef>
                <a:spcPts val="0"/>
              </a:spcBef>
              <a:buNone/>
              <a:defRPr sz="1400" b="0" i="0" spc="0" baseline="0">
                <a:solidFill>
                  <a:schemeClr val="bg1"/>
                </a:solidFill>
                <a:latin typeface="Segoe UI" panose="020B0502040204020203" pitchFamily="34" charset="0"/>
                <a:cs typeface="Segoe UI" panose="020B0502040204020203" pitchFamily="34" charset="0"/>
              </a:defRPr>
            </a:lvl1pPr>
          </a:lstStyle>
          <a:p>
            <a:pPr lvl="0"/>
            <a:r>
              <a:rPr lang="en-US"/>
              <a:t>Speaker title</a:t>
            </a:r>
          </a:p>
        </p:txBody>
      </p:sp>
      <p:pic>
        <p:nvPicPr>
          <p:cNvPr id="12" name="MS logo gray - EMF" descr="Microsoft logo, gray text version">
            <a:extLst>
              <a:ext uri="{FF2B5EF4-FFF2-40B4-BE49-F238E27FC236}">
                <a16:creationId xmlns:a16="http://schemas.microsoft.com/office/drawing/2014/main" id="{9AA26572-E553-FD41-AD34-3DB5E0CEFDA5}"/>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5628207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16">
            <a:extLst>
              <a:ext uri="{FF2B5EF4-FFF2-40B4-BE49-F238E27FC236}">
                <a16:creationId xmlns:a16="http://schemas.microsoft.com/office/drawing/2014/main" id="{76BBF407-647E-4A0E-932C-4B9EBA6AC96A}"/>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9901669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90.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Picture 7" descr="Two people sitting at a table using a computer.&#10;&#10;Description automatically generated">
            <a:extLst>
              <a:ext uri="{FF2B5EF4-FFF2-40B4-BE49-F238E27FC236}">
                <a16:creationId xmlns:a16="http://schemas.microsoft.com/office/drawing/2014/main" id="{D9EBD347-2E5F-4FEE-B83B-C065E98D7128}"/>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27765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91.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Picture 7" descr="Two people sitting at a table using a computer.&#10;&#10;Description automatically generated">
            <a:extLst>
              <a:ext uri="{FF2B5EF4-FFF2-40B4-BE49-F238E27FC236}">
                <a16:creationId xmlns:a16="http://schemas.microsoft.com/office/drawing/2014/main" id="{50139D3A-0CA3-4772-ADA6-CC8D563CD05A}"/>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16012962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9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9688508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93.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9035489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9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8633284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9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5657566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9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980733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9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5830724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9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426430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836230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
    <p:spTree>
      <p:nvGrpSpPr>
        <p:cNvPr id="1" name=""/>
        <p:cNvGrpSpPr/>
        <p:nvPr/>
      </p:nvGrpSpPr>
      <p:grpSpPr>
        <a:xfrm>
          <a:off x="0" y="0"/>
          <a:ext cx="0" cy="0"/>
          <a:chOff x="0" y="0"/>
          <a:chExt cx="0" cy="0"/>
        </a:xfrm>
      </p:grpSpPr>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6" name="Title 1">
            <a:extLst>
              <a:ext uri="{FF2B5EF4-FFF2-40B4-BE49-F238E27FC236}">
                <a16:creationId xmlns:a16="http://schemas.microsoft.com/office/drawing/2014/main" id="{48EF7B11-E310-4857-A890-86CC666B595D}"/>
              </a:ext>
            </a:extLst>
          </p:cNvPr>
          <p:cNvSpPr>
            <a:spLocks noGrp="1"/>
          </p:cNvSpPr>
          <p:nvPr>
            <p:ph type="title"/>
          </p:nvPr>
        </p:nvSpPr>
        <p:spPr>
          <a:xfrm>
            <a:off x="0" y="289511"/>
            <a:ext cx="11925080" cy="899665"/>
          </a:xfrm>
        </p:spPr>
        <p:txBody>
          <a:bodyPr lIns="457200"/>
          <a:lstStyle>
            <a:lvl1pPr>
              <a:defRPr spc="0"/>
            </a:lvl1pPr>
          </a:lstStyle>
          <a:p>
            <a:r>
              <a:rPr lang="en-US" dirty="0"/>
              <a:t>Click to edit Master title style</a:t>
            </a:r>
          </a:p>
        </p:txBody>
      </p:sp>
      <p:sp>
        <p:nvSpPr>
          <p:cNvPr id="7" name="Text Placeholder 5">
            <a:extLst>
              <a:ext uri="{FF2B5EF4-FFF2-40B4-BE49-F238E27FC236}">
                <a16:creationId xmlns:a16="http://schemas.microsoft.com/office/drawing/2014/main" id="{DB2781CC-9DA4-482D-B34D-82E47060CAAC}"/>
              </a:ext>
            </a:extLst>
          </p:cNvPr>
          <p:cNvSpPr>
            <a:spLocks noGrp="1"/>
          </p:cNvSpPr>
          <p:nvPr>
            <p:ph type="body" sz="quarter" idx="10" hasCustomPrompt="1"/>
          </p:nvPr>
        </p:nvSpPr>
        <p:spPr>
          <a:xfrm>
            <a:off x="1" y="1659077"/>
            <a:ext cx="11922762" cy="2032608"/>
          </a:xfrm>
        </p:spPr>
        <p:txBody>
          <a:bodyPr lIns="457200"/>
          <a:lstStyle>
            <a:lvl1pPr marL="0" indent="0">
              <a:buNone/>
              <a:defRPr sz="3300">
                <a:solidFill>
                  <a:srgbClr val="505050"/>
                </a:solidFill>
              </a:defRPr>
            </a:lvl1pPr>
            <a:lvl2pPr marL="0" indent="0">
              <a:spcBef>
                <a:spcPts val="300"/>
              </a:spcBef>
              <a:spcAft>
                <a:spcPts val="600"/>
              </a:spcAft>
              <a:buFontTx/>
              <a:buNone/>
              <a:defRPr sz="2000">
                <a:solidFill>
                  <a:srgbClr val="505050"/>
                </a:solidFill>
              </a:defRPr>
            </a:lvl2pPr>
            <a:lvl3pPr marL="224097" indent="0">
              <a:spcBef>
                <a:spcPts val="300"/>
              </a:spcBef>
              <a:spcAft>
                <a:spcPts val="600"/>
              </a:spcAft>
              <a:buNone/>
              <a:defRPr sz="1800">
                <a:solidFill>
                  <a:srgbClr val="505050"/>
                </a:solidFill>
              </a:defRPr>
            </a:lvl3pPr>
            <a:lvl4pPr marL="448193" indent="0">
              <a:spcBef>
                <a:spcPts val="300"/>
              </a:spcBef>
              <a:spcAft>
                <a:spcPts val="600"/>
              </a:spcAft>
              <a:buNone/>
              <a:defRPr sz="1400">
                <a:solidFill>
                  <a:srgbClr val="505050"/>
                </a:solidFill>
                <a:latin typeface="Segoe UI" panose="020B0502040204020203" pitchFamily="34" charset="0"/>
                <a:cs typeface="Segoe UI" panose="020B0502040204020203" pitchFamily="34" charset="0"/>
              </a:defRPr>
            </a:lvl4pPr>
            <a:lvl5pPr marL="672290" indent="0">
              <a:spcBef>
                <a:spcPts val="300"/>
              </a:spcBef>
              <a:spcAft>
                <a:spcPts val="600"/>
              </a:spcAft>
              <a:buNone/>
              <a:defRPr>
                <a:solidFill>
                  <a:srgbClr val="50505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100593824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a:extLst>
              <a:ext uri="{FF2B5EF4-FFF2-40B4-BE49-F238E27FC236}">
                <a16:creationId xmlns:a16="http://schemas.microsoft.com/office/drawing/2014/main" id="{4F9C77CE-6642-4EB3-964C-4757236312BC}"/>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988148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00.xml><?xml version="1.0" encoding="utf-8"?>
<p:sldLayout xmlns:a="http://schemas.openxmlformats.org/drawingml/2006/main" xmlns:r="http://schemas.openxmlformats.org/officeDocument/2006/relationships" xmlns:p="http://schemas.openxmlformats.org/presentationml/2006/main" preserve="1" userDrawn="1">
  <p:cSld name="1_Case Study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1205069"/>
            <a:ext cx="4158362" cy="1212761"/>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425657"/>
            <a:ext cx="4162425" cy="2843380"/>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7" name="Straight Connector 6">
            <a:extLst>
              <a:ext uri="{FF2B5EF4-FFF2-40B4-BE49-F238E27FC236}">
                <a16:creationId xmlns:a16="http://schemas.microsoft.com/office/drawing/2014/main" id="{707D76AE-79B3-F84D-9417-921BF09368AE}"/>
              </a:ext>
            </a:extLst>
          </p:cNvPr>
          <p:cNvCxnSpPr>
            <a:cxnSpLocks/>
          </p:cNvCxnSpPr>
          <p:nvPr userDrawn="1"/>
        </p:nvCxnSpPr>
        <p:spPr>
          <a:xfrm>
            <a:off x="584200" y="3129144"/>
            <a:ext cx="4167188" cy="0"/>
          </a:xfrm>
          <a:prstGeom prst="line">
            <a:avLst/>
          </a:prstGeom>
          <a:ln>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F16F3A13-C728-6542-B198-3BA2DF7BEA01}"/>
              </a:ext>
            </a:extLst>
          </p:cNvPr>
          <p:cNvSpPr>
            <a:spLocks noGrp="1"/>
          </p:cNvSpPr>
          <p:nvPr>
            <p:ph type="body" sz="quarter" idx="12" hasCustomPrompt="1"/>
          </p:nvPr>
        </p:nvSpPr>
        <p:spPr>
          <a:xfrm>
            <a:off x="584200" y="2527265"/>
            <a:ext cx="4167188" cy="246221"/>
          </a:xfrm>
        </p:spPr>
        <p:txBody>
          <a:bodyPr/>
          <a:lstStyle>
            <a:lvl1pPr marL="0" indent="0">
              <a:buNone/>
              <a:defRPr sz="1600" b="1" i="0">
                <a:solidFill>
                  <a:schemeClr val="accent1"/>
                </a:solidFill>
                <a:latin typeface="Segoe UI Semibold" panose="020B0502040204020203" pitchFamily="34" charset="0"/>
                <a:cs typeface="Segoe UI Semibold" panose="020B0502040204020203"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err="1"/>
              <a:t>Subheader</a:t>
            </a:r>
            <a:endParaRPr lang="en-US"/>
          </a:p>
        </p:txBody>
      </p:sp>
    </p:spTree>
    <p:extLst>
      <p:ext uri="{BB962C8B-B14F-4D97-AF65-F5344CB8AC3E}">
        <p14:creationId xmlns:p14="http://schemas.microsoft.com/office/powerpoint/2010/main" val="374712112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0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76265800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0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661350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0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2374022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0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0850684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50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3519322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50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061090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0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3400238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0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11971542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09.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456695499"/>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a:extLst>
              <a:ext uri="{FF2B5EF4-FFF2-40B4-BE49-F238E27FC236}">
                <a16:creationId xmlns:a16="http://schemas.microsoft.com/office/drawing/2014/main" id="{F799E92C-66C0-42AC-B537-87624873AE0F}"/>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754516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1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pic>
        <p:nvPicPr>
          <p:cNvPr id="6" name="MS logo gray - EMF" descr="Microsoft logo, gray text version">
            <a:extLst>
              <a:ext uri="{FF2B5EF4-FFF2-40B4-BE49-F238E27FC236}">
                <a16:creationId xmlns:a16="http://schemas.microsoft.com/office/drawing/2014/main" id="{922F4DD6-AAFD-824B-805D-BC03A90C701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7830317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11.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5397740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12.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7335335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13.xml><?xml version="1.0" encoding="utf-8"?>
<p:sldLayout xmlns:a="http://schemas.openxmlformats.org/drawingml/2006/main" xmlns:r="http://schemas.openxmlformats.org/officeDocument/2006/relationships" xmlns:p="http://schemas.openxmlformats.org/presentationml/2006/main" preserve="1" userDrawn="1">
  <p:cSld name="1_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319190216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1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47729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1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1607116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6.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05530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7.xml><?xml version="1.0" encoding="utf-8"?>
<p:sldLayout xmlns:a="http://schemas.openxmlformats.org/drawingml/2006/main" xmlns:r="http://schemas.openxmlformats.org/officeDocument/2006/relationships" xmlns:p="http://schemas.openxmlformats.org/presentationml/2006/main" preserve="1" userDrawn="1">
  <p:cSld name="1_Azure 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1943111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8590550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625692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a:extLst>
              <a:ext uri="{FF2B5EF4-FFF2-40B4-BE49-F238E27FC236}">
                <a16:creationId xmlns:a16="http://schemas.microsoft.com/office/drawing/2014/main" id="{443FF8C8-7F5A-4421-9447-1B05BF103B20}"/>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6657732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205949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347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343964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23.xml><?xml version="1.0" encoding="utf-8"?>
<p:sldLayout xmlns:a="http://schemas.openxmlformats.org/drawingml/2006/main" xmlns:r="http://schemas.openxmlformats.org/officeDocument/2006/relationships" xmlns:p="http://schemas.openxmlformats.org/presentationml/2006/main" preserve="1" userDrawn="1">
  <p:cSld name="1_Closing logo slide Black">
    <p:bg>
      <p:bgPr>
        <a:solidFill>
          <a:schemeClr val="bg1"/>
        </a:solidFill>
        <a:effectLst/>
      </p:bgPr>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7539916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8451911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18144810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2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15803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27.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2366844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28.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6888143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529.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8460821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a:extLst>
              <a:ext uri="{FF2B5EF4-FFF2-40B4-BE49-F238E27FC236}">
                <a16:creationId xmlns:a16="http://schemas.microsoft.com/office/drawing/2014/main" id="{C7A7BB0F-782C-4D9F-9090-0EA61980C6A3}"/>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12108283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30.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3997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367373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3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47565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681437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3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15040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0346041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57057699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322231452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3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8961331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3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1527826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7">
            <a:extLst>
              <a:ext uri="{FF2B5EF4-FFF2-40B4-BE49-F238E27FC236}">
                <a16:creationId xmlns:a16="http://schemas.microsoft.com/office/drawing/2014/main" id="{19AF4754-F11E-4E8F-BBFA-9E489F861B0D}"/>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7501486"/>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54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5330371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541.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10672854"/>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542.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390628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43.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4685198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44.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7700959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45.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4044379383"/>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570833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47.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65667875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48.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60232013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4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899872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dark">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endParaRPr lang="en-US" dirty="0"/>
          </a:p>
        </p:txBody>
      </p:sp>
      <p:sp>
        <p:nvSpPr>
          <p:cNvPr id="3" name="TextBox 7">
            <a:extLst>
              <a:ext uri="{FF2B5EF4-FFF2-40B4-BE49-F238E27FC236}">
                <a16:creationId xmlns:a16="http://schemas.microsoft.com/office/drawing/2014/main" id="{A4A6C387-0A1F-4F01-A189-777EA61C60EC}"/>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330018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55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1833671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51.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23603236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55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50702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5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114236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5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777878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5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186173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58305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5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3/10/2020</a:t>
            </a:fld>
            <a:endParaRPr lang="en-US"/>
          </a:p>
        </p:txBody>
      </p:sp>
      <p:sp>
        <p:nvSpPr>
          <p:cNvPr id="5" name="Footer Placeholder 4"/>
          <p:cNvSpPr>
            <a:spLocks noGrp="1"/>
          </p:cNvSpPr>
          <p:nvPr>
            <p:ph type="ftr" sz="quarter" idx="11"/>
          </p:nvPr>
        </p:nvSpPr>
        <p:spPr/>
        <p:txBody>
          <a:bodyPr/>
          <a:lstStyle/>
          <a:p>
            <a:r>
              <a:rPr lang="en-US"/>
              <a:t>MICROSOFT CONFIDENTIAL – NDA ONLY</a:t>
            </a:r>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6631500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endParaRPr lang="en-US" dirty="0"/>
          </a:p>
        </p:txBody>
      </p:sp>
      <p:sp>
        <p:nvSpPr>
          <p:cNvPr id="4" name="TextBox 7">
            <a:extLst>
              <a:ext uri="{FF2B5EF4-FFF2-40B4-BE49-F238E27FC236}">
                <a16:creationId xmlns:a16="http://schemas.microsoft.com/office/drawing/2014/main" id="{2616517D-D5CD-4ABF-BB07-27B705B1ED45}"/>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3894118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
        <p:nvSpPr>
          <p:cNvPr id="3" name="TextBox 7">
            <a:extLst>
              <a:ext uri="{FF2B5EF4-FFF2-40B4-BE49-F238E27FC236}">
                <a16:creationId xmlns:a16="http://schemas.microsoft.com/office/drawing/2014/main" id="{0FA53395-9C25-4CB2-B341-C4A926CEFC07}"/>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657248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7">
            <a:extLst>
              <a:ext uri="{FF2B5EF4-FFF2-40B4-BE49-F238E27FC236}">
                <a16:creationId xmlns:a16="http://schemas.microsoft.com/office/drawing/2014/main" id="{E89C1FB2-6B75-46E5-9AA1-5BE3945FCA2E}"/>
              </a:ext>
            </a:extLst>
          </p:cNvPr>
          <p:cNvSpPr txBox="1"/>
          <p:nvPr userDrawn="1"/>
        </p:nvSpPr>
        <p:spPr bwMode="black">
          <a:xfrm>
            <a:off x="96520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7559075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7">
            <a:extLst>
              <a:ext uri="{FF2B5EF4-FFF2-40B4-BE49-F238E27FC236}">
                <a16:creationId xmlns:a16="http://schemas.microsoft.com/office/drawing/2014/main" id="{FE5F5BCB-2E29-4CD6-911A-DE5C1CED1D5F}"/>
              </a:ext>
            </a:extLst>
          </p:cNvPr>
          <p:cNvSpPr txBox="1"/>
          <p:nvPr userDrawn="1"/>
        </p:nvSpPr>
        <p:spPr bwMode="black">
          <a:xfrm>
            <a:off x="96520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6052969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Developer Code Layout">
    <p:spTree>
      <p:nvGrpSpPr>
        <p:cNvPr id="1" name=""/>
        <p:cNvGrpSpPr/>
        <p:nvPr/>
      </p:nvGrpSpPr>
      <p:grpSpPr>
        <a:xfrm>
          <a:off x="0" y="0"/>
          <a:ext cx="0" cy="0"/>
          <a:chOff x="0" y="0"/>
          <a:chExt cx="0" cy="0"/>
        </a:xfrm>
      </p:grpSpPr>
      <p:sp>
        <p:nvSpPr>
          <p:cNvPr id="3" name="Rectangle 2"/>
          <p:cNvSpPr/>
          <p:nvPr userDrawn="1"/>
        </p:nvSpPr>
        <p:spPr bwMode="hidden">
          <a:xfrm>
            <a:off x="1" y="1804473"/>
            <a:ext cx="12192000" cy="5053527"/>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6" name="Title 1">
            <a:extLst>
              <a:ext uri="{FF2B5EF4-FFF2-40B4-BE49-F238E27FC236}">
                <a16:creationId xmlns:a16="http://schemas.microsoft.com/office/drawing/2014/main" id="{48EF7B11-E310-4857-A890-86CC666B595D}"/>
              </a:ext>
            </a:extLst>
          </p:cNvPr>
          <p:cNvSpPr>
            <a:spLocks noGrp="1"/>
          </p:cNvSpPr>
          <p:nvPr>
            <p:ph type="title"/>
          </p:nvPr>
        </p:nvSpPr>
        <p:spPr>
          <a:xfrm>
            <a:off x="0" y="289511"/>
            <a:ext cx="11925080" cy="899665"/>
          </a:xfrm>
        </p:spPr>
        <p:txBody>
          <a:bodyPr lIns="457200"/>
          <a:lstStyle>
            <a:lvl1pPr>
              <a:defRPr spc="0"/>
            </a:lvl1pPr>
          </a:lstStyle>
          <a:p>
            <a:r>
              <a:rPr lang="en-US" dirty="0"/>
              <a:t>Click to edit Master title style</a:t>
            </a:r>
          </a:p>
        </p:txBody>
      </p:sp>
      <p:sp>
        <p:nvSpPr>
          <p:cNvPr id="7" name="Text Placeholder 5">
            <a:extLst>
              <a:ext uri="{FF2B5EF4-FFF2-40B4-BE49-F238E27FC236}">
                <a16:creationId xmlns:a16="http://schemas.microsoft.com/office/drawing/2014/main" id="{DB2781CC-9DA4-482D-B34D-82E47060CAAC}"/>
              </a:ext>
            </a:extLst>
          </p:cNvPr>
          <p:cNvSpPr>
            <a:spLocks noGrp="1"/>
          </p:cNvSpPr>
          <p:nvPr>
            <p:ph type="body" sz="quarter" idx="10"/>
          </p:nvPr>
        </p:nvSpPr>
        <p:spPr>
          <a:xfrm>
            <a:off x="269239" y="2278199"/>
            <a:ext cx="11653523" cy="2032608"/>
          </a:xfrm>
        </p:spPr>
        <p:txBody>
          <a:bodyPr/>
          <a:lstStyle>
            <a:lvl1pPr marL="0" indent="0">
              <a:buNone/>
              <a:defRPr sz="3300">
                <a:solidFill>
                  <a:srgbClr val="505050"/>
                </a:solidFill>
              </a:defRPr>
            </a:lvl1pPr>
            <a:lvl2pPr marL="0" indent="0">
              <a:spcBef>
                <a:spcPts val="300"/>
              </a:spcBef>
              <a:spcAft>
                <a:spcPts val="600"/>
              </a:spcAft>
              <a:buFontTx/>
              <a:buNone/>
              <a:defRPr sz="2000">
                <a:solidFill>
                  <a:srgbClr val="505050"/>
                </a:solidFill>
              </a:defRPr>
            </a:lvl2pPr>
            <a:lvl3pPr marL="224097" indent="0">
              <a:spcBef>
                <a:spcPts val="300"/>
              </a:spcBef>
              <a:spcAft>
                <a:spcPts val="600"/>
              </a:spcAft>
              <a:buNone/>
              <a:defRPr sz="1800">
                <a:solidFill>
                  <a:srgbClr val="505050"/>
                </a:solidFill>
              </a:defRPr>
            </a:lvl3pPr>
            <a:lvl4pPr marL="448193" indent="0">
              <a:spcBef>
                <a:spcPts val="300"/>
              </a:spcBef>
              <a:spcAft>
                <a:spcPts val="600"/>
              </a:spcAft>
              <a:buNone/>
              <a:defRPr sz="1400">
                <a:solidFill>
                  <a:srgbClr val="505050"/>
                </a:solidFill>
                <a:latin typeface="Segoe UI" panose="020B0502040204020203" pitchFamily="34" charset="0"/>
                <a:cs typeface="Segoe UI" panose="020B0502040204020203" pitchFamily="34" charset="0"/>
              </a:defRPr>
            </a:lvl4pPr>
            <a:lvl5pPr marL="672290" indent="0">
              <a:spcBef>
                <a:spcPts val="300"/>
              </a:spcBef>
              <a:spcAft>
                <a:spcPts val="600"/>
              </a:spcAft>
              <a:buNone/>
              <a:defRPr>
                <a:solidFill>
                  <a:srgbClr val="50505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5">
            <a:extLst>
              <a:ext uri="{FF2B5EF4-FFF2-40B4-BE49-F238E27FC236}">
                <a16:creationId xmlns:a16="http://schemas.microsoft.com/office/drawing/2014/main" id="{2B62E880-DEB3-4CC9-898F-CBF5CB92560A}"/>
              </a:ext>
            </a:extLst>
          </p:cNvPr>
          <p:cNvSpPr>
            <a:spLocks noGrp="1"/>
          </p:cNvSpPr>
          <p:nvPr>
            <p:ph type="body" sz="quarter" idx="11" hasCustomPrompt="1"/>
          </p:nvPr>
        </p:nvSpPr>
        <p:spPr>
          <a:xfrm>
            <a:off x="1" y="1105630"/>
            <a:ext cx="11922762" cy="461665"/>
          </a:xfrm>
          <a:noFill/>
        </p:spPr>
        <p:txBody>
          <a:bodyPr lIns="457200"/>
          <a:lstStyle>
            <a:lvl1pPr marL="0" indent="0">
              <a:buNone/>
              <a:defRPr sz="2000">
                <a:solidFill>
                  <a:schemeClr val="tx1"/>
                </a:solidFill>
                <a:latin typeface="+mn-lt"/>
              </a:defRPr>
            </a:lvl1pPr>
            <a:lvl2pPr marL="0" indent="0">
              <a:spcBef>
                <a:spcPts val="300"/>
              </a:spcBef>
              <a:spcAft>
                <a:spcPts val="600"/>
              </a:spcAft>
              <a:buFontTx/>
              <a:buNone/>
              <a:defRPr sz="2000">
                <a:solidFill>
                  <a:srgbClr val="505050"/>
                </a:solidFill>
              </a:defRPr>
            </a:lvl2pPr>
            <a:lvl3pPr marL="224097" indent="0">
              <a:spcBef>
                <a:spcPts val="300"/>
              </a:spcBef>
              <a:spcAft>
                <a:spcPts val="600"/>
              </a:spcAft>
              <a:buNone/>
              <a:defRPr sz="1800">
                <a:solidFill>
                  <a:srgbClr val="505050"/>
                </a:solidFill>
              </a:defRPr>
            </a:lvl3pPr>
            <a:lvl4pPr marL="448193" indent="0">
              <a:spcBef>
                <a:spcPts val="300"/>
              </a:spcBef>
              <a:spcAft>
                <a:spcPts val="600"/>
              </a:spcAft>
              <a:buNone/>
              <a:defRPr sz="1400">
                <a:solidFill>
                  <a:srgbClr val="505050"/>
                </a:solidFill>
                <a:latin typeface="Segoe UI" panose="020B0502040204020203" pitchFamily="34" charset="0"/>
                <a:cs typeface="Segoe UI" panose="020B0502040204020203" pitchFamily="34" charset="0"/>
              </a:defRPr>
            </a:lvl4pPr>
            <a:lvl5pPr marL="672290" indent="0">
              <a:spcBef>
                <a:spcPts val="300"/>
              </a:spcBef>
              <a:spcAft>
                <a:spcPts val="600"/>
              </a:spcAft>
              <a:buNone/>
              <a:defRPr>
                <a:solidFill>
                  <a:srgbClr val="505050"/>
                </a:solidFill>
              </a:defRPr>
            </a:lvl5pPr>
          </a:lstStyle>
          <a:p>
            <a:pPr lvl="0"/>
            <a:r>
              <a:rPr lang="en-US" dirty="0"/>
              <a:t>Click to edit Master text styles</a:t>
            </a:r>
          </a:p>
        </p:txBody>
      </p:sp>
    </p:spTree>
    <p:custDataLst>
      <p:tags r:id="rId1"/>
    </p:custDataLst>
    <p:extLst>
      <p:ext uri="{BB962C8B-B14F-4D97-AF65-F5344CB8AC3E}">
        <p14:creationId xmlns:p14="http://schemas.microsoft.com/office/powerpoint/2010/main" val="2124139892"/>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7">
            <a:extLst>
              <a:ext uri="{FF2B5EF4-FFF2-40B4-BE49-F238E27FC236}">
                <a16:creationId xmlns:a16="http://schemas.microsoft.com/office/drawing/2014/main" id="{CE4895D9-8662-4A4F-98D4-0B8BC8B959B8}"/>
              </a:ext>
            </a:extLst>
          </p:cNvPr>
          <p:cNvSpPr txBox="1"/>
          <p:nvPr userDrawn="1"/>
        </p:nvSpPr>
        <p:spPr bwMode="black">
          <a:xfrm>
            <a:off x="96520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2716769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a:extLst>
              <a:ext uri="{FF2B5EF4-FFF2-40B4-BE49-F238E27FC236}">
                <a16:creationId xmlns:a16="http://schemas.microsoft.com/office/drawing/2014/main" id="{06A51A04-EF84-4B1B-9E21-8F15035DF979}"/>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955098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540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a:extLst>
              <a:ext uri="{FF2B5EF4-FFF2-40B4-BE49-F238E27FC236}">
                <a16:creationId xmlns:a16="http://schemas.microsoft.com/office/drawing/2014/main" id="{5951E567-86DB-49D9-87EB-08DE2B1BC6D1}"/>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250318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2EF3E351-722F-45A0-BD85-698E055B98F1}"/>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15210443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accent2"/>
        </a:solidFill>
        <a:effectLst/>
      </p:bgPr>
    </p:bg>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2C852AFA-BC02-44DE-94C3-845604AD057E}"/>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598465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hasCustomPrompt="1"/>
          </p:nvPr>
        </p:nvSpPr>
        <p:spPr/>
        <p:txBody>
          <a:bodyPr/>
          <a:lstStyle>
            <a:lvl1pPr>
              <a:defRPr/>
            </a:lvl1pPr>
          </a:lstStyle>
          <a:p>
            <a:r>
              <a:rPr lang="en-US" dirty="0"/>
              <a:t>Confidentiality slide</a:t>
            </a:r>
          </a:p>
        </p:txBody>
      </p:sp>
      <p:sp>
        <p:nvSpPr>
          <p:cNvPr id="3" name="TextBox 2">
            <a:extLst>
              <a:ext uri="{FF2B5EF4-FFF2-40B4-BE49-F238E27FC236}">
                <a16:creationId xmlns:a16="http://schemas.microsoft.com/office/drawing/2014/main" id="{DBD07666-5C5E-4C40-8C68-86D1F3CAB0C5}"/>
              </a:ext>
            </a:extLst>
          </p:cNvPr>
          <p:cNvSpPr txBox="1"/>
          <p:nvPr userDrawn="1"/>
        </p:nvSpPr>
        <p:spPr>
          <a:xfrm>
            <a:off x="584200" y="4173080"/>
            <a:ext cx="11022584" cy="2095958"/>
          </a:xfrm>
          <a:prstGeom prst="rect">
            <a:avLst/>
          </a:prstGeom>
          <a:noFill/>
        </p:spPr>
        <p:txBody>
          <a:bodyPr wrap="square" lIns="182880" tIns="146304" rIns="182880" bIns="146304" rtlCol="0" anchor="ctr">
            <a:spAutoFit/>
          </a:bodyPr>
          <a:lstStyle/>
          <a:p>
            <a:pPr algn="ctr">
              <a:lnSpc>
                <a:spcPct val="90000"/>
              </a:lnSpc>
              <a:spcBef>
                <a:spcPts val="1200"/>
              </a:spcBef>
              <a:spcAft>
                <a:spcPts val="600"/>
              </a:spcAft>
            </a:pPr>
            <a:r>
              <a:rPr lang="en-US" sz="2000" dirty="0">
                <a:gradFill>
                  <a:gsLst>
                    <a:gs pos="2917">
                      <a:schemeClr val="tx1"/>
                    </a:gs>
                    <a:gs pos="30000">
                      <a:schemeClr val="tx1"/>
                    </a:gs>
                  </a:gsLst>
                  <a:lin ang="5400000" scaled="0"/>
                </a:gradFill>
              </a:rPr>
              <a:t>Microsoft Ready content is </a:t>
            </a:r>
            <a:r>
              <a:rPr lang="en-US" sz="2000"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200"/>
              </a:spcBef>
              <a:spcAft>
                <a:spcPts val="600"/>
              </a:spcAft>
            </a:pPr>
            <a:r>
              <a:rPr lang="en-US" sz="2000"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00"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200"/>
              </a:spcBef>
              <a:spcAft>
                <a:spcPts val="600"/>
              </a:spcAft>
            </a:pPr>
            <a:r>
              <a:rPr lang="en-US" sz="2000"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00"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200"/>
              </a:spcBef>
              <a:spcAft>
                <a:spcPts val="600"/>
              </a:spcAft>
            </a:pPr>
            <a:r>
              <a:rPr lang="en-US" sz="2000" dirty="0">
                <a:gradFill>
                  <a:gsLst>
                    <a:gs pos="2917">
                      <a:schemeClr val="tx1"/>
                    </a:gs>
                    <a:gs pos="30000">
                      <a:schemeClr val="tx1"/>
                    </a:gs>
                  </a:gsLst>
                  <a:lin ang="5400000" scaled="0"/>
                </a:gradFill>
              </a:rPr>
              <a:t>Content will be available to internal audiences on-demand post-event</a:t>
            </a:r>
          </a:p>
        </p:txBody>
      </p:sp>
      <p:sp>
        <p:nvSpPr>
          <p:cNvPr id="61" name="Oval 60">
            <a:extLst>
              <a:ext uri="{FF2B5EF4-FFF2-40B4-BE49-F238E27FC236}">
                <a16:creationId xmlns:a16="http://schemas.microsoft.com/office/drawing/2014/main" id="{A6B1A30E-72AA-4A8F-A97F-FD4B4989FC97}"/>
              </a:ext>
            </a:extLst>
          </p:cNvPr>
          <p:cNvSpPr/>
          <p:nvPr userDrawn="1"/>
        </p:nvSpPr>
        <p:spPr bwMode="gray">
          <a:xfrm>
            <a:off x="2697102"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4" name="Oval 123">
            <a:extLst>
              <a:ext uri="{FF2B5EF4-FFF2-40B4-BE49-F238E27FC236}">
                <a16:creationId xmlns:a16="http://schemas.microsoft.com/office/drawing/2014/main" id="{86F400F5-9FA0-4CE6-B207-5F2FF50C7927}"/>
              </a:ext>
            </a:extLst>
          </p:cNvPr>
          <p:cNvSpPr/>
          <p:nvPr userDrawn="1"/>
        </p:nvSpPr>
        <p:spPr bwMode="gray">
          <a:xfrm>
            <a:off x="5318069"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R="0" lvl="0" indent="0" algn="ctr" defTabSz="932114" fontAlgn="base">
              <a:lnSpc>
                <a:spcPct val="100000"/>
              </a:lnSpc>
              <a:spcBef>
                <a:spcPct val="0"/>
              </a:spcBef>
              <a:spcAft>
                <a:spcPct val="0"/>
              </a:spcAft>
              <a:buClrTx/>
              <a:buSzTx/>
              <a:buFontTx/>
              <a:buNone/>
              <a:tabLst/>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ndParaRPr>
          </a:p>
        </p:txBody>
      </p:sp>
      <p:grpSp>
        <p:nvGrpSpPr>
          <p:cNvPr id="123" name="Group 122">
            <a:extLst>
              <a:ext uri="{FF2B5EF4-FFF2-40B4-BE49-F238E27FC236}">
                <a16:creationId xmlns:a16="http://schemas.microsoft.com/office/drawing/2014/main" id="{BA797159-0B2F-4995-81D8-EBFFD05AB617}"/>
              </a:ext>
            </a:extLst>
          </p:cNvPr>
          <p:cNvGrpSpPr/>
          <p:nvPr userDrawn="1"/>
        </p:nvGrpSpPr>
        <p:grpSpPr bwMode="gray">
          <a:xfrm flipH="1">
            <a:off x="5901486" y="2178437"/>
            <a:ext cx="436044" cy="827404"/>
            <a:chOff x="5200650" y="1722438"/>
            <a:chExt cx="1797050" cy="3409950"/>
          </a:xfrm>
        </p:grpSpPr>
        <p:sp>
          <p:nvSpPr>
            <p:cNvPr id="105" name="Freeform 26">
              <a:extLst>
                <a:ext uri="{FF2B5EF4-FFF2-40B4-BE49-F238E27FC236}">
                  <a16:creationId xmlns:a16="http://schemas.microsoft.com/office/drawing/2014/main" id="{D5EE552A-CFE9-4D35-BDE3-A939AA559C23}"/>
                </a:ext>
              </a:extLst>
            </p:cNvPr>
            <p:cNvSpPr>
              <a:spLocks/>
            </p:cNvSpPr>
            <p:nvPr userDrawn="1"/>
          </p:nvSpPr>
          <p:spPr bwMode="gray">
            <a:xfrm>
              <a:off x="5200650" y="1722438"/>
              <a:ext cx="1797050" cy="3409950"/>
            </a:xfrm>
            <a:custGeom>
              <a:avLst/>
              <a:gdLst>
                <a:gd name="T0" fmla="*/ 497 w 543"/>
                <a:gd name="T1" fmla="*/ 0 h 1030"/>
                <a:gd name="T2" fmla="*/ 46 w 543"/>
                <a:gd name="T3" fmla="*/ 0 h 1030"/>
                <a:gd name="T4" fmla="*/ 0 w 543"/>
                <a:gd name="T5" fmla="*/ 46 h 1030"/>
                <a:gd name="T6" fmla="*/ 0 w 543"/>
                <a:gd name="T7" fmla="*/ 983 h 1030"/>
                <a:gd name="T8" fmla="*/ 46 w 543"/>
                <a:gd name="T9" fmla="*/ 1030 h 1030"/>
                <a:gd name="T10" fmla="*/ 497 w 543"/>
                <a:gd name="T11" fmla="*/ 1030 h 1030"/>
                <a:gd name="T12" fmla="*/ 543 w 543"/>
                <a:gd name="T13" fmla="*/ 983 h 1030"/>
                <a:gd name="T14" fmla="*/ 543 w 543"/>
                <a:gd name="T15" fmla="*/ 46 h 1030"/>
                <a:gd name="T16" fmla="*/ 497 w 543"/>
                <a:gd name="T17" fmla="*/ 0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3" h="1030">
                  <a:moveTo>
                    <a:pt x="497" y="0"/>
                  </a:moveTo>
                  <a:cubicBezTo>
                    <a:pt x="46" y="0"/>
                    <a:pt x="46" y="0"/>
                    <a:pt x="46" y="0"/>
                  </a:cubicBezTo>
                  <a:cubicBezTo>
                    <a:pt x="21" y="0"/>
                    <a:pt x="0" y="21"/>
                    <a:pt x="0" y="46"/>
                  </a:cubicBezTo>
                  <a:cubicBezTo>
                    <a:pt x="0" y="983"/>
                    <a:pt x="0" y="983"/>
                    <a:pt x="0" y="983"/>
                  </a:cubicBezTo>
                  <a:cubicBezTo>
                    <a:pt x="0" y="1009"/>
                    <a:pt x="21" y="1030"/>
                    <a:pt x="46" y="1030"/>
                  </a:cubicBezTo>
                  <a:cubicBezTo>
                    <a:pt x="497" y="1030"/>
                    <a:pt x="497" y="1030"/>
                    <a:pt x="497" y="1030"/>
                  </a:cubicBezTo>
                  <a:cubicBezTo>
                    <a:pt x="522" y="1030"/>
                    <a:pt x="543" y="1009"/>
                    <a:pt x="543" y="983"/>
                  </a:cubicBezTo>
                  <a:cubicBezTo>
                    <a:pt x="543" y="46"/>
                    <a:pt x="543" y="46"/>
                    <a:pt x="543" y="46"/>
                  </a:cubicBezTo>
                  <a:cubicBezTo>
                    <a:pt x="543" y="21"/>
                    <a:pt x="522" y="0"/>
                    <a:pt x="497" y="0"/>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06" name="Freeform 27">
              <a:extLst>
                <a:ext uri="{FF2B5EF4-FFF2-40B4-BE49-F238E27FC236}">
                  <a16:creationId xmlns:a16="http://schemas.microsoft.com/office/drawing/2014/main" id="{62561F91-9D8C-4635-B806-AE2D11196147}"/>
                </a:ext>
              </a:extLst>
            </p:cNvPr>
            <p:cNvSpPr>
              <a:spLocks/>
            </p:cNvSpPr>
            <p:nvPr userDrawn="1"/>
          </p:nvSpPr>
          <p:spPr bwMode="gray">
            <a:xfrm>
              <a:off x="5310188" y="2262188"/>
              <a:ext cx="1577975" cy="2433638"/>
            </a:xfrm>
            <a:custGeom>
              <a:avLst/>
              <a:gdLst>
                <a:gd name="T0" fmla="*/ 0 w 994"/>
                <a:gd name="T1" fmla="*/ 1533 h 1533"/>
                <a:gd name="T2" fmla="*/ 994 w 994"/>
                <a:gd name="T3" fmla="*/ 1533 h 1533"/>
                <a:gd name="T4" fmla="*/ 994 w 994"/>
                <a:gd name="T5" fmla="*/ 62 h 1533"/>
                <a:gd name="T6" fmla="*/ 498 w 994"/>
                <a:gd name="T7" fmla="*/ 0 h 1533"/>
                <a:gd name="T8" fmla="*/ 0 w 994"/>
                <a:gd name="T9" fmla="*/ 62 h 1533"/>
                <a:gd name="T10" fmla="*/ 0 w 994"/>
                <a:gd name="T11" fmla="*/ 1533 h 1533"/>
              </a:gdLst>
              <a:ahLst/>
              <a:cxnLst>
                <a:cxn ang="0">
                  <a:pos x="T0" y="T1"/>
                </a:cxn>
                <a:cxn ang="0">
                  <a:pos x="T2" y="T3"/>
                </a:cxn>
                <a:cxn ang="0">
                  <a:pos x="T4" y="T5"/>
                </a:cxn>
                <a:cxn ang="0">
                  <a:pos x="T6" y="T7"/>
                </a:cxn>
                <a:cxn ang="0">
                  <a:pos x="T8" y="T9"/>
                </a:cxn>
                <a:cxn ang="0">
                  <a:pos x="T10" y="T11"/>
                </a:cxn>
              </a:cxnLst>
              <a:rect l="0" t="0" r="r" b="b"/>
              <a:pathLst>
                <a:path w="994" h="1533">
                  <a:moveTo>
                    <a:pt x="0" y="1533"/>
                  </a:moveTo>
                  <a:lnTo>
                    <a:pt x="994" y="1533"/>
                  </a:lnTo>
                  <a:lnTo>
                    <a:pt x="994" y="62"/>
                  </a:lnTo>
                  <a:lnTo>
                    <a:pt x="498" y="0"/>
                  </a:lnTo>
                  <a:lnTo>
                    <a:pt x="0" y="62"/>
                  </a:lnTo>
                  <a:lnTo>
                    <a:pt x="0" y="1533"/>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07" name="Rectangle 28">
              <a:extLst>
                <a:ext uri="{FF2B5EF4-FFF2-40B4-BE49-F238E27FC236}">
                  <a16:creationId xmlns:a16="http://schemas.microsoft.com/office/drawing/2014/main" id="{71C38A4E-A7CA-4FC4-B76A-394814BBAD30}"/>
                </a:ext>
              </a:extLst>
            </p:cNvPr>
            <p:cNvSpPr>
              <a:spLocks noChangeArrowheads="1"/>
            </p:cNvSpPr>
            <p:nvPr userDrawn="1"/>
          </p:nvSpPr>
          <p:spPr bwMode="gray">
            <a:xfrm>
              <a:off x="5310188" y="2006601"/>
              <a:ext cx="1577975" cy="3540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08" name="Rectangle 29">
              <a:extLst>
                <a:ext uri="{FF2B5EF4-FFF2-40B4-BE49-F238E27FC236}">
                  <a16:creationId xmlns:a16="http://schemas.microsoft.com/office/drawing/2014/main" id="{0EB3CFB9-1B4F-40C4-8527-07696A24C42D}"/>
                </a:ext>
              </a:extLst>
            </p:cNvPr>
            <p:cNvSpPr>
              <a:spLocks noChangeArrowheads="1"/>
            </p:cNvSpPr>
            <p:nvPr userDrawn="1"/>
          </p:nvSpPr>
          <p:spPr bwMode="gray">
            <a:xfrm>
              <a:off x="5942013" y="3522663"/>
              <a:ext cx="804863"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09" name="Rectangle 30">
              <a:extLst>
                <a:ext uri="{FF2B5EF4-FFF2-40B4-BE49-F238E27FC236}">
                  <a16:creationId xmlns:a16="http://schemas.microsoft.com/office/drawing/2014/main" id="{A6E51830-661E-42FF-A82A-D30745B76D13}"/>
                </a:ext>
              </a:extLst>
            </p:cNvPr>
            <p:cNvSpPr>
              <a:spLocks noChangeArrowheads="1"/>
            </p:cNvSpPr>
            <p:nvPr userDrawn="1"/>
          </p:nvSpPr>
          <p:spPr bwMode="gray">
            <a:xfrm>
              <a:off x="5419725" y="3689351"/>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10" name="Rectangle 31">
              <a:extLst>
                <a:ext uri="{FF2B5EF4-FFF2-40B4-BE49-F238E27FC236}">
                  <a16:creationId xmlns:a16="http://schemas.microsoft.com/office/drawing/2014/main" id="{95201EB4-D463-4472-9390-C70DD9F565CA}"/>
                </a:ext>
              </a:extLst>
            </p:cNvPr>
            <p:cNvSpPr>
              <a:spLocks noChangeArrowheads="1"/>
            </p:cNvSpPr>
            <p:nvPr userDrawn="1"/>
          </p:nvSpPr>
          <p:spPr bwMode="gray">
            <a:xfrm>
              <a:off x="5419725" y="3851276"/>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11" name="Rectangle 32">
              <a:extLst>
                <a:ext uri="{FF2B5EF4-FFF2-40B4-BE49-F238E27FC236}">
                  <a16:creationId xmlns:a16="http://schemas.microsoft.com/office/drawing/2014/main" id="{B130CDDD-D0C4-4E72-B76C-DB9845238263}"/>
                </a:ext>
              </a:extLst>
            </p:cNvPr>
            <p:cNvSpPr>
              <a:spLocks noChangeArrowheads="1"/>
            </p:cNvSpPr>
            <p:nvPr userDrawn="1"/>
          </p:nvSpPr>
          <p:spPr bwMode="gray">
            <a:xfrm>
              <a:off x="5419725" y="4013201"/>
              <a:ext cx="730250" cy="428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12" name="Rectangle 33">
              <a:extLst>
                <a:ext uri="{FF2B5EF4-FFF2-40B4-BE49-F238E27FC236}">
                  <a16:creationId xmlns:a16="http://schemas.microsoft.com/office/drawing/2014/main" id="{65FB6058-8B32-4371-95BE-A2B310C6B8FB}"/>
                </a:ext>
              </a:extLst>
            </p:cNvPr>
            <p:cNvSpPr>
              <a:spLocks noChangeArrowheads="1"/>
            </p:cNvSpPr>
            <p:nvPr userDrawn="1"/>
          </p:nvSpPr>
          <p:spPr bwMode="gray">
            <a:xfrm>
              <a:off x="5419725" y="4178301"/>
              <a:ext cx="132715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13" name="Rectangle 34">
              <a:extLst>
                <a:ext uri="{FF2B5EF4-FFF2-40B4-BE49-F238E27FC236}">
                  <a16:creationId xmlns:a16="http://schemas.microsoft.com/office/drawing/2014/main" id="{FB2303C7-0661-4CF0-B491-D2E9D47EE15A}"/>
                </a:ext>
              </a:extLst>
            </p:cNvPr>
            <p:cNvSpPr>
              <a:spLocks noChangeArrowheads="1"/>
            </p:cNvSpPr>
            <p:nvPr userDrawn="1"/>
          </p:nvSpPr>
          <p:spPr bwMode="gray">
            <a:xfrm>
              <a:off x="6149975" y="4341813"/>
              <a:ext cx="59690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14" name="Rectangle 35">
              <a:extLst>
                <a:ext uri="{FF2B5EF4-FFF2-40B4-BE49-F238E27FC236}">
                  <a16:creationId xmlns:a16="http://schemas.microsoft.com/office/drawing/2014/main" id="{C3FA6748-9371-4617-9A5E-AEF6112AB5DA}"/>
                </a:ext>
              </a:extLst>
            </p:cNvPr>
            <p:cNvSpPr>
              <a:spLocks noChangeArrowheads="1"/>
            </p:cNvSpPr>
            <p:nvPr userDrawn="1"/>
          </p:nvSpPr>
          <p:spPr bwMode="gray">
            <a:xfrm>
              <a:off x="5932488" y="2509838"/>
              <a:ext cx="836613"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15" name="Rectangle 36">
              <a:extLst>
                <a:ext uri="{FF2B5EF4-FFF2-40B4-BE49-F238E27FC236}">
                  <a16:creationId xmlns:a16="http://schemas.microsoft.com/office/drawing/2014/main" id="{22819134-DC28-4E40-9A2C-B052D6FE6E78}"/>
                </a:ext>
              </a:extLst>
            </p:cNvPr>
            <p:cNvSpPr>
              <a:spLocks noChangeArrowheads="1"/>
            </p:cNvSpPr>
            <p:nvPr userDrawn="1"/>
          </p:nvSpPr>
          <p:spPr bwMode="gray">
            <a:xfrm>
              <a:off x="5429250" y="2509838"/>
              <a:ext cx="171450"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16" name="Rectangle 37">
              <a:extLst>
                <a:ext uri="{FF2B5EF4-FFF2-40B4-BE49-F238E27FC236}">
                  <a16:creationId xmlns:a16="http://schemas.microsoft.com/office/drawing/2014/main" id="{A8AB1BAE-A549-4C2D-90AE-29E7A84F30C2}"/>
                </a:ext>
              </a:extLst>
            </p:cNvPr>
            <p:cNvSpPr>
              <a:spLocks noChangeArrowheads="1"/>
            </p:cNvSpPr>
            <p:nvPr userDrawn="1"/>
          </p:nvSpPr>
          <p:spPr bwMode="gray">
            <a:xfrm>
              <a:off x="5680075" y="2509838"/>
              <a:ext cx="173038"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17" name="Rectangle 38">
              <a:extLst>
                <a:ext uri="{FF2B5EF4-FFF2-40B4-BE49-F238E27FC236}">
                  <a16:creationId xmlns:a16="http://schemas.microsoft.com/office/drawing/2014/main" id="{6BB21AAD-BEBD-464D-9425-DFCE1A810212}"/>
                </a:ext>
              </a:extLst>
            </p:cNvPr>
            <p:cNvSpPr>
              <a:spLocks noChangeArrowheads="1"/>
            </p:cNvSpPr>
            <p:nvPr userDrawn="1"/>
          </p:nvSpPr>
          <p:spPr bwMode="gray">
            <a:xfrm>
              <a:off x="6650038" y="2125663"/>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8" name="Rectangle 39">
              <a:extLst>
                <a:ext uri="{FF2B5EF4-FFF2-40B4-BE49-F238E27FC236}">
                  <a16:creationId xmlns:a16="http://schemas.microsoft.com/office/drawing/2014/main" id="{82C133A5-90DA-4452-B1C2-96A28D1B3B2D}"/>
                </a:ext>
              </a:extLst>
            </p:cNvPr>
            <p:cNvSpPr>
              <a:spLocks noChangeArrowheads="1"/>
            </p:cNvSpPr>
            <p:nvPr userDrawn="1"/>
          </p:nvSpPr>
          <p:spPr bwMode="gray">
            <a:xfrm>
              <a:off x="6650038" y="2168526"/>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9" name="Rectangle 40">
              <a:extLst>
                <a:ext uri="{FF2B5EF4-FFF2-40B4-BE49-F238E27FC236}">
                  <a16:creationId xmlns:a16="http://schemas.microsoft.com/office/drawing/2014/main" id="{9EC959C0-2ED1-429D-9343-6B03D72EC2DB}"/>
                </a:ext>
              </a:extLst>
            </p:cNvPr>
            <p:cNvSpPr>
              <a:spLocks noChangeArrowheads="1"/>
            </p:cNvSpPr>
            <p:nvPr userDrawn="1"/>
          </p:nvSpPr>
          <p:spPr bwMode="gray">
            <a:xfrm>
              <a:off x="6650038" y="2216151"/>
              <a:ext cx="152400"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Rectangle 41">
              <a:extLst>
                <a:ext uri="{FF2B5EF4-FFF2-40B4-BE49-F238E27FC236}">
                  <a16:creationId xmlns:a16="http://schemas.microsoft.com/office/drawing/2014/main" id="{27EB350B-78EC-4CE4-9803-6981B8ABF253}"/>
                </a:ext>
              </a:extLst>
            </p:cNvPr>
            <p:cNvSpPr>
              <a:spLocks noChangeArrowheads="1"/>
            </p:cNvSpPr>
            <p:nvPr userDrawn="1"/>
          </p:nvSpPr>
          <p:spPr bwMode="gray">
            <a:xfrm>
              <a:off x="6027738" y="4837113"/>
              <a:ext cx="142875" cy="1460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21" name="Freeform 42">
              <a:extLst>
                <a:ext uri="{FF2B5EF4-FFF2-40B4-BE49-F238E27FC236}">
                  <a16:creationId xmlns:a16="http://schemas.microsoft.com/office/drawing/2014/main" id="{E19CD1BB-BAEF-4D84-8870-955840A2D735}"/>
                </a:ext>
              </a:extLst>
            </p:cNvPr>
            <p:cNvSpPr>
              <a:spLocks/>
            </p:cNvSpPr>
            <p:nvPr userDrawn="1"/>
          </p:nvSpPr>
          <p:spPr bwMode="gray">
            <a:xfrm>
              <a:off x="5783263" y="1841501"/>
              <a:ext cx="631825" cy="36513"/>
            </a:xfrm>
            <a:custGeom>
              <a:avLst/>
              <a:gdLst>
                <a:gd name="T0" fmla="*/ 185 w 191"/>
                <a:gd name="T1" fmla="*/ 11 h 11"/>
                <a:gd name="T2" fmla="*/ 6 w 191"/>
                <a:gd name="T3" fmla="*/ 11 h 11"/>
                <a:gd name="T4" fmla="*/ 0 w 191"/>
                <a:gd name="T5" fmla="*/ 6 h 11"/>
                <a:gd name="T6" fmla="*/ 6 w 191"/>
                <a:gd name="T7" fmla="*/ 0 h 11"/>
                <a:gd name="T8" fmla="*/ 185 w 191"/>
                <a:gd name="T9" fmla="*/ 0 h 11"/>
                <a:gd name="T10" fmla="*/ 191 w 191"/>
                <a:gd name="T11" fmla="*/ 6 h 11"/>
                <a:gd name="T12" fmla="*/ 185 w 19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91" h="11">
                  <a:moveTo>
                    <a:pt x="185" y="11"/>
                  </a:moveTo>
                  <a:cubicBezTo>
                    <a:pt x="6" y="11"/>
                    <a:pt x="6" y="11"/>
                    <a:pt x="6" y="11"/>
                  </a:cubicBezTo>
                  <a:cubicBezTo>
                    <a:pt x="2" y="11"/>
                    <a:pt x="0" y="9"/>
                    <a:pt x="0" y="6"/>
                  </a:cubicBezTo>
                  <a:cubicBezTo>
                    <a:pt x="0" y="2"/>
                    <a:pt x="2" y="0"/>
                    <a:pt x="6" y="0"/>
                  </a:cubicBezTo>
                  <a:cubicBezTo>
                    <a:pt x="185" y="0"/>
                    <a:pt x="185" y="0"/>
                    <a:pt x="185" y="0"/>
                  </a:cubicBezTo>
                  <a:cubicBezTo>
                    <a:pt x="189" y="0"/>
                    <a:pt x="191" y="2"/>
                    <a:pt x="191" y="6"/>
                  </a:cubicBezTo>
                  <a:cubicBezTo>
                    <a:pt x="191" y="9"/>
                    <a:pt x="189" y="11"/>
                    <a:pt x="185" y="11"/>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22" name="Rectangle 43">
              <a:extLst>
                <a:ext uri="{FF2B5EF4-FFF2-40B4-BE49-F238E27FC236}">
                  <a16:creationId xmlns:a16="http://schemas.microsoft.com/office/drawing/2014/main" id="{AB3A5491-F398-47CB-BBBC-35E96F4E414D}"/>
                </a:ext>
              </a:extLst>
            </p:cNvPr>
            <p:cNvSpPr>
              <a:spLocks noChangeArrowheads="1"/>
            </p:cNvSpPr>
            <p:nvPr userDrawn="1"/>
          </p:nvSpPr>
          <p:spPr bwMode="gray">
            <a:xfrm>
              <a:off x="5429250" y="2722563"/>
              <a:ext cx="1339850" cy="6286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grpSp>
      <p:sp>
        <p:nvSpPr>
          <p:cNvPr id="149" name="Oval 148">
            <a:extLst>
              <a:ext uri="{FF2B5EF4-FFF2-40B4-BE49-F238E27FC236}">
                <a16:creationId xmlns:a16="http://schemas.microsoft.com/office/drawing/2014/main" id="{88B05F2C-2F66-43AA-A9E2-803B1F843606}"/>
              </a:ext>
            </a:extLst>
          </p:cNvPr>
          <p:cNvSpPr/>
          <p:nvPr userDrawn="1"/>
        </p:nvSpPr>
        <p:spPr bwMode="gray">
          <a:xfrm>
            <a:off x="7892021"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R="0" lvl="0" indent="0" algn="ctr" defTabSz="932114" fontAlgn="base">
              <a:lnSpc>
                <a:spcPct val="100000"/>
              </a:lnSpc>
              <a:spcBef>
                <a:spcPct val="0"/>
              </a:spcBef>
              <a:spcAft>
                <a:spcPct val="0"/>
              </a:spcAft>
              <a:buClrTx/>
              <a:buSzTx/>
              <a:buFontTx/>
              <a:buNone/>
              <a:tabLst/>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ndParaRPr>
          </a:p>
        </p:txBody>
      </p:sp>
      <p:grpSp>
        <p:nvGrpSpPr>
          <p:cNvPr id="148" name="Group 147">
            <a:extLst>
              <a:ext uri="{FF2B5EF4-FFF2-40B4-BE49-F238E27FC236}">
                <a16:creationId xmlns:a16="http://schemas.microsoft.com/office/drawing/2014/main" id="{E88D9ECD-A4C6-4CFD-BE83-83D944C0F97B}"/>
              </a:ext>
            </a:extLst>
          </p:cNvPr>
          <p:cNvGrpSpPr/>
          <p:nvPr userDrawn="1"/>
        </p:nvGrpSpPr>
        <p:grpSpPr bwMode="gray">
          <a:xfrm>
            <a:off x="8118306" y="2286842"/>
            <a:ext cx="1150309" cy="610594"/>
            <a:chOff x="6151563" y="1584325"/>
            <a:chExt cx="4276725" cy="2270126"/>
          </a:xfrm>
        </p:grpSpPr>
        <p:sp>
          <p:nvSpPr>
            <p:cNvPr id="129" name="Rectangle 47">
              <a:extLst>
                <a:ext uri="{FF2B5EF4-FFF2-40B4-BE49-F238E27FC236}">
                  <a16:creationId xmlns:a16="http://schemas.microsoft.com/office/drawing/2014/main" id="{26C055B8-93FF-46DA-B415-D8D54497176C}"/>
                </a:ext>
              </a:extLst>
            </p:cNvPr>
            <p:cNvSpPr>
              <a:spLocks noChangeArrowheads="1"/>
            </p:cNvSpPr>
            <p:nvPr userDrawn="1"/>
          </p:nvSpPr>
          <p:spPr bwMode="gray">
            <a:xfrm>
              <a:off x="6630988" y="1584325"/>
              <a:ext cx="3317875" cy="208438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30" name="Rectangle 48">
              <a:extLst>
                <a:ext uri="{FF2B5EF4-FFF2-40B4-BE49-F238E27FC236}">
                  <a16:creationId xmlns:a16="http://schemas.microsoft.com/office/drawing/2014/main" id="{CFE4BDC0-DE0F-4728-875B-177D4395AAE0}"/>
                </a:ext>
              </a:extLst>
            </p:cNvPr>
            <p:cNvSpPr>
              <a:spLocks noChangeArrowheads="1"/>
            </p:cNvSpPr>
            <p:nvPr userDrawn="1"/>
          </p:nvSpPr>
          <p:spPr bwMode="gray">
            <a:xfrm>
              <a:off x="6848476" y="1785938"/>
              <a:ext cx="2879725" cy="17637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1" name="Freeform 49">
              <a:extLst>
                <a:ext uri="{FF2B5EF4-FFF2-40B4-BE49-F238E27FC236}">
                  <a16:creationId xmlns:a16="http://schemas.microsoft.com/office/drawing/2014/main" id="{DF9925D4-DE10-40F0-8BA3-16B00AE6C44D}"/>
                </a:ext>
              </a:extLst>
            </p:cNvPr>
            <p:cNvSpPr>
              <a:spLocks/>
            </p:cNvSpPr>
            <p:nvPr userDrawn="1"/>
          </p:nvSpPr>
          <p:spPr bwMode="gray">
            <a:xfrm>
              <a:off x="6151563" y="3668713"/>
              <a:ext cx="4276725" cy="185738"/>
            </a:xfrm>
            <a:custGeom>
              <a:avLst/>
              <a:gdLst>
                <a:gd name="T0" fmla="*/ 1265 w 1295"/>
                <a:gd name="T1" fmla="*/ 56 h 56"/>
                <a:gd name="T2" fmla="*/ 29 w 1295"/>
                <a:gd name="T3" fmla="*/ 56 h 56"/>
                <a:gd name="T4" fmla="*/ 0 w 1295"/>
                <a:gd name="T5" fmla="*/ 26 h 56"/>
                <a:gd name="T6" fmla="*/ 0 w 1295"/>
                <a:gd name="T7" fmla="*/ 0 h 56"/>
                <a:gd name="T8" fmla="*/ 1295 w 1295"/>
                <a:gd name="T9" fmla="*/ 0 h 56"/>
                <a:gd name="T10" fmla="*/ 1295 w 1295"/>
                <a:gd name="T11" fmla="*/ 26 h 56"/>
                <a:gd name="T12" fmla="*/ 1265 w 1295"/>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1295" h="56">
                  <a:moveTo>
                    <a:pt x="1265" y="56"/>
                  </a:moveTo>
                  <a:cubicBezTo>
                    <a:pt x="29" y="56"/>
                    <a:pt x="29" y="56"/>
                    <a:pt x="29" y="56"/>
                  </a:cubicBezTo>
                  <a:cubicBezTo>
                    <a:pt x="13" y="56"/>
                    <a:pt x="0" y="43"/>
                    <a:pt x="0" y="26"/>
                  </a:cubicBezTo>
                  <a:cubicBezTo>
                    <a:pt x="0" y="0"/>
                    <a:pt x="0" y="0"/>
                    <a:pt x="0" y="0"/>
                  </a:cubicBezTo>
                  <a:cubicBezTo>
                    <a:pt x="1295" y="0"/>
                    <a:pt x="1295" y="0"/>
                    <a:pt x="1295" y="0"/>
                  </a:cubicBezTo>
                  <a:cubicBezTo>
                    <a:pt x="1295" y="26"/>
                    <a:pt x="1295" y="26"/>
                    <a:pt x="1295" y="26"/>
                  </a:cubicBezTo>
                  <a:cubicBezTo>
                    <a:pt x="1295" y="43"/>
                    <a:pt x="1282" y="56"/>
                    <a:pt x="1265" y="5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round/>
                  <a:headEnd/>
                  <a:tailEnd/>
                </a14:hiddenLine>
              </a:ext>
            </a:extLst>
          </p:spPr>
          <p:txBody>
            <a:bodyPr/>
            <a:lstStyle/>
            <a:p>
              <a:pPr lvl="0"/>
              <a:endParaRPr lang="en-US" dirty="0"/>
            </a:p>
          </p:txBody>
        </p:sp>
        <p:sp>
          <p:nvSpPr>
            <p:cNvPr id="132" name="Rectangle 50">
              <a:extLst>
                <a:ext uri="{FF2B5EF4-FFF2-40B4-BE49-F238E27FC236}">
                  <a16:creationId xmlns:a16="http://schemas.microsoft.com/office/drawing/2014/main" id="{E95E9909-20A7-4A13-8FBC-BB76A4AAD529}"/>
                </a:ext>
              </a:extLst>
            </p:cNvPr>
            <p:cNvSpPr>
              <a:spLocks noChangeArrowheads="1"/>
            </p:cNvSpPr>
            <p:nvPr userDrawn="1"/>
          </p:nvSpPr>
          <p:spPr bwMode="gray">
            <a:xfrm>
              <a:off x="7353301" y="2098675"/>
              <a:ext cx="865188" cy="3302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33" name="Rectangle 51">
              <a:extLst>
                <a:ext uri="{FF2B5EF4-FFF2-40B4-BE49-F238E27FC236}">
                  <a16:creationId xmlns:a16="http://schemas.microsoft.com/office/drawing/2014/main" id="{2FD4C439-4658-45FA-AB12-5252FC20915B}"/>
                </a:ext>
              </a:extLst>
            </p:cNvPr>
            <p:cNvSpPr>
              <a:spLocks noChangeArrowheads="1"/>
            </p:cNvSpPr>
            <p:nvPr userDrawn="1"/>
          </p:nvSpPr>
          <p:spPr bwMode="gray">
            <a:xfrm>
              <a:off x="7086601" y="2098675"/>
              <a:ext cx="266700" cy="330200"/>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34" name="Rectangle 52">
              <a:extLst>
                <a:ext uri="{FF2B5EF4-FFF2-40B4-BE49-F238E27FC236}">
                  <a16:creationId xmlns:a16="http://schemas.microsoft.com/office/drawing/2014/main" id="{D9CFF0E1-0AE6-43B7-BC45-CB587EB544AE}"/>
                </a:ext>
              </a:extLst>
            </p:cNvPr>
            <p:cNvSpPr>
              <a:spLocks noChangeArrowheads="1"/>
            </p:cNvSpPr>
            <p:nvPr userDrawn="1"/>
          </p:nvSpPr>
          <p:spPr bwMode="gray">
            <a:xfrm>
              <a:off x="7086601" y="2559050"/>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35" name="Rectangle 53">
              <a:extLst>
                <a:ext uri="{FF2B5EF4-FFF2-40B4-BE49-F238E27FC236}">
                  <a16:creationId xmlns:a16="http://schemas.microsoft.com/office/drawing/2014/main" id="{E57A2468-B3CA-4D73-B693-76A85B0F761F}"/>
                </a:ext>
              </a:extLst>
            </p:cNvPr>
            <p:cNvSpPr>
              <a:spLocks noChangeArrowheads="1"/>
            </p:cNvSpPr>
            <p:nvPr userDrawn="1"/>
          </p:nvSpPr>
          <p:spPr bwMode="gray">
            <a:xfrm>
              <a:off x="7086601" y="2744788"/>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36" name="Rectangle 54">
              <a:extLst>
                <a:ext uri="{FF2B5EF4-FFF2-40B4-BE49-F238E27FC236}">
                  <a16:creationId xmlns:a16="http://schemas.microsoft.com/office/drawing/2014/main" id="{590B34AA-176F-4A9B-8492-C9062CEEB0A2}"/>
                </a:ext>
              </a:extLst>
            </p:cNvPr>
            <p:cNvSpPr>
              <a:spLocks noChangeArrowheads="1"/>
            </p:cNvSpPr>
            <p:nvPr userDrawn="1"/>
          </p:nvSpPr>
          <p:spPr bwMode="gray">
            <a:xfrm>
              <a:off x="7086601" y="2925763"/>
              <a:ext cx="1131888" cy="1063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37" name="Rectangle 55">
              <a:extLst>
                <a:ext uri="{FF2B5EF4-FFF2-40B4-BE49-F238E27FC236}">
                  <a16:creationId xmlns:a16="http://schemas.microsoft.com/office/drawing/2014/main" id="{B478D54E-B6DE-4ACF-B271-59436F9D78D0}"/>
                </a:ext>
              </a:extLst>
            </p:cNvPr>
            <p:cNvSpPr>
              <a:spLocks noChangeArrowheads="1"/>
            </p:cNvSpPr>
            <p:nvPr userDrawn="1"/>
          </p:nvSpPr>
          <p:spPr bwMode="gray">
            <a:xfrm>
              <a:off x="7086601" y="3111500"/>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38" name="Rectangle 56">
              <a:extLst>
                <a:ext uri="{FF2B5EF4-FFF2-40B4-BE49-F238E27FC236}">
                  <a16:creationId xmlns:a16="http://schemas.microsoft.com/office/drawing/2014/main" id="{10E94144-47B6-4CC4-8ACA-8555C206329A}"/>
                </a:ext>
              </a:extLst>
            </p:cNvPr>
            <p:cNvSpPr>
              <a:spLocks noChangeArrowheads="1"/>
            </p:cNvSpPr>
            <p:nvPr userDrawn="1"/>
          </p:nvSpPr>
          <p:spPr bwMode="gray">
            <a:xfrm>
              <a:off x="7086601" y="3297238"/>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dirty="0"/>
            </a:p>
          </p:txBody>
        </p:sp>
        <p:sp>
          <p:nvSpPr>
            <p:cNvPr id="139" name="Rectangle 57">
              <a:extLst>
                <a:ext uri="{FF2B5EF4-FFF2-40B4-BE49-F238E27FC236}">
                  <a16:creationId xmlns:a16="http://schemas.microsoft.com/office/drawing/2014/main" id="{884B7082-B3DA-41C6-888E-340C61D061D8}"/>
                </a:ext>
              </a:extLst>
            </p:cNvPr>
            <p:cNvSpPr>
              <a:spLocks noChangeArrowheads="1"/>
            </p:cNvSpPr>
            <p:nvPr userDrawn="1"/>
          </p:nvSpPr>
          <p:spPr bwMode="gray">
            <a:xfrm>
              <a:off x="8337551"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40" name="Rectangle 58">
              <a:extLst>
                <a:ext uri="{FF2B5EF4-FFF2-40B4-BE49-F238E27FC236}">
                  <a16:creationId xmlns:a16="http://schemas.microsoft.com/office/drawing/2014/main" id="{EAB98FDB-F070-4FD8-8674-449941060C9E}"/>
                </a:ext>
              </a:extLst>
            </p:cNvPr>
            <p:cNvSpPr>
              <a:spLocks noChangeArrowheads="1"/>
            </p:cNvSpPr>
            <p:nvPr userDrawn="1"/>
          </p:nvSpPr>
          <p:spPr bwMode="gray">
            <a:xfrm>
              <a:off x="8764588" y="2098675"/>
              <a:ext cx="312738"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41" name="Rectangle 59">
              <a:extLst>
                <a:ext uri="{FF2B5EF4-FFF2-40B4-BE49-F238E27FC236}">
                  <a16:creationId xmlns:a16="http://schemas.microsoft.com/office/drawing/2014/main" id="{B045539F-5CE5-47A9-A17E-1643D4CD9B2A}"/>
                </a:ext>
              </a:extLst>
            </p:cNvPr>
            <p:cNvSpPr>
              <a:spLocks noChangeArrowheads="1"/>
            </p:cNvSpPr>
            <p:nvPr userDrawn="1"/>
          </p:nvSpPr>
          <p:spPr bwMode="gray">
            <a:xfrm>
              <a:off x="9193213"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42" name="Rectangle 60">
              <a:extLst>
                <a:ext uri="{FF2B5EF4-FFF2-40B4-BE49-F238E27FC236}">
                  <a16:creationId xmlns:a16="http://schemas.microsoft.com/office/drawing/2014/main" id="{C0C7BB4D-3B48-4D4F-B494-4C1EE0FD7C1C}"/>
                </a:ext>
              </a:extLst>
            </p:cNvPr>
            <p:cNvSpPr>
              <a:spLocks noChangeArrowheads="1"/>
            </p:cNvSpPr>
            <p:nvPr userDrawn="1"/>
          </p:nvSpPr>
          <p:spPr bwMode="gray">
            <a:xfrm>
              <a:off x="8337551"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43" name="Rectangle 61">
              <a:extLst>
                <a:ext uri="{FF2B5EF4-FFF2-40B4-BE49-F238E27FC236}">
                  <a16:creationId xmlns:a16="http://schemas.microsoft.com/office/drawing/2014/main" id="{0BFA0E04-B61F-491E-8CEE-282132478766}"/>
                </a:ext>
              </a:extLst>
            </p:cNvPr>
            <p:cNvSpPr>
              <a:spLocks noChangeArrowheads="1"/>
            </p:cNvSpPr>
            <p:nvPr userDrawn="1"/>
          </p:nvSpPr>
          <p:spPr bwMode="gray">
            <a:xfrm>
              <a:off x="8764588" y="2581275"/>
              <a:ext cx="312738"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44" name="Rectangle 62">
              <a:extLst>
                <a:ext uri="{FF2B5EF4-FFF2-40B4-BE49-F238E27FC236}">
                  <a16:creationId xmlns:a16="http://schemas.microsoft.com/office/drawing/2014/main" id="{AFB42A0A-BD91-43E7-988D-573EEC534564}"/>
                </a:ext>
              </a:extLst>
            </p:cNvPr>
            <p:cNvSpPr>
              <a:spLocks noChangeArrowheads="1"/>
            </p:cNvSpPr>
            <p:nvPr userDrawn="1"/>
          </p:nvSpPr>
          <p:spPr bwMode="gray">
            <a:xfrm>
              <a:off x="9193213"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45" name="Rectangle 63">
              <a:extLst>
                <a:ext uri="{FF2B5EF4-FFF2-40B4-BE49-F238E27FC236}">
                  <a16:creationId xmlns:a16="http://schemas.microsoft.com/office/drawing/2014/main" id="{BA15039E-DBE6-4F6E-80B1-70B510D54B0F}"/>
                </a:ext>
              </a:extLst>
            </p:cNvPr>
            <p:cNvSpPr>
              <a:spLocks noChangeArrowheads="1"/>
            </p:cNvSpPr>
            <p:nvPr userDrawn="1"/>
          </p:nvSpPr>
          <p:spPr bwMode="gray">
            <a:xfrm>
              <a:off x="8337551"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46" name="Rectangle 64">
              <a:extLst>
                <a:ext uri="{FF2B5EF4-FFF2-40B4-BE49-F238E27FC236}">
                  <a16:creationId xmlns:a16="http://schemas.microsoft.com/office/drawing/2014/main" id="{265A4B65-72CE-4B68-9D58-5199411F4C96}"/>
                </a:ext>
              </a:extLst>
            </p:cNvPr>
            <p:cNvSpPr>
              <a:spLocks noChangeArrowheads="1"/>
            </p:cNvSpPr>
            <p:nvPr userDrawn="1"/>
          </p:nvSpPr>
          <p:spPr bwMode="gray">
            <a:xfrm>
              <a:off x="8764588" y="3062288"/>
              <a:ext cx="312738"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sp>
          <p:nvSpPr>
            <p:cNvPr id="147" name="Rectangle 65">
              <a:extLst>
                <a:ext uri="{FF2B5EF4-FFF2-40B4-BE49-F238E27FC236}">
                  <a16:creationId xmlns:a16="http://schemas.microsoft.com/office/drawing/2014/main" id="{9602881A-C071-4CA3-9947-55E1E8A8C5B1}"/>
                </a:ext>
              </a:extLst>
            </p:cNvPr>
            <p:cNvSpPr>
              <a:spLocks noChangeArrowheads="1"/>
            </p:cNvSpPr>
            <p:nvPr userDrawn="1"/>
          </p:nvSpPr>
          <p:spPr bwMode="gray">
            <a:xfrm>
              <a:off x="9193213"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1A1A1A"/>
                </a:solidFill>
                <a:effectLst/>
                <a:uLnTx/>
                <a:uFillTx/>
              </a:endParaRPr>
            </a:p>
          </p:txBody>
        </p:sp>
      </p:grpSp>
      <p:sp>
        <p:nvSpPr>
          <p:cNvPr id="205" name="Multiplication Sign 204">
            <a:extLst>
              <a:ext uri="{FF2B5EF4-FFF2-40B4-BE49-F238E27FC236}">
                <a16:creationId xmlns:a16="http://schemas.microsoft.com/office/drawing/2014/main" id="{464A0F58-5D65-499E-8280-34A9DFF27F4A}"/>
              </a:ext>
            </a:extLst>
          </p:cNvPr>
          <p:cNvSpPr/>
          <p:nvPr userDrawn="1"/>
        </p:nvSpPr>
        <p:spPr bwMode="ltGray">
          <a:xfrm>
            <a:off x="3643244"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11" name="Multiplication Sign 210">
            <a:extLst>
              <a:ext uri="{FF2B5EF4-FFF2-40B4-BE49-F238E27FC236}">
                <a16:creationId xmlns:a16="http://schemas.microsoft.com/office/drawing/2014/main" id="{69338860-60E4-44A3-B6C1-0BC1315BA942}"/>
              </a:ext>
            </a:extLst>
          </p:cNvPr>
          <p:cNvSpPr/>
          <p:nvPr userDrawn="1"/>
        </p:nvSpPr>
        <p:spPr bwMode="ltGray">
          <a:xfrm>
            <a:off x="6271892"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14" name="Multiplication Sign 213">
            <a:extLst>
              <a:ext uri="{FF2B5EF4-FFF2-40B4-BE49-F238E27FC236}">
                <a16:creationId xmlns:a16="http://schemas.microsoft.com/office/drawing/2014/main" id="{DFD379AB-2220-4E7F-85FE-EBBE910DB5C2}"/>
              </a:ext>
            </a:extLst>
          </p:cNvPr>
          <p:cNvSpPr/>
          <p:nvPr userDrawn="1"/>
        </p:nvSpPr>
        <p:spPr bwMode="ltGray">
          <a:xfrm>
            <a:off x="8826629"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8971C9C6-D4A9-4DFA-9E2D-9E501DB092DC}"/>
              </a:ext>
            </a:extLst>
          </p:cNvPr>
          <p:cNvGrpSpPr/>
          <p:nvPr userDrawn="1"/>
        </p:nvGrpSpPr>
        <p:grpSpPr bwMode="gray">
          <a:xfrm>
            <a:off x="3132278" y="2298246"/>
            <a:ext cx="718204" cy="544549"/>
            <a:chOff x="3132278" y="2298246"/>
            <a:chExt cx="718204" cy="544549"/>
          </a:xfrm>
        </p:grpSpPr>
        <p:sp>
          <p:nvSpPr>
            <p:cNvPr id="79" name="Freeform: Shape 78">
              <a:extLst>
                <a:ext uri="{FF2B5EF4-FFF2-40B4-BE49-F238E27FC236}">
                  <a16:creationId xmlns:a16="http://schemas.microsoft.com/office/drawing/2014/main" id="{19123BC5-D4FA-46FE-A2AC-4D6533EA9AB2}"/>
                </a:ext>
              </a:extLst>
            </p:cNvPr>
            <p:cNvSpPr/>
            <p:nvPr/>
          </p:nvSpPr>
          <p:spPr bwMode="gray">
            <a:xfrm>
              <a:off x="3194451" y="2298246"/>
              <a:ext cx="107195" cy="171511"/>
            </a:xfrm>
            <a:custGeom>
              <a:avLst/>
              <a:gdLst/>
              <a:ahLst/>
              <a:cxnLst/>
              <a:rect l="0" t="0" r="0" b="0"/>
              <a:pathLst>
                <a:path w="95250" h="152400">
                  <a:moveTo>
                    <a:pt x="81439" y="147161"/>
                  </a:moveTo>
                  <a:lnTo>
                    <a:pt x="20479" y="147161"/>
                  </a:lnTo>
                  <a:cubicBezTo>
                    <a:pt x="13811" y="147161"/>
                    <a:pt x="7144" y="141446"/>
                    <a:pt x="7144" y="133826"/>
                  </a:cubicBezTo>
                  <a:lnTo>
                    <a:pt x="7144" y="19526"/>
                  </a:lnTo>
                  <a:cubicBezTo>
                    <a:pt x="7144" y="12859"/>
                    <a:pt x="12859" y="7144"/>
                    <a:pt x="20479" y="7144"/>
                  </a:cubicBezTo>
                  <a:lnTo>
                    <a:pt x="81439" y="7144"/>
                  </a:lnTo>
                  <a:cubicBezTo>
                    <a:pt x="88106" y="7144"/>
                    <a:pt x="94774" y="12859"/>
                    <a:pt x="94774" y="20479"/>
                  </a:cubicBezTo>
                  <a:lnTo>
                    <a:pt x="94774" y="134779"/>
                  </a:lnTo>
                  <a:cubicBezTo>
                    <a:pt x="94774" y="141446"/>
                    <a:pt x="88106" y="147161"/>
                    <a:pt x="81439" y="1471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0" name="Freeform: Shape 79">
              <a:extLst>
                <a:ext uri="{FF2B5EF4-FFF2-40B4-BE49-F238E27FC236}">
                  <a16:creationId xmlns:a16="http://schemas.microsoft.com/office/drawing/2014/main" id="{5711D87E-2859-4301-A153-9C62DB528E0B}"/>
                </a:ext>
              </a:extLst>
            </p:cNvPr>
            <p:cNvSpPr/>
            <p:nvPr/>
          </p:nvSpPr>
          <p:spPr bwMode="gray">
            <a:xfrm>
              <a:off x="3293070" y="2417233"/>
              <a:ext cx="557412" cy="407339"/>
            </a:xfrm>
            <a:custGeom>
              <a:avLst/>
              <a:gdLst/>
              <a:ahLst/>
              <a:cxnLst/>
              <a:rect l="0" t="0" r="0" b="0"/>
              <a:pathLst>
                <a:path w="495300" h="361950">
                  <a:moveTo>
                    <a:pt x="488156" y="31909"/>
                  </a:moveTo>
                  <a:lnTo>
                    <a:pt x="439579" y="7144"/>
                  </a:lnTo>
                  <a:lnTo>
                    <a:pt x="7144" y="7144"/>
                  </a:lnTo>
                  <a:lnTo>
                    <a:pt x="7144" y="356711"/>
                  </a:lnTo>
                  <a:lnTo>
                    <a:pt x="433864" y="356711"/>
                  </a:lnTo>
                  <a:lnTo>
                    <a:pt x="488156" y="32813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1" name="Freeform: Shape 80">
              <a:extLst>
                <a:ext uri="{FF2B5EF4-FFF2-40B4-BE49-F238E27FC236}">
                  <a16:creationId xmlns:a16="http://schemas.microsoft.com/office/drawing/2014/main" id="{A4F64010-C37F-4B0B-8C4B-E5CD5398E636}"/>
                </a:ext>
              </a:extLst>
            </p:cNvPr>
            <p:cNvSpPr/>
            <p:nvPr/>
          </p:nvSpPr>
          <p:spPr bwMode="gray">
            <a:xfrm>
              <a:off x="3293070" y="2392577"/>
              <a:ext cx="557412" cy="64317"/>
            </a:xfrm>
            <a:custGeom>
              <a:avLst/>
              <a:gdLst/>
              <a:ahLst/>
              <a:cxnLst/>
              <a:rect l="0" t="0" r="0" b="0"/>
              <a:pathLst>
                <a:path w="495300" h="57150">
                  <a:moveTo>
                    <a:pt x="488156" y="53816"/>
                  </a:moveTo>
                  <a:lnTo>
                    <a:pt x="488156" y="49054"/>
                  </a:lnTo>
                  <a:cubicBezTo>
                    <a:pt x="488156" y="26194"/>
                    <a:pt x="469106" y="7144"/>
                    <a:pt x="446246" y="7144"/>
                  </a:cubicBezTo>
                  <a:lnTo>
                    <a:pt x="7144" y="7144"/>
                  </a:lnTo>
                  <a:lnTo>
                    <a:pt x="7144" y="53816"/>
                  </a:lnTo>
                  <a:lnTo>
                    <a:pt x="488156" y="5381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2" name="Freeform: Shape 81">
              <a:extLst>
                <a:ext uri="{FF2B5EF4-FFF2-40B4-BE49-F238E27FC236}">
                  <a16:creationId xmlns:a16="http://schemas.microsoft.com/office/drawing/2014/main" id="{DF5111A6-FF13-4B86-9A02-4968F86EFDFC}"/>
                </a:ext>
              </a:extLst>
            </p:cNvPr>
            <p:cNvSpPr/>
            <p:nvPr/>
          </p:nvSpPr>
          <p:spPr bwMode="gray">
            <a:xfrm>
              <a:off x="3293070" y="2778478"/>
              <a:ext cx="557412" cy="64317"/>
            </a:xfrm>
            <a:custGeom>
              <a:avLst/>
              <a:gdLst/>
              <a:ahLst/>
              <a:cxnLst/>
              <a:rect l="0" t="0" r="0" b="0"/>
              <a:pathLst>
                <a:path w="495300" h="57150">
                  <a:moveTo>
                    <a:pt x="7144" y="7144"/>
                  </a:moveTo>
                  <a:lnTo>
                    <a:pt x="7144" y="57626"/>
                  </a:lnTo>
                  <a:lnTo>
                    <a:pt x="446246" y="57626"/>
                  </a:lnTo>
                  <a:cubicBezTo>
                    <a:pt x="469106" y="57626"/>
                    <a:pt x="488156" y="38576"/>
                    <a:pt x="488156" y="15716"/>
                  </a:cubicBezTo>
                  <a:lnTo>
                    <a:pt x="488156"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3" name="Freeform: Shape 82">
              <a:extLst>
                <a:ext uri="{FF2B5EF4-FFF2-40B4-BE49-F238E27FC236}">
                  <a16:creationId xmlns:a16="http://schemas.microsoft.com/office/drawing/2014/main" id="{D46C1B4E-7932-4411-ADEE-738D4EB9AB4F}"/>
                </a:ext>
              </a:extLst>
            </p:cNvPr>
            <p:cNvSpPr/>
            <p:nvPr/>
          </p:nvSpPr>
          <p:spPr bwMode="gray">
            <a:xfrm>
              <a:off x="3132278" y="2346484"/>
              <a:ext cx="235828" cy="482376"/>
            </a:xfrm>
            <a:custGeom>
              <a:avLst/>
              <a:gdLst/>
              <a:ahLst/>
              <a:cxnLst/>
              <a:rect l="0" t="0" r="0" b="0"/>
              <a:pathLst>
                <a:path w="209550" h="428625">
                  <a:moveTo>
                    <a:pt x="205264" y="391001"/>
                  </a:moveTo>
                  <a:lnTo>
                    <a:pt x="109061" y="428149"/>
                  </a:lnTo>
                  <a:lnTo>
                    <a:pt x="7144" y="391001"/>
                  </a:lnTo>
                  <a:lnTo>
                    <a:pt x="7144" y="48101"/>
                  </a:lnTo>
                  <a:lnTo>
                    <a:pt x="106204" y="7144"/>
                  </a:lnTo>
                  <a:lnTo>
                    <a:pt x="205264" y="48101"/>
                  </a:ln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4" name="Freeform: Shape 83">
              <a:extLst>
                <a:ext uri="{FF2B5EF4-FFF2-40B4-BE49-F238E27FC236}">
                  <a16:creationId xmlns:a16="http://schemas.microsoft.com/office/drawing/2014/main" id="{403E67C2-61A7-4327-B9AE-EB39024D08C9}"/>
                </a:ext>
              </a:extLst>
            </p:cNvPr>
            <p:cNvSpPr/>
            <p:nvPr/>
          </p:nvSpPr>
          <p:spPr bwMode="gray">
            <a:xfrm>
              <a:off x="3132278" y="2327189"/>
              <a:ext cx="235828" cy="75036"/>
            </a:xfrm>
            <a:custGeom>
              <a:avLst/>
              <a:gdLst/>
              <a:ahLst/>
              <a:cxnLst/>
              <a:rect l="0" t="0" r="0" b="0"/>
              <a:pathLst>
                <a:path w="209550" h="66675">
                  <a:moveTo>
                    <a:pt x="205264" y="65246"/>
                  </a:moveTo>
                  <a:lnTo>
                    <a:pt x="205264" y="44291"/>
                  </a:lnTo>
                  <a:cubicBezTo>
                    <a:pt x="205264" y="23336"/>
                    <a:pt x="188119" y="7144"/>
                    <a:pt x="168116" y="7144"/>
                  </a:cubicBezTo>
                  <a:lnTo>
                    <a:pt x="44291" y="7144"/>
                  </a:lnTo>
                  <a:cubicBezTo>
                    <a:pt x="24289" y="7144"/>
                    <a:pt x="7144" y="24289"/>
                    <a:pt x="7144" y="44291"/>
                  </a:cubicBezTo>
                  <a:lnTo>
                    <a:pt x="7144" y="65246"/>
                  </a:lnTo>
                  <a:lnTo>
                    <a:pt x="205264" y="6524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5" name="Freeform: Shape 84">
              <a:extLst>
                <a:ext uri="{FF2B5EF4-FFF2-40B4-BE49-F238E27FC236}">
                  <a16:creationId xmlns:a16="http://schemas.microsoft.com/office/drawing/2014/main" id="{6D3A9CA2-5D0F-4251-A1DB-C27B4C28C03D}"/>
                </a:ext>
              </a:extLst>
            </p:cNvPr>
            <p:cNvSpPr/>
            <p:nvPr/>
          </p:nvSpPr>
          <p:spPr bwMode="gray">
            <a:xfrm>
              <a:off x="3132278" y="2778478"/>
              <a:ext cx="235828" cy="64317"/>
            </a:xfrm>
            <a:custGeom>
              <a:avLst/>
              <a:gdLst/>
              <a:ahLst/>
              <a:cxnLst/>
              <a:rect l="0" t="0" r="0" b="0"/>
              <a:pathLst>
                <a:path w="209550" h="57150">
                  <a:moveTo>
                    <a:pt x="7144" y="7144"/>
                  </a:moveTo>
                  <a:lnTo>
                    <a:pt x="7144" y="19526"/>
                  </a:lnTo>
                  <a:cubicBezTo>
                    <a:pt x="7144" y="40481"/>
                    <a:pt x="24289" y="56674"/>
                    <a:pt x="44291" y="56674"/>
                  </a:cubicBezTo>
                  <a:lnTo>
                    <a:pt x="167164" y="56674"/>
                  </a:lnTo>
                  <a:cubicBezTo>
                    <a:pt x="188119" y="56674"/>
                    <a:pt x="204311" y="39529"/>
                    <a:pt x="204311" y="19526"/>
                  </a:cubicBezTo>
                  <a:lnTo>
                    <a:pt x="204311"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6" name="Freeform: Shape 85">
              <a:extLst>
                <a:ext uri="{FF2B5EF4-FFF2-40B4-BE49-F238E27FC236}">
                  <a16:creationId xmlns:a16="http://schemas.microsoft.com/office/drawing/2014/main" id="{139DA858-1E17-41E2-A370-09FD78386FD7}"/>
                </a:ext>
              </a:extLst>
            </p:cNvPr>
            <p:cNvSpPr/>
            <p:nvPr/>
          </p:nvSpPr>
          <p:spPr bwMode="gray">
            <a:xfrm>
              <a:off x="3407769" y="2427952"/>
              <a:ext cx="375181" cy="375181"/>
            </a:xfrm>
            <a:custGeom>
              <a:avLst/>
              <a:gdLst/>
              <a:ahLst/>
              <a:cxnLst/>
              <a:rect l="0" t="0" r="0" b="0"/>
              <a:pathLst>
                <a:path w="333375" h="333375">
                  <a:moveTo>
                    <a:pt x="329089" y="168116"/>
                  </a:moveTo>
                  <a:cubicBezTo>
                    <a:pt x="329089" y="257019"/>
                    <a:pt x="257019" y="329089"/>
                    <a:pt x="168116" y="329089"/>
                  </a:cubicBezTo>
                  <a:cubicBezTo>
                    <a:pt x="79214" y="329089"/>
                    <a:pt x="7144" y="257019"/>
                    <a:pt x="7144" y="168116"/>
                  </a:cubicBezTo>
                  <a:cubicBezTo>
                    <a:pt x="7144" y="79214"/>
                    <a:pt x="79214" y="7144"/>
                    <a:pt x="168116" y="7144"/>
                  </a:cubicBezTo>
                  <a:cubicBezTo>
                    <a:pt x="257019" y="7144"/>
                    <a:pt x="329089" y="79214"/>
                    <a:pt x="329089" y="168116"/>
                  </a:cubicBez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7" name="Freeform: Shape 86">
              <a:extLst>
                <a:ext uri="{FF2B5EF4-FFF2-40B4-BE49-F238E27FC236}">
                  <a16:creationId xmlns:a16="http://schemas.microsoft.com/office/drawing/2014/main" id="{B982D7D2-16E2-4E71-A0C9-3E8F510C3D69}"/>
                </a:ext>
              </a:extLst>
            </p:cNvPr>
            <p:cNvSpPr/>
            <p:nvPr/>
          </p:nvSpPr>
          <p:spPr bwMode="gray">
            <a:xfrm>
              <a:off x="3436711" y="2456894"/>
              <a:ext cx="310864" cy="310864"/>
            </a:xfrm>
            <a:custGeom>
              <a:avLst/>
              <a:gdLst/>
              <a:ahLst/>
              <a:cxnLst/>
              <a:rect l="0" t="0" r="0" b="0"/>
              <a:pathLst>
                <a:path w="276225" h="276225">
                  <a:moveTo>
                    <a:pt x="277654" y="142399"/>
                  </a:moveTo>
                  <a:cubicBezTo>
                    <a:pt x="277654" y="217098"/>
                    <a:pt x="217098" y="277654"/>
                    <a:pt x="142399" y="277654"/>
                  </a:cubicBezTo>
                  <a:cubicBezTo>
                    <a:pt x="67699" y="277654"/>
                    <a:pt x="7144" y="217098"/>
                    <a:pt x="7144" y="142399"/>
                  </a:cubicBezTo>
                  <a:cubicBezTo>
                    <a:pt x="7144" y="67699"/>
                    <a:pt x="67699" y="7144"/>
                    <a:pt x="142399" y="7144"/>
                  </a:cubicBezTo>
                  <a:cubicBezTo>
                    <a:pt x="217098" y="7144"/>
                    <a:pt x="277654" y="67699"/>
                    <a:pt x="277654" y="142399"/>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8" name="Freeform: Shape 87">
              <a:extLst>
                <a:ext uri="{FF2B5EF4-FFF2-40B4-BE49-F238E27FC236}">
                  <a16:creationId xmlns:a16="http://schemas.microsoft.com/office/drawing/2014/main" id="{A6D67E79-9064-4B8F-BA3E-B5213A78A1AD}"/>
                </a:ext>
              </a:extLst>
            </p:cNvPr>
            <p:cNvSpPr/>
            <p:nvPr/>
          </p:nvSpPr>
          <p:spPr bwMode="gray">
            <a:xfrm>
              <a:off x="3588927" y="2609110"/>
              <a:ext cx="160792" cy="160792"/>
            </a:xfrm>
            <a:custGeom>
              <a:avLst/>
              <a:gdLst/>
              <a:ahLst/>
              <a:cxnLst/>
              <a:rect l="0" t="0" r="0" b="0"/>
              <a:pathLst>
                <a:path w="142875" h="142875">
                  <a:moveTo>
                    <a:pt x="7144" y="141446"/>
                  </a:moveTo>
                  <a:lnTo>
                    <a:pt x="7144" y="7144"/>
                  </a:lnTo>
                  <a:lnTo>
                    <a:pt x="142399" y="7144"/>
                  </a:lnTo>
                  <a:lnTo>
                    <a:pt x="142399" y="7144"/>
                  </a:lnTo>
                  <a:cubicBezTo>
                    <a:pt x="142399" y="81439"/>
                    <a:pt x="82391" y="141446"/>
                    <a:pt x="7144" y="141446"/>
                  </a:cubicBezTo>
                  <a:lnTo>
                    <a:pt x="7144" y="14144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9" name="Freeform: Shape 88">
              <a:extLst>
                <a:ext uri="{FF2B5EF4-FFF2-40B4-BE49-F238E27FC236}">
                  <a16:creationId xmlns:a16="http://schemas.microsoft.com/office/drawing/2014/main" id="{9881B2B0-E706-40DB-902E-6B6B6D6A4E6C}"/>
                </a:ext>
              </a:extLst>
            </p:cNvPr>
            <p:cNvSpPr/>
            <p:nvPr/>
          </p:nvSpPr>
          <p:spPr bwMode="gray">
            <a:xfrm>
              <a:off x="3497812" y="2517996"/>
              <a:ext cx="192950" cy="192950"/>
            </a:xfrm>
            <a:custGeom>
              <a:avLst/>
              <a:gdLst/>
              <a:ahLst/>
              <a:cxnLst/>
              <a:rect l="0" t="0" r="0" b="0"/>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90" name="Freeform: Shape 89">
              <a:extLst>
                <a:ext uri="{FF2B5EF4-FFF2-40B4-BE49-F238E27FC236}">
                  <a16:creationId xmlns:a16="http://schemas.microsoft.com/office/drawing/2014/main" id="{A2AA46AB-18A0-4251-B4B2-A28EA46FABC6}"/>
                </a:ext>
              </a:extLst>
            </p:cNvPr>
            <p:cNvSpPr/>
            <p:nvPr/>
          </p:nvSpPr>
          <p:spPr bwMode="gray">
            <a:xfrm>
              <a:off x="3528898" y="2549081"/>
              <a:ext cx="75036" cy="75036"/>
            </a:xfrm>
            <a:custGeom>
              <a:avLst/>
              <a:gdLst/>
              <a:ahLst/>
              <a:cxnLst/>
              <a:rect l="0" t="0" r="0" b="0"/>
              <a:pathLst>
                <a:path w="66675" h="66675">
                  <a:moveTo>
                    <a:pt x="68104" y="37624"/>
                  </a:moveTo>
                  <a:cubicBezTo>
                    <a:pt x="68104" y="54457"/>
                    <a:pt x="54457" y="68104"/>
                    <a:pt x="37624" y="68104"/>
                  </a:cubicBezTo>
                  <a:cubicBezTo>
                    <a:pt x="20790" y="68104"/>
                    <a:pt x="7144" y="54457"/>
                    <a:pt x="7144" y="37624"/>
                  </a:cubicBezTo>
                  <a:cubicBezTo>
                    <a:pt x="7144" y="20790"/>
                    <a:pt x="20790" y="7144"/>
                    <a:pt x="37624" y="7144"/>
                  </a:cubicBezTo>
                  <a:cubicBezTo>
                    <a:pt x="54457" y="7144"/>
                    <a:pt x="68104" y="20790"/>
                    <a:pt x="68104" y="37624"/>
                  </a:cubicBezTo>
                  <a:close/>
                </a:path>
              </a:pathLst>
            </a:custGeom>
            <a:solidFill>
              <a:srgbClr val="FFFFFF"/>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91" name="Freeform: Shape 90">
              <a:extLst>
                <a:ext uri="{FF2B5EF4-FFF2-40B4-BE49-F238E27FC236}">
                  <a16:creationId xmlns:a16="http://schemas.microsoft.com/office/drawing/2014/main" id="{EF43424F-38F4-432B-AE52-7BC0881813F7}"/>
                </a:ext>
              </a:extLst>
            </p:cNvPr>
            <p:cNvSpPr/>
            <p:nvPr/>
          </p:nvSpPr>
          <p:spPr bwMode="gray">
            <a:xfrm>
              <a:off x="3388474" y="2416160"/>
              <a:ext cx="64317" cy="64317"/>
            </a:xfrm>
            <a:custGeom>
              <a:avLst/>
              <a:gdLst/>
              <a:ahLst/>
              <a:cxnLst/>
              <a:rect l="0" t="0" r="0" b="0"/>
              <a:pathLst>
                <a:path w="57150" h="57150">
                  <a:moveTo>
                    <a:pt x="58579" y="32861"/>
                  </a:moveTo>
                  <a:cubicBezTo>
                    <a:pt x="58579" y="47065"/>
                    <a:pt x="47065" y="58579"/>
                    <a:pt x="32861" y="58579"/>
                  </a:cubicBezTo>
                  <a:cubicBezTo>
                    <a:pt x="18658" y="58579"/>
                    <a:pt x="7144" y="47065"/>
                    <a:pt x="7144" y="32861"/>
                  </a:cubicBezTo>
                  <a:cubicBezTo>
                    <a:pt x="7144" y="18658"/>
                    <a:pt x="18658" y="7144"/>
                    <a:pt x="32861" y="7144"/>
                  </a:cubicBezTo>
                  <a:cubicBezTo>
                    <a:pt x="47065" y="7144"/>
                    <a:pt x="58579" y="18658"/>
                    <a:pt x="58579" y="328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92" name="Freeform: Shape 91">
              <a:extLst>
                <a:ext uri="{FF2B5EF4-FFF2-40B4-BE49-F238E27FC236}">
                  <a16:creationId xmlns:a16="http://schemas.microsoft.com/office/drawing/2014/main" id="{CA05F177-6194-465B-BE2A-800E5ED64142}"/>
                </a:ext>
              </a:extLst>
            </p:cNvPr>
            <p:cNvSpPr/>
            <p:nvPr/>
          </p:nvSpPr>
          <p:spPr bwMode="gray">
            <a:xfrm>
              <a:off x="3132278" y="2392577"/>
              <a:ext cx="96475" cy="396620"/>
            </a:xfrm>
            <a:custGeom>
              <a:avLst/>
              <a:gdLst/>
              <a:ahLst/>
              <a:cxnLst/>
              <a:rect l="0" t="0" r="0" b="0"/>
              <a:pathLst>
                <a:path w="85725" h="352425">
                  <a:moveTo>
                    <a:pt x="7144" y="7144"/>
                  </a:moveTo>
                  <a:lnTo>
                    <a:pt x="83344" y="7144"/>
                  </a:lnTo>
                  <a:lnTo>
                    <a:pt x="83344" y="350044"/>
                  </a:lnTo>
                  <a:lnTo>
                    <a:pt x="7144" y="35004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93" name="Freeform: Shape 92">
              <a:extLst>
                <a:ext uri="{FF2B5EF4-FFF2-40B4-BE49-F238E27FC236}">
                  <a16:creationId xmlns:a16="http://schemas.microsoft.com/office/drawing/2014/main" id="{83D552AA-E188-4FE9-820E-7624D3B5EABD}"/>
                </a:ext>
              </a:extLst>
            </p:cNvPr>
            <p:cNvSpPr/>
            <p:nvPr/>
          </p:nvSpPr>
          <p:spPr bwMode="gray">
            <a:xfrm>
              <a:off x="3451718" y="2316470"/>
              <a:ext cx="289425" cy="85756"/>
            </a:xfrm>
            <a:custGeom>
              <a:avLst/>
              <a:gdLst/>
              <a:ahLst/>
              <a:cxnLst/>
              <a:rect l="0" t="0" r="0" b="0"/>
              <a:pathLst>
                <a:path w="257175" h="76200">
                  <a:moveTo>
                    <a:pt x="251936" y="75724"/>
                  </a:moveTo>
                  <a:lnTo>
                    <a:pt x="7144" y="75724"/>
                  </a:lnTo>
                  <a:lnTo>
                    <a:pt x="41434" y="17621"/>
                  </a:lnTo>
                  <a:cubicBezTo>
                    <a:pt x="45244" y="10954"/>
                    <a:pt x="52864" y="7144"/>
                    <a:pt x="60484" y="7144"/>
                  </a:cubicBezTo>
                  <a:lnTo>
                    <a:pt x="198596" y="7144"/>
                  </a:lnTo>
                  <a:cubicBezTo>
                    <a:pt x="206216" y="7144"/>
                    <a:pt x="213836" y="10954"/>
                    <a:pt x="217646" y="17621"/>
                  </a:cubicBezTo>
                  <a:lnTo>
                    <a:pt x="251936" y="7572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grpSp>
    </p:spTree>
    <p:extLst>
      <p:ext uri="{BB962C8B-B14F-4D97-AF65-F5344CB8AC3E}">
        <p14:creationId xmlns:p14="http://schemas.microsoft.com/office/powerpoint/2010/main" val="49202098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7844866"/>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5103881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19253236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9509132"/>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Developer Code Layout">
    <p:spTree>
      <p:nvGrpSpPr>
        <p:cNvPr id="1" name=""/>
        <p:cNvGrpSpPr/>
        <p:nvPr/>
      </p:nvGrpSpPr>
      <p:grpSpPr>
        <a:xfrm>
          <a:off x="0" y="0"/>
          <a:ext cx="0" cy="0"/>
          <a:chOff x="0" y="0"/>
          <a:chExt cx="0" cy="0"/>
        </a:xfrm>
      </p:grpSpPr>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6" name="Title 1">
            <a:extLst>
              <a:ext uri="{FF2B5EF4-FFF2-40B4-BE49-F238E27FC236}">
                <a16:creationId xmlns:a16="http://schemas.microsoft.com/office/drawing/2014/main" id="{48EF7B11-E310-4857-A890-86CC666B595D}"/>
              </a:ext>
            </a:extLst>
          </p:cNvPr>
          <p:cNvSpPr>
            <a:spLocks noGrp="1"/>
          </p:cNvSpPr>
          <p:nvPr>
            <p:ph type="title"/>
          </p:nvPr>
        </p:nvSpPr>
        <p:spPr>
          <a:xfrm>
            <a:off x="0" y="289511"/>
            <a:ext cx="5956419" cy="899665"/>
          </a:xfrm>
        </p:spPr>
        <p:txBody>
          <a:bodyPr lIns="457200"/>
          <a:lstStyle>
            <a:lvl1pPr>
              <a:defRPr spc="0"/>
            </a:lvl1pPr>
          </a:lstStyle>
          <a:p>
            <a:r>
              <a:rPr lang="en-US" dirty="0"/>
              <a:t>Click to edit</a:t>
            </a:r>
          </a:p>
        </p:txBody>
      </p:sp>
      <p:sp>
        <p:nvSpPr>
          <p:cNvPr id="7" name="Text Placeholder 5">
            <a:extLst>
              <a:ext uri="{FF2B5EF4-FFF2-40B4-BE49-F238E27FC236}">
                <a16:creationId xmlns:a16="http://schemas.microsoft.com/office/drawing/2014/main" id="{DB2781CC-9DA4-482D-B34D-82E47060CAAC}"/>
              </a:ext>
            </a:extLst>
          </p:cNvPr>
          <p:cNvSpPr>
            <a:spLocks noGrp="1"/>
          </p:cNvSpPr>
          <p:nvPr>
            <p:ph type="body" sz="quarter" idx="10"/>
          </p:nvPr>
        </p:nvSpPr>
        <p:spPr>
          <a:xfrm>
            <a:off x="269239" y="1189177"/>
            <a:ext cx="5687179" cy="2144946"/>
          </a:xfrm>
        </p:spPr>
        <p:txBody>
          <a:bodyPr/>
          <a:lstStyle>
            <a:lvl1pPr marL="0" indent="0">
              <a:spcAft>
                <a:spcPts val="600"/>
              </a:spcAft>
              <a:buNone/>
              <a:defRPr sz="3300">
                <a:solidFill>
                  <a:srgbClr val="505050"/>
                </a:solidFill>
              </a:defRPr>
            </a:lvl1pPr>
            <a:lvl2pPr marL="0" indent="0">
              <a:spcBef>
                <a:spcPts val="300"/>
              </a:spcBef>
              <a:spcAft>
                <a:spcPts val="600"/>
              </a:spcAft>
              <a:buFontTx/>
              <a:buNone/>
              <a:defRPr sz="2000">
                <a:solidFill>
                  <a:srgbClr val="505050"/>
                </a:solidFill>
              </a:defRPr>
            </a:lvl2pPr>
            <a:lvl3pPr marL="224097" indent="0">
              <a:spcBef>
                <a:spcPts val="300"/>
              </a:spcBef>
              <a:spcAft>
                <a:spcPts val="600"/>
              </a:spcAft>
              <a:buNone/>
              <a:defRPr sz="1800">
                <a:solidFill>
                  <a:srgbClr val="505050"/>
                </a:solidFill>
              </a:defRPr>
            </a:lvl3pPr>
            <a:lvl4pPr marL="448193" indent="0">
              <a:spcBef>
                <a:spcPts val="300"/>
              </a:spcBef>
              <a:spcAft>
                <a:spcPts val="600"/>
              </a:spcAft>
              <a:buNone/>
              <a:defRPr sz="1400">
                <a:solidFill>
                  <a:srgbClr val="505050"/>
                </a:solidFill>
                <a:latin typeface="Segoe UI" panose="020B0502040204020203" pitchFamily="34" charset="0"/>
                <a:cs typeface="Segoe UI" panose="020B0502040204020203" pitchFamily="34" charset="0"/>
              </a:defRPr>
            </a:lvl4pPr>
            <a:lvl5pPr marL="672290" indent="0">
              <a:spcBef>
                <a:spcPts val="300"/>
              </a:spcBef>
              <a:spcAft>
                <a:spcPts val="600"/>
              </a:spcAft>
              <a:buNone/>
              <a:defRPr>
                <a:solidFill>
                  <a:srgbClr val="50505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C6228F8D-26D0-481A-B865-5B330D45F9CA}"/>
              </a:ext>
            </a:extLst>
          </p:cNvPr>
          <p:cNvSpPr/>
          <p:nvPr userDrawn="1"/>
        </p:nvSpPr>
        <p:spPr bwMode="auto">
          <a:xfrm>
            <a:off x="6096000" y="0"/>
            <a:ext cx="6096000"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custDataLst>
      <p:tags r:id="rId1"/>
    </p:custDataLst>
    <p:extLst>
      <p:ext uri="{BB962C8B-B14F-4D97-AF65-F5344CB8AC3E}">
        <p14:creationId xmlns:p14="http://schemas.microsoft.com/office/powerpoint/2010/main" val="110878707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16">
            <a:extLst>
              <a:ext uri="{FF2B5EF4-FFF2-40B4-BE49-F238E27FC236}">
                <a16:creationId xmlns:a16="http://schemas.microsoft.com/office/drawing/2014/main" id="{76BBF407-647E-4A0E-932C-4B9EBA6AC96A}"/>
              </a:ext>
            </a:extLst>
          </p:cNvPr>
          <p:cNvSpPr>
            <a:spLocks noGrp="1"/>
          </p:cNvSpPr>
          <p:nvPr>
            <p:ph type="body" sz="quarter" idx="13" hasCustomPrompt="1"/>
          </p:nvPr>
        </p:nvSpPr>
        <p:spPr>
          <a:xfrm>
            <a:off x="8408989" y="589607"/>
            <a:ext cx="3200400" cy="307804"/>
          </a:xfrm>
        </p:spPr>
        <p:txBody>
          <a:bodyPr lIns="0" tIns="0" rIns="0" bIns="0"/>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2" indent="0">
              <a:buNone/>
              <a:defRPr sz="2000"/>
            </a:lvl5pPr>
          </a:lstStyle>
          <a:p>
            <a:pPr lvl="0"/>
            <a:r>
              <a:rPr lang="en-US"/>
              <a:t>Session code</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84201" y="585789"/>
            <a:ext cx="1366245" cy="292608"/>
          </a:xfrm>
          <a:prstGeom prst="rect">
            <a:avLst/>
          </a:prstGeom>
        </p:spPr>
      </p:pic>
    </p:spTree>
    <p:extLst>
      <p:ext uri="{BB962C8B-B14F-4D97-AF65-F5344CB8AC3E}">
        <p14:creationId xmlns:p14="http://schemas.microsoft.com/office/powerpoint/2010/main" val="29606870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9"/>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8589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69"/>
            <a:ext cx="11018520" cy="1612768"/>
          </a:xfrm>
        </p:spPr>
        <p:txBody>
          <a:bodyPr wrap="square">
            <a:spAutoFit/>
          </a:bodyPr>
          <a:lstStyle>
            <a:lvl1pPr marL="0" indent="0">
              <a:buNone/>
              <a:defRPr/>
            </a:lvl1pPr>
            <a:lvl2pPr marL="228556" indent="0">
              <a:buNone/>
              <a:defRPr/>
            </a:lvl2pPr>
            <a:lvl3pPr marL="457112" indent="0">
              <a:buNone/>
              <a:defRPr/>
            </a:lvl3pPr>
            <a:lvl4pPr marL="685668" indent="0">
              <a:buNone/>
              <a:defRPr/>
            </a:lvl4pPr>
            <a:lvl5pPr marL="914225"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825513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16127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305879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Split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1"/>
            <a:ext cx="5146331" cy="1107996"/>
          </a:xfrm>
        </p:spPr>
        <p:txBody>
          <a:bodyPr>
            <a:spAutoFit/>
          </a:bodyPr>
          <a:lstStyle/>
          <a:p>
            <a:r>
              <a:rPr lang="en-US"/>
              <a:t>Click to edit Master title style</a:t>
            </a:r>
          </a:p>
        </p:txBody>
      </p:sp>
      <p:sp>
        <p:nvSpPr>
          <p:cNvPr id="3" name="Text Placeholder 2"/>
          <p:cNvSpPr>
            <a:spLocks noGrp="1"/>
          </p:cNvSpPr>
          <p:nvPr>
            <p:ph type="body" sz="quarter" idx="10"/>
          </p:nvPr>
        </p:nvSpPr>
        <p:spPr>
          <a:xfrm>
            <a:off x="584201" y="1923177"/>
            <a:ext cx="5146331" cy="1268039"/>
          </a:xfrm>
        </p:spPr>
        <p:txBody>
          <a:bodyPr/>
          <a:lstStyle>
            <a:lvl1pPr>
              <a:spcBef>
                <a:spcPts val="800"/>
              </a:spcBef>
              <a:defRPr sz="2000"/>
            </a:lvl1pPr>
            <a:lvl2pPr>
              <a:defRPr sz="16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7">
            <a:extLst>
              <a:ext uri="{FF2B5EF4-FFF2-40B4-BE49-F238E27FC236}">
                <a16:creationId xmlns:a16="http://schemas.microsoft.com/office/drawing/2014/main" id="{30FB4210-801B-4ED3-BCD7-3A36E6E35036}"/>
              </a:ext>
            </a:extLst>
          </p:cNvPr>
          <p:cNvSpPr>
            <a:spLocks noGrp="1"/>
          </p:cNvSpPr>
          <p:nvPr>
            <p:ph type="pic" sz="quarter" idx="11"/>
          </p:nvPr>
        </p:nvSpPr>
        <p:spPr>
          <a:xfrm>
            <a:off x="6096001" y="0"/>
            <a:ext cx="6096000" cy="430901"/>
          </a:xfrm>
        </p:spPr>
        <p:txBody>
          <a:bodyPr/>
          <a:lstStyle/>
          <a:p>
            <a:endParaRPr lang="en-US"/>
          </a:p>
        </p:txBody>
      </p:sp>
    </p:spTree>
    <p:extLst>
      <p:ext uri="{BB962C8B-B14F-4D97-AF65-F5344CB8AC3E}">
        <p14:creationId xmlns:p14="http://schemas.microsoft.com/office/powerpoint/2010/main" val="155850816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Spl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3D3045-96A6-47EA-8E6C-C98A6581098A}"/>
              </a:ext>
            </a:extLst>
          </p:cNvPr>
          <p:cNvSpPr/>
          <p:nvPr userDrawn="1"/>
        </p:nvSpPr>
        <p:spPr bwMode="auto">
          <a:xfrm>
            <a:off x="0" y="0"/>
            <a:ext cx="60960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l"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2875002"/>
            <a:ext cx="5146331" cy="1107996"/>
          </a:xfrm>
        </p:spPr>
        <p:txBody>
          <a:bodyPr anchor="ctr">
            <a:spAutoFit/>
          </a:bodyPr>
          <a:lstStyle>
            <a:lvl1pPr>
              <a:defRPr>
                <a:solidFill>
                  <a:schemeClr val="bg1"/>
                </a:solidFill>
              </a:defRPr>
            </a:lvl1pPr>
          </a:lstStyle>
          <a:p>
            <a:r>
              <a:rPr lang="en-US"/>
              <a:t>Click to edit Master title style</a:t>
            </a:r>
          </a:p>
        </p:txBody>
      </p:sp>
      <p:sp>
        <p:nvSpPr>
          <p:cNvPr id="3" name="Text Placeholder 2"/>
          <p:cNvSpPr>
            <a:spLocks noGrp="1"/>
          </p:cNvSpPr>
          <p:nvPr>
            <p:ph type="body" sz="quarter" idx="10"/>
          </p:nvPr>
        </p:nvSpPr>
        <p:spPr>
          <a:xfrm>
            <a:off x="6879772" y="2794981"/>
            <a:ext cx="4616560" cy="1268039"/>
          </a:xfrm>
        </p:spPr>
        <p:txBody>
          <a:bodyPr anchor="ctr"/>
          <a:lstStyle>
            <a:lvl1pPr marL="399973" indent="-399973">
              <a:spcBef>
                <a:spcPts val="1800"/>
              </a:spcBef>
              <a:defRPr sz="2000">
                <a:latin typeface="+mn-lt"/>
              </a:defRPr>
            </a:lvl1pPr>
            <a:lvl2pPr>
              <a:defRPr sz="16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724511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1_Spl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3D3045-96A6-47EA-8E6C-C98A6581098A}"/>
              </a:ext>
            </a:extLst>
          </p:cNvPr>
          <p:cNvSpPr/>
          <p:nvPr userDrawn="1"/>
        </p:nvSpPr>
        <p:spPr bwMode="auto">
          <a:xfrm>
            <a:off x="0" y="0"/>
            <a:ext cx="5139502"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l" defTabSz="932293"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28500" y="697656"/>
            <a:ext cx="3654814" cy="1107996"/>
          </a:xfrm>
        </p:spPr>
        <p:txBody>
          <a:bodyPr wrap="square" anchor="ctr">
            <a:spAutoFit/>
          </a:bodyPr>
          <a:lstStyle>
            <a:lvl1pPr>
              <a:defRPr>
                <a:solidFill>
                  <a:schemeClr val="bg1"/>
                </a:solidFill>
              </a:defRPr>
            </a:lvl1pPr>
          </a:lstStyle>
          <a:p>
            <a:r>
              <a:rPr lang="en-US" dirty="0"/>
              <a:t>Click to edit Master title style</a:t>
            </a:r>
          </a:p>
        </p:txBody>
      </p:sp>
      <p:sp>
        <p:nvSpPr>
          <p:cNvPr id="3" name="Text Placeholder 2"/>
          <p:cNvSpPr>
            <a:spLocks noGrp="1"/>
          </p:cNvSpPr>
          <p:nvPr>
            <p:ph type="body" sz="quarter" idx="10"/>
          </p:nvPr>
        </p:nvSpPr>
        <p:spPr>
          <a:xfrm>
            <a:off x="6085797" y="617634"/>
            <a:ext cx="4616560" cy="1268039"/>
          </a:xfrm>
        </p:spPr>
        <p:txBody>
          <a:bodyPr anchor="ctr"/>
          <a:lstStyle>
            <a:lvl1pPr marL="399973" indent="-399973">
              <a:spcBef>
                <a:spcPts val="1800"/>
              </a:spcBef>
              <a:defRPr sz="2000">
                <a:latin typeface="+mn-lt"/>
              </a:defRPr>
            </a:lvl1pPr>
            <a:lvl2pPr>
              <a:defRPr sz="16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339441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2"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53757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30" indent="-231730">
              <a:spcBef>
                <a:spcPts val="1223"/>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6956" indent="-171417">
              <a:buFont typeface="Wingdings" panose="05000000000000000000" pitchFamily="2" charset="2"/>
              <a:buChar char=""/>
              <a:defRPr sz="2000" b="0"/>
            </a:lvl2pPr>
            <a:lvl3pPr marL="639640" indent="-188876">
              <a:buFont typeface="Wingdings" panose="05000000000000000000" pitchFamily="2" charset="2"/>
              <a:buChar char=""/>
              <a:tabLst/>
              <a:defRPr sz="1600" b="0"/>
            </a:lvl3pPr>
            <a:lvl4pPr marL="828516" indent="-176180">
              <a:buFont typeface="Wingdings" panose="05000000000000000000" pitchFamily="2" charset="2"/>
              <a:buChar char=""/>
              <a:defRPr sz="1400" b="0"/>
            </a:lvl4pPr>
            <a:lvl5pPr marL="1023741" indent="-169830">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30" indent="-231730">
              <a:spcBef>
                <a:spcPts val="1223"/>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6956" indent="-171417">
              <a:buFont typeface="Wingdings" panose="05000000000000000000" pitchFamily="2" charset="2"/>
              <a:buChar char=""/>
              <a:defRPr sz="2000" b="0"/>
            </a:lvl2pPr>
            <a:lvl3pPr marL="639640" indent="-188876">
              <a:buFont typeface="Wingdings" panose="05000000000000000000" pitchFamily="2" charset="2"/>
              <a:buChar char=""/>
              <a:tabLst/>
              <a:defRPr sz="1600" b="0"/>
            </a:lvl3pPr>
            <a:lvl4pPr marL="828516" indent="-176180">
              <a:buFont typeface="Wingdings" panose="05000000000000000000" pitchFamily="2" charset="2"/>
              <a:buChar char=""/>
              <a:defRPr sz="1400" b="0"/>
            </a:lvl4pPr>
            <a:lvl5pPr marL="1023741" indent="-169830">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87053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Title &amp; half-pag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6391" y="1560644"/>
            <a:ext cx="4898137" cy="1239122"/>
          </a:xfrm>
        </p:spPr>
        <p:txBody>
          <a:bodyPr wrap="square">
            <a:spAutoFit/>
          </a:bodyPr>
          <a:lstStyle>
            <a:lvl1pPr marL="0" indent="0">
              <a:lnSpc>
                <a:spcPct val="110000"/>
              </a:lnSpc>
              <a:spcBef>
                <a:spcPts val="1200"/>
              </a:spcBef>
              <a:buNone/>
              <a:defRPr sz="1800">
                <a:latin typeface="+mn-lt"/>
              </a:defRPr>
            </a:lvl1pPr>
            <a:lvl2pPr marL="228556" indent="0">
              <a:buNone/>
              <a:defRPr sz="1600"/>
            </a:lvl2pPr>
            <a:lvl3pPr marL="457112" indent="0">
              <a:buNone/>
              <a:defRPr sz="1200"/>
            </a:lvl3pPr>
            <a:lvl4pPr marL="685668" indent="0">
              <a:buNone/>
              <a:defRPr sz="1100"/>
            </a:lvl4pPr>
            <a:lvl5pPr marL="914225" indent="0">
              <a:buNone/>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C4B7896-F978-4D6E-861E-D10AD51486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08300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Blank">
    <p:spTree>
      <p:nvGrpSpPr>
        <p:cNvPr id="1" name=""/>
        <p:cNvGrpSpPr/>
        <p:nvPr/>
      </p:nvGrpSpPr>
      <p:grpSpPr>
        <a:xfrm>
          <a:off x="0" y="0"/>
          <a:ext cx="0" cy="0"/>
          <a:chOff x="0" y="0"/>
          <a:chExt cx="0" cy="0"/>
        </a:xfrm>
      </p:grpSpPr>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6" name="Title 1">
            <a:extLst>
              <a:ext uri="{FF2B5EF4-FFF2-40B4-BE49-F238E27FC236}">
                <a16:creationId xmlns:a16="http://schemas.microsoft.com/office/drawing/2014/main" id="{48EF7B11-E310-4857-A890-86CC666B595D}"/>
              </a:ext>
            </a:extLst>
          </p:cNvPr>
          <p:cNvSpPr>
            <a:spLocks noGrp="1"/>
          </p:cNvSpPr>
          <p:nvPr>
            <p:ph type="title"/>
          </p:nvPr>
        </p:nvSpPr>
        <p:spPr>
          <a:xfrm>
            <a:off x="0" y="289511"/>
            <a:ext cx="11925080" cy="899665"/>
          </a:xfrm>
        </p:spPr>
        <p:txBody>
          <a:bodyPr lIns="457200"/>
          <a:lstStyle>
            <a:lvl1pPr>
              <a:defRPr spc="0"/>
            </a:lvl1pPr>
          </a:lstStyle>
          <a:p>
            <a:r>
              <a:rPr lang="en-US" dirty="0"/>
              <a:t>Click to edit Master title style</a:t>
            </a:r>
          </a:p>
        </p:txBody>
      </p:sp>
    </p:spTree>
    <p:custDataLst>
      <p:tags r:id="rId1"/>
    </p:custDataLst>
    <p:extLst>
      <p:ext uri="{BB962C8B-B14F-4D97-AF65-F5344CB8AC3E}">
        <p14:creationId xmlns:p14="http://schemas.microsoft.com/office/powerpoint/2010/main" val="3830315452"/>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9628A1-6D0B-4C49-9848-3A328EDFE13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5675864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675457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826789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597909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515358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127722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5976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657426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Blank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5585087"/>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9"/>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486"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95"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40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79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978986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lu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pc="0"/>
            </a:lvl1pPr>
          </a:lstStyle>
          <a:p>
            <a:r>
              <a:rPr lang="en-US" dirty="0"/>
              <a:t>Click to edit Master title style</a:t>
            </a:r>
          </a:p>
        </p:txBody>
      </p:sp>
    </p:spTree>
    <p:custDataLst>
      <p:tags r:id="rId1"/>
    </p:custDataLst>
    <p:extLst>
      <p:ext uri="{BB962C8B-B14F-4D97-AF65-F5344CB8AC3E}">
        <p14:creationId xmlns:p14="http://schemas.microsoft.com/office/powerpoint/2010/main" val="4182966225"/>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Closing logo slide">
    <p:bg>
      <p:bgPr>
        <a:solidFill>
          <a:schemeClr val="tx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1" y="585789"/>
            <a:ext cx="1366245" cy="292608"/>
          </a:xfrm>
          <a:prstGeom prst="rect">
            <a:avLst/>
          </a:prstGeom>
        </p:spPr>
      </p:pic>
    </p:spTree>
    <p:extLst>
      <p:ext uri="{BB962C8B-B14F-4D97-AF65-F5344CB8AC3E}">
        <p14:creationId xmlns:p14="http://schemas.microsoft.com/office/powerpoint/2010/main" val="3771959978"/>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2"/>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8929478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userDrawn="1">
  <p:cSld name="Closing blue">
    <p:bg>
      <p:bgPr>
        <a:solidFill>
          <a:schemeClr val="accent1"/>
        </a:solidFill>
        <a:effectLst/>
      </p:bgPr>
    </p:bg>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28494" y="6318462"/>
            <a:ext cx="4482124"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DBCC3F24-BF53-4EF0-8FC2-26C4B364170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4960" t="33254" r="14942" b="33412"/>
          <a:stretch/>
        </p:blipFill>
        <p:spPr>
          <a:xfrm>
            <a:off x="428682" y="3204862"/>
            <a:ext cx="2102988" cy="448276"/>
          </a:xfrm>
          <a:prstGeom prst="rect">
            <a:avLst/>
          </a:prstGeom>
        </p:spPr>
      </p:pic>
    </p:spTree>
    <p:extLst>
      <p:ext uri="{BB962C8B-B14F-4D97-AF65-F5344CB8AC3E}">
        <p14:creationId xmlns:p14="http://schemas.microsoft.com/office/powerpoint/2010/main" val="16003440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Slide">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2" y="2979539"/>
            <a:ext cx="5943600" cy="553998"/>
          </a:xfrm>
        </p:spPr>
        <p:txBody>
          <a:bodyPr anchor="b" anchorCtr="0">
            <a:spAutoFit/>
          </a:bodyPr>
          <a:lstStyle>
            <a:lvl1pPr>
              <a:defRPr/>
            </a:lvl1pPr>
          </a:lstStyle>
          <a:p>
            <a:r>
              <a:rPr lang="en-US"/>
              <a:t>Presentation title </a:t>
            </a:r>
          </a:p>
        </p:txBody>
      </p:sp>
      <p:sp>
        <p:nvSpPr>
          <p:cNvPr id="5" name="Text Placeholder 4"/>
          <p:cNvSpPr>
            <a:spLocks noGrp="1"/>
          </p:cNvSpPr>
          <p:nvPr>
            <p:ph type="body" sz="quarter" idx="12" hasCustomPrompt="1"/>
          </p:nvPr>
        </p:nvSpPr>
        <p:spPr>
          <a:xfrm>
            <a:off x="582041" y="3962400"/>
            <a:ext cx="59436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4" name="Text Placeholder 3">
            <a:extLst>
              <a:ext uri="{FF2B5EF4-FFF2-40B4-BE49-F238E27FC236}">
                <a16:creationId xmlns:a16="http://schemas.microsoft.com/office/drawing/2014/main" id="{829F4249-981E-4054-9F37-C6C7DFAB38F6}"/>
              </a:ext>
            </a:extLst>
          </p:cNvPr>
          <p:cNvSpPr>
            <a:spLocks noGrp="1"/>
          </p:cNvSpPr>
          <p:nvPr>
            <p:ph type="body" sz="quarter" idx="13" hasCustomPrompt="1"/>
          </p:nvPr>
        </p:nvSpPr>
        <p:spPr>
          <a:xfrm>
            <a:off x="8917757" y="585788"/>
            <a:ext cx="2691631" cy="276999"/>
          </a:xfrm>
          <a:solidFill>
            <a:srgbClr val="E6E6E6">
              <a:alpha val="75000"/>
            </a:srgbClr>
          </a:solidFill>
        </p:spPr>
        <p:txBody>
          <a:bodyPr/>
          <a:lstStyle>
            <a:lvl1pPr marL="0" marR="0" indent="0" algn="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dirty="0">
                <a:gradFill>
                  <a:gsLst>
                    <a:gs pos="23466">
                      <a:schemeClr val="bg2">
                        <a:lumMod val="50000"/>
                      </a:schemeClr>
                    </a:gs>
                    <a:gs pos="56000">
                      <a:schemeClr val="bg2">
                        <a:lumMod val="50000"/>
                      </a:schemeClr>
                    </a:gs>
                  </a:gsLst>
                  <a:lin ang="5400000" scaled="0"/>
                </a:gradFill>
                <a:latin typeface="+mj-lt"/>
                <a:ea typeface="+mn-ea"/>
                <a:cs typeface="Segoe UI Semilight" panose="020B0402040204020203" pitchFamily="34" charset="0"/>
              </a:defRPr>
            </a:lvl1pPr>
          </a:lstStyle>
          <a:p>
            <a:pPr lvl="0"/>
            <a:r>
              <a:rPr lang="en-US">
                <a:latin typeface="+mj-lt"/>
              </a:rPr>
              <a:t>Session code here</a:t>
            </a:r>
            <a:endParaRPr lang="en-US"/>
          </a:p>
        </p:txBody>
      </p:sp>
      <p:grpSp>
        <p:nvGrpSpPr>
          <p:cNvPr id="9" name="Group 8">
            <a:extLst>
              <a:ext uri="{FF2B5EF4-FFF2-40B4-BE49-F238E27FC236}">
                <a16:creationId xmlns:a16="http://schemas.microsoft.com/office/drawing/2014/main" id="{4DCBAFEF-FDA0-4148-B6F8-D1D9029A0218}"/>
              </a:ext>
            </a:extLst>
          </p:cNvPr>
          <p:cNvGrpSpPr/>
          <p:nvPr userDrawn="1"/>
        </p:nvGrpSpPr>
        <p:grpSpPr bwMode="ltGray">
          <a:xfrm>
            <a:off x="6256117" y="-21839"/>
            <a:ext cx="5932086" cy="6890047"/>
            <a:chOff x="6256117" y="-21839"/>
            <a:chExt cx="5932086" cy="6890047"/>
          </a:xfrm>
        </p:grpSpPr>
        <p:grpSp>
          <p:nvGrpSpPr>
            <p:cNvPr id="30" name="Group 29">
              <a:extLst>
                <a:ext uri="{FF2B5EF4-FFF2-40B4-BE49-F238E27FC236}">
                  <a16:creationId xmlns:a16="http://schemas.microsoft.com/office/drawing/2014/main" id="{89BE868E-A240-4959-BD66-6BC44EE5A4AF}"/>
                </a:ext>
              </a:extLst>
            </p:cNvPr>
            <p:cNvGrpSpPr/>
            <p:nvPr userDrawn="1"/>
          </p:nvGrpSpPr>
          <p:grpSpPr bwMode="ltGray">
            <a:xfrm>
              <a:off x="8507413" y="1457714"/>
              <a:ext cx="3680790" cy="5392441"/>
              <a:chOff x="8507413" y="1457714"/>
              <a:chExt cx="3680790" cy="5392441"/>
            </a:xfrm>
          </p:grpSpPr>
          <p:sp>
            <p:nvSpPr>
              <p:cNvPr id="38" name="Freeform: Shape 37">
                <a:extLst>
                  <a:ext uri="{FF2B5EF4-FFF2-40B4-BE49-F238E27FC236}">
                    <a16:creationId xmlns:a16="http://schemas.microsoft.com/office/drawing/2014/main" id="{1DDB4654-32A2-47CE-B324-C597C756E402}"/>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9" name="Freeform: Shape 38">
                <a:extLst>
                  <a:ext uri="{FF2B5EF4-FFF2-40B4-BE49-F238E27FC236}">
                    <a16:creationId xmlns:a16="http://schemas.microsoft.com/office/drawing/2014/main" id="{218BE353-242E-4429-9D4C-1D50CEEC277C}"/>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0" name="Freeform: Shape 39">
                <a:extLst>
                  <a:ext uri="{FF2B5EF4-FFF2-40B4-BE49-F238E27FC236}">
                    <a16:creationId xmlns:a16="http://schemas.microsoft.com/office/drawing/2014/main" id="{B2B25198-469F-44A8-946B-689A24DC3C72}"/>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1" name="Freeform: Shape 40">
                <a:extLst>
                  <a:ext uri="{FF2B5EF4-FFF2-40B4-BE49-F238E27FC236}">
                    <a16:creationId xmlns:a16="http://schemas.microsoft.com/office/drawing/2014/main" id="{E5460766-0EE4-4C99-BD2E-1BAD7FD9C3AC}"/>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2" name="Freeform: Shape 41">
                <a:extLst>
                  <a:ext uri="{FF2B5EF4-FFF2-40B4-BE49-F238E27FC236}">
                    <a16:creationId xmlns:a16="http://schemas.microsoft.com/office/drawing/2014/main" id="{EFBC909F-DC50-4DDC-91C9-2509E0F5633F}"/>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3" name="Freeform: Shape 42">
                <a:extLst>
                  <a:ext uri="{FF2B5EF4-FFF2-40B4-BE49-F238E27FC236}">
                    <a16:creationId xmlns:a16="http://schemas.microsoft.com/office/drawing/2014/main" id="{E0DC1718-52A4-4705-AE14-45A352ACBC29}"/>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4" name="Freeform: Shape 43">
                <a:extLst>
                  <a:ext uri="{FF2B5EF4-FFF2-40B4-BE49-F238E27FC236}">
                    <a16:creationId xmlns:a16="http://schemas.microsoft.com/office/drawing/2014/main" id="{D51C16AF-F6FA-4CD2-B0A5-3663CD027991}"/>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5" name="Freeform: Shape 44">
                <a:extLst>
                  <a:ext uri="{FF2B5EF4-FFF2-40B4-BE49-F238E27FC236}">
                    <a16:creationId xmlns:a16="http://schemas.microsoft.com/office/drawing/2014/main" id="{3A105041-F999-49D6-BE4B-7630F1204F6C}"/>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6" name="Freeform: Shape 45">
                <a:extLst>
                  <a:ext uri="{FF2B5EF4-FFF2-40B4-BE49-F238E27FC236}">
                    <a16:creationId xmlns:a16="http://schemas.microsoft.com/office/drawing/2014/main" id="{C190B08C-67D4-4DAD-8158-2B4D4A1318F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7" name="Freeform: Shape 46">
                <a:extLst>
                  <a:ext uri="{FF2B5EF4-FFF2-40B4-BE49-F238E27FC236}">
                    <a16:creationId xmlns:a16="http://schemas.microsoft.com/office/drawing/2014/main" id="{743F7B37-FD03-4D73-932B-77D49AB6A515}"/>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8" name="Freeform: Shape 47">
                <a:extLst>
                  <a:ext uri="{FF2B5EF4-FFF2-40B4-BE49-F238E27FC236}">
                    <a16:creationId xmlns:a16="http://schemas.microsoft.com/office/drawing/2014/main" id="{8F01A60D-F904-4399-87EA-23E33C45969F}"/>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9" name="Freeform: Shape 48">
                <a:extLst>
                  <a:ext uri="{FF2B5EF4-FFF2-40B4-BE49-F238E27FC236}">
                    <a16:creationId xmlns:a16="http://schemas.microsoft.com/office/drawing/2014/main" id="{D450C50C-26FC-42C5-BA39-AE97627B772A}"/>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0" name="Freeform: Shape 49">
                <a:extLst>
                  <a:ext uri="{FF2B5EF4-FFF2-40B4-BE49-F238E27FC236}">
                    <a16:creationId xmlns:a16="http://schemas.microsoft.com/office/drawing/2014/main" id="{B88924B0-E78A-4770-AF30-C78056E7AAAB}"/>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1" name="Freeform: Shape 50">
                <a:extLst>
                  <a:ext uri="{FF2B5EF4-FFF2-40B4-BE49-F238E27FC236}">
                    <a16:creationId xmlns:a16="http://schemas.microsoft.com/office/drawing/2014/main" id="{D8AB0228-AC44-413D-A029-1BBF7B18CBCC}"/>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2" name="Freeform: Shape 51">
                <a:extLst>
                  <a:ext uri="{FF2B5EF4-FFF2-40B4-BE49-F238E27FC236}">
                    <a16:creationId xmlns:a16="http://schemas.microsoft.com/office/drawing/2014/main" id="{89C067BE-7550-4D8F-9A42-B78AB594CD54}"/>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3" name="Freeform: Shape 52">
                <a:extLst>
                  <a:ext uri="{FF2B5EF4-FFF2-40B4-BE49-F238E27FC236}">
                    <a16:creationId xmlns:a16="http://schemas.microsoft.com/office/drawing/2014/main" id="{54D97435-6932-4E2A-A217-DEA06FDA510A}"/>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54" name="Straight Connector 53">
                <a:extLst>
                  <a:ext uri="{FF2B5EF4-FFF2-40B4-BE49-F238E27FC236}">
                    <a16:creationId xmlns:a16="http://schemas.microsoft.com/office/drawing/2014/main" id="{FF9C9FB6-79F2-41F1-872D-2184B91C8E00}"/>
                  </a:ext>
                </a:extLst>
              </p:cNvPr>
              <p:cNvCxnSpPr/>
              <p:nvPr/>
            </p:nvCxnSpPr>
            <p:spPr bwMode="ltGray">
              <a:xfrm>
                <a:off x="9981203" y="5098858"/>
                <a:ext cx="733213" cy="400531"/>
              </a:xfrm>
              <a:prstGeom prst="line">
                <a:avLst/>
              </a:pr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6" name="Group 5">
              <a:extLst>
                <a:ext uri="{FF2B5EF4-FFF2-40B4-BE49-F238E27FC236}">
                  <a16:creationId xmlns:a16="http://schemas.microsoft.com/office/drawing/2014/main" id="{4577AEC4-9502-4D2D-B373-2F1CB4EFF9B8}"/>
                </a:ext>
              </a:extLst>
            </p:cNvPr>
            <p:cNvGrpSpPr/>
            <p:nvPr userDrawn="1"/>
          </p:nvGrpSpPr>
          <p:grpSpPr bwMode="ltGray">
            <a:xfrm>
              <a:off x="7545167" y="-21839"/>
              <a:ext cx="1192433" cy="1098538"/>
              <a:chOff x="7545167" y="-9139"/>
              <a:chExt cx="1192433" cy="1098538"/>
            </a:xfrm>
          </p:grpSpPr>
          <p:sp>
            <p:nvSpPr>
              <p:cNvPr id="59" name="Freeform: Shape 58">
                <a:extLst>
                  <a:ext uri="{FF2B5EF4-FFF2-40B4-BE49-F238E27FC236}">
                    <a16:creationId xmlns:a16="http://schemas.microsoft.com/office/drawing/2014/main" id="{713EA48F-163A-410A-8C97-A08AA1B2EE50}"/>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7" name="Freeform: Shape 56">
                <a:extLst>
                  <a:ext uri="{FF2B5EF4-FFF2-40B4-BE49-F238E27FC236}">
                    <a16:creationId xmlns:a16="http://schemas.microsoft.com/office/drawing/2014/main" id="{3E1E199B-B230-4884-9F60-9B781B11B8FF}"/>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7" name="Freeform: Shape 36">
                <a:extLst>
                  <a:ext uri="{FF2B5EF4-FFF2-40B4-BE49-F238E27FC236}">
                    <a16:creationId xmlns:a16="http://schemas.microsoft.com/office/drawing/2014/main" id="{FB98E4A3-2599-4DEB-8ECC-F004500FBF6A}"/>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8" name="Group 7">
              <a:extLst>
                <a:ext uri="{FF2B5EF4-FFF2-40B4-BE49-F238E27FC236}">
                  <a16:creationId xmlns:a16="http://schemas.microsoft.com/office/drawing/2014/main" id="{D6B74F55-4583-4B26-A4E0-71C00B14AFF6}"/>
                </a:ext>
              </a:extLst>
            </p:cNvPr>
            <p:cNvGrpSpPr/>
            <p:nvPr userDrawn="1"/>
          </p:nvGrpSpPr>
          <p:grpSpPr bwMode="ltGray">
            <a:xfrm>
              <a:off x="6256117" y="5896894"/>
              <a:ext cx="1057910" cy="971314"/>
              <a:chOff x="6256117" y="5896894"/>
              <a:chExt cx="1057910" cy="971314"/>
            </a:xfrm>
          </p:grpSpPr>
          <p:sp>
            <p:nvSpPr>
              <p:cNvPr id="32" name="Freeform: Shape 31">
                <a:extLst>
                  <a:ext uri="{FF2B5EF4-FFF2-40B4-BE49-F238E27FC236}">
                    <a16:creationId xmlns:a16="http://schemas.microsoft.com/office/drawing/2014/main" id="{FC4D1900-D812-4B27-AC50-B2795AD953C3}"/>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3" name="Freeform: Shape 32">
                <a:extLst>
                  <a:ext uri="{FF2B5EF4-FFF2-40B4-BE49-F238E27FC236}">
                    <a16:creationId xmlns:a16="http://schemas.microsoft.com/office/drawing/2014/main" id="{483ECFC2-9749-4525-973B-EAA0BC0FC62B}"/>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4" name="Freeform: Shape 33">
                <a:extLst>
                  <a:ext uri="{FF2B5EF4-FFF2-40B4-BE49-F238E27FC236}">
                    <a16:creationId xmlns:a16="http://schemas.microsoft.com/office/drawing/2014/main" id="{0A3ABF7E-B2D4-4B7A-9B6E-0EB3223E4EE4}"/>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3274766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6417675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287348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940164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060694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9037879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136641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1.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227.xml"/><Relationship Id="rId13" Type="http://schemas.openxmlformats.org/officeDocument/2006/relationships/theme" Target="../theme/theme10.xml"/><Relationship Id="rId3" Type="http://schemas.openxmlformats.org/officeDocument/2006/relationships/slideLayout" Target="../slideLayouts/slideLayout222.xml"/><Relationship Id="rId7" Type="http://schemas.openxmlformats.org/officeDocument/2006/relationships/slideLayout" Target="../slideLayouts/slideLayout226.xml"/><Relationship Id="rId12" Type="http://schemas.openxmlformats.org/officeDocument/2006/relationships/slideLayout" Target="../slideLayouts/slideLayout231.xml"/><Relationship Id="rId2" Type="http://schemas.openxmlformats.org/officeDocument/2006/relationships/slideLayout" Target="../slideLayouts/slideLayout221.xml"/><Relationship Id="rId1" Type="http://schemas.openxmlformats.org/officeDocument/2006/relationships/slideLayout" Target="../slideLayouts/slideLayout220.xml"/><Relationship Id="rId6" Type="http://schemas.openxmlformats.org/officeDocument/2006/relationships/slideLayout" Target="../slideLayouts/slideLayout225.xml"/><Relationship Id="rId11" Type="http://schemas.openxmlformats.org/officeDocument/2006/relationships/slideLayout" Target="../slideLayouts/slideLayout230.xml"/><Relationship Id="rId5" Type="http://schemas.openxmlformats.org/officeDocument/2006/relationships/slideLayout" Target="../slideLayouts/slideLayout224.xml"/><Relationship Id="rId10" Type="http://schemas.openxmlformats.org/officeDocument/2006/relationships/slideLayout" Target="../slideLayouts/slideLayout229.xml"/><Relationship Id="rId4" Type="http://schemas.openxmlformats.org/officeDocument/2006/relationships/slideLayout" Target="../slideLayouts/slideLayout223.xml"/><Relationship Id="rId9" Type="http://schemas.openxmlformats.org/officeDocument/2006/relationships/slideLayout" Target="../slideLayouts/slideLayout228.xml"/><Relationship Id="rId14" Type="http://schemas.openxmlformats.org/officeDocument/2006/relationships/image" Target="../media/image41.emf"/></Relationships>
</file>

<file path=ppt/slideMasters/_rels/slideMaster11.xml.rels><?xml version="1.0" encoding="UTF-8" standalone="yes"?>
<Relationships xmlns="http://schemas.openxmlformats.org/package/2006/relationships"><Relationship Id="rId13" Type="http://schemas.openxmlformats.org/officeDocument/2006/relationships/slideLayout" Target="../slideLayouts/slideLayout244.xml"/><Relationship Id="rId18" Type="http://schemas.openxmlformats.org/officeDocument/2006/relationships/slideLayout" Target="../slideLayouts/slideLayout249.xml"/><Relationship Id="rId26" Type="http://schemas.openxmlformats.org/officeDocument/2006/relationships/slideLayout" Target="../slideLayouts/slideLayout257.xml"/><Relationship Id="rId39" Type="http://schemas.openxmlformats.org/officeDocument/2006/relationships/slideLayout" Target="../slideLayouts/slideLayout270.xml"/><Relationship Id="rId21" Type="http://schemas.openxmlformats.org/officeDocument/2006/relationships/slideLayout" Target="../slideLayouts/slideLayout252.xml"/><Relationship Id="rId34" Type="http://schemas.openxmlformats.org/officeDocument/2006/relationships/slideLayout" Target="../slideLayouts/slideLayout265.xml"/><Relationship Id="rId42" Type="http://schemas.openxmlformats.org/officeDocument/2006/relationships/slideLayout" Target="../slideLayouts/slideLayout273.xml"/><Relationship Id="rId47" Type="http://schemas.openxmlformats.org/officeDocument/2006/relationships/slideLayout" Target="../slideLayouts/slideLayout278.xml"/><Relationship Id="rId50" Type="http://schemas.openxmlformats.org/officeDocument/2006/relationships/slideLayout" Target="../slideLayouts/slideLayout281.xml"/><Relationship Id="rId55" Type="http://schemas.openxmlformats.org/officeDocument/2006/relationships/slideLayout" Target="../slideLayouts/slideLayout286.xml"/><Relationship Id="rId63" Type="http://schemas.openxmlformats.org/officeDocument/2006/relationships/slideLayout" Target="../slideLayouts/slideLayout294.xml"/><Relationship Id="rId68" Type="http://schemas.openxmlformats.org/officeDocument/2006/relationships/theme" Target="../theme/theme11.xml"/><Relationship Id="rId7" Type="http://schemas.openxmlformats.org/officeDocument/2006/relationships/slideLayout" Target="../slideLayouts/slideLayout238.xml"/><Relationship Id="rId2" Type="http://schemas.openxmlformats.org/officeDocument/2006/relationships/slideLayout" Target="../slideLayouts/slideLayout233.xml"/><Relationship Id="rId16" Type="http://schemas.openxmlformats.org/officeDocument/2006/relationships/slideLayout" Target="../slideLayouts/slideLayout247.xml"/><Relationship Id="rId29" Type="http://schemas.openxmlformats.org/officeDocument/2006/relationships/slideLayout" Target="../slideLayouts/slideLayout260.xml"/><Relationship Id="rId1" Type="http://schemas.openxmlformats.org/officeDocument/2006/relationships/slideLayout" Target="../slideLayouts/slideLayout232.xml"/><Relationship Id="rId6" Type="http://schemas.openxmlformats.org/officeDocument/2006/relationships/slideLayout" Target="../slideLayouts/slideLayout237.xml"/><Relationship Id="rId11" Type="http://schemas.openxmlformats.org/officeDocument/2006/relationships/slideLayout" Target="../slideLayouts/slideLayout242.xml"/><Relationship Id="rId24" Type="http://schemas.openxmlformats.org/officeDocument/2006/relationships/slideLayout" Target="../slideLayouts/slideLayout255.xml"/><Relationship Id="rId32" Type="http://schemas.openxmlformats.org/officeDocument/2006/relationships/slideLayout" Target="../slideLayouts/slideLayout263.xml"/><Relationship Id="rId37" Type="http://schemas.openxmlformats.org/officeDocument/2006/relationships/slideLayout" Target="../slideLayouts/slideLayout268.xml"/><Relationship Id="rId40" Type="http://schemas.openxmlformats.org/officeDocument/2006/relationships/slideLayout" Target="../slideLayouts/slideLayout271.xml"/><Relationship Id="rId45" Type="http://schemas.openxmlformats.org/officeDocument/2006/relationships/slideLayout" Target="../slideLayouts/slideLayout276.xml"/><Relationship Id="rId53" Type="http://schemas.openxmlformats.org/officeDocument/2006/relationships/slideLayout" Target="../slideLayouts/slideLayout284.xml"/><Relationship Id="rId58" Type="http://schemas.openxmlformats.org/officeDocument/2006/relationships/slideLayout" Target="../slideLayouts/slideLayout289.xml"/><Relationship Id="rId66" Type="http://schemas.openxmlformats.org/officeDocument/2006/relationships/slideLayout" Target="../slideLayouts/slideLayout297.xml"/><Relationship Id="rId5" Type="http://schemas.openxmlformats.org/officeDocument/2006/relationships/slideLayout" Target="../slideLayouts/slideLayout236.xml"/><Relationship Id="rId15" Type="http://schemas.openxmlformats.org/officeDocument/2006/relationships/slideLayout" Target="../slideLayouts/slideLayout246.xml"/><Relationship Id="rId23" Type="http://schemas.openxmlformats.org/officeDocument/2006/relationships/slideLayout" Target="../slideLayouts/slideLayout254.xml"/><Relationship Id="rId28" Type="http://schemas.openxmlformats.org/officeDocument/2006/relationships/slideLayout" Target="../slideLayouts/slideLayout259.xml"/><Relationship Id="rId36" Type="http://schemas.openxmlformats.org/officeDocument/2006/relationships/slideLayout" Target="../slideLayouts/slideLayout267.xml"/><Relationship Id="rId49" Type="http://schemas.openxmlformats.org/officeDocument/2006/relationships/slideLayout" Target="../slideLayouts/slideLayout280.xml"/><Relationship Id="rId57" Type="http://schemas.openxmlformats.org/officeDocument/2006/relationships/slideLayout" Target="../slideLayouts/slideLayout288.xml"/><Relationship Id="rId61" Type="http://schemas.openxmlformats.org/officeDocument/2006/relationships/slideLayout" Target="../slideLayouts/slideLayout292.xml"/><Relationship Id="rId10" Type="http://schemas.openxmlformats.org/officeDocument/2006/relationships/slideLayout" Target="../slideLayouts/slideLayout241.xml"/><Relationship Id="rId19" Type="http://schemas.openxmlformats.org/officeDocument/2006/relationships/slideLayout" Target="../slideLayouts/slideLayout250.xml"/><Relationship Id="rId31" Type="http://schemas.openxmlformats.org/officeDocument/2006/relationships/slideLayout" Target="../slideLayouts/slideLayout262.xml"/><Relationship Id="rId44" Type="http://schemas.openxmlformats.org/officeDocument/2006/relationships/slideLayout" Target="../slideLayouts/slideLayout275.xml"/><Relationship Id="rId52" Type="http://schemas.openxmlformats.org/officeDocument/2006/relationships/slideLayout" Target="../slideLayouts/slideLayout283.xml"/><Relationship Id="rId60" Type="http://schemas.openxmlformats.org/officeDocument/2006/relationships/slideLayout" Target="../slideLayouts/slideLayout291.xml"/><Relationship Id="rId65" Type="http://schemas.openxmlformats.org/officeDocument/2006/relationships/slideLayout" Target="../slideLayouts/slideLayout296.xml"/><Relationship Id="rId4" Type="http://schemas.openxmlformats.org/officeDocument/2006/relationships/slideLayout" Target="../slideLayouts/slideLayout235.xml"/><Relationship Id="rId9" Type="http://schemas.openxmlformats.org/officeDocument/2006/relationships/slideLayout" Target="../slideLayouts/slideLayout240.xml"/><Relationship Id="rId14" Type="http://schemas.openxmlformats.org/officeDocument/2006/relationships/slideLayout" Target="../slideLayouts/slideLayout245.xml"/><Relationship Id="rId22" Type="http://schemas.openxmlformats.org/officeDocument/2006/relationships/slideLayout" Target="../slideLayouts/slideLayout253.xml"/><Relationship Id="rId27" Type="http://schemas.openxmlformats.org/officeDocument/2006/relationships/slideLayout" Target="../slideLayouts/slideLayout258.xml"/><Relationship Id="rId30" Type="http://schemas.openxmlformats.org/officeDocument/2006/relationships/slideLayout" Target="../slideLayouts/slideLayout261.xml"/><Relationship Id="rId35" Type="http://schemas.openxmlformats.org/officeDocument/2006/relationships/slideLayout" Target="../slideLayouts/slideLayout266.xml"/><Relationship Id="rId43" Type="http://schemas.openxmlformats.org/officeDocument/2006/relationships/slideLayout" Target="../slideLayouts/slideLayout274.xml"/><Relationship Id="rId48" Type="http://schemas.openxmlformats.org/officeDocument/2006/relationships/slideLayout" Target="../slideLayouts/slideLayout279.xml"/><Relationship Id="rId56" Type="http://schemas.openxmlformats.org/officeDocument/2006/relationships/slideLayout" Target="../slideLayouts/slideLayout287.xml"/><Relationship Id="rId64" Type="http://schemas.openxmlformats.org/officeDocument/2006/relationships/slideLayout" Target="../slideLayouts/slideLayout295.xml"/><Relationship Id="rId69" Type="http://schemas.openxmlformats.org/officeDocument/2006/relationships/image" Target="../media/image41.emf"/><Relationship Id="rId8" Type="http://schemas.openxmlformats.org/officeDocument/2006/relationships/slideLayout" Target="../slideLayouts/slideLayout239.xml"/><Relationship Id="rId51" Type="http://schemas.openxmlformats.org/officeDocument/2006/relationships/slideLayout" Target="../slideLayouts/slideLayout282.xml"/><Relationship Id="rId3" Type="http://schemas.openxmlformats.org/officeDocument/2006/relationships/slideLayout" Target="../slideLayouts/slideLayout234.xml"/><Relationship Id="rId12" Type="http://schemas.openxmlformats.org/officeDocument/2006/relationships/slideLayout" Target="../slideLayouts/slideLayout243.xml"/><Relationship Id="rId17" Type="http://schemas.openxmlformats.org/officeDocument/2006/relationships/slideLayout" Target="../slideLayouts/slideLayout248.xml"/><Relationship Id="rId25" Type="http://schemas.openxmlformats.org/officeDocument/2006/relationships/slideLayout" Target="../slideLayouts/slideLayout256.xml"/><Relationship Id="rId33" Type="http://schemas.openxmlformats.org/officeDocument/2006/relationships/slideLayout" Target="../slideLayouts/slideLayout264.xml"/><Relationship Id="rId38" Type="http://schemas.openxmlformats.org/officeDocument/2006/relationships/slideLayout" Target="../slideLayouts/slideLayout269.xml"/><Relationship Id="rId46" Type="http://schemas.openxmlformats.org/officeDocument/2006/relationships/slideLayout" Target="../slideLayouts/slideLayout277.xml"/><Relationship Id="rId59" Type="http://schemas.openxmlformats.org/officeDocument/2006/relationships/slideLayout" Target="../slideLayouts/slideLayout290.xml"/><Relationship Id="rId67" Type="http://schemas.openxmlformats.org/officeDocument/2006/relationships/slideLayout" Target="../slideLayouts/slideLayout298.xml"/><Relationship Id="rId20" Type="http://schemas.openxmlformats.org/officeDocument/2006/relationships/slideLayout" Target="../slideLayouts/slideLayout251.xml"/><Relationship Id="rId41" Type="http://schemas.openxmlformats.org/officeDocument/2006/relationships/slideLayout" Target="../slideLayouts/slideLayout272.xml"/><Relationship Id="rId54" Type="http://schemas.openxmlformats.org/officeDocument/2006/relationships/slideLayout" Target="../slideLayouts/slideLayout285.xml"/><Relationship Id="rId62" Type="http://schemas.openxmlformats.org/officeDocument/2006/relationships/slideLayout" Target="../slideLayouts/slideLayout293.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306.xml"/><Relationship Id="rId13" Type="http://schemas.openxmlformats.org/officeDocument/2006/relationships/slideLayout" Target="../slideLayouts/slideLayout311.xml"/><Relationship Id="rId18" Type="http://schemas.openxmlformats.org/officeDocument/2006/relationships/slideLayout" Target="../slideLayouts/slideLayout316.xml"/><Relationship Id="rId26" Type="http://schemas.openxmlformats.org/officeDocument/2006/relationships/slideLayout" Target="../slideLayouts/slideLayout324.xml"/><Relationship Id="rId3" Type="http://schemas.openxmlformats.org/officeDocument/2006/relationships/slideLayout" Target="../slideLayouts/slideLayout301.xml"/><Relationship Id="rId21" Type="http://schemas.openxmlformats.org/officeDocument/2006/relationships/slideLayout" Target="../slideLayouts/slideLayout319.xml"/><Relationship Id="rId34" Type="http://schemas.openxmlformats.org/officeDocument/2006/relationships/slideLayout" Target="../slideLayouts/slideLayout332.xml"/><Relationship Id="rId7" Type="http://schemas.openxmlformats.org/officeDocument/2006/relationships/slideLayout" Target="../slideLayouts/slideLayout305.xml"/><Relationship Id="rId12" Type="http://schemas.openxmlformats.org/officeDocument/2006/relationships/slideLayout" Target="../slideLayouts/slideLayout310.xml"/><Relationship Id="rId17" Type="http://schemas.openxmlformats.org/officeDocument/2006/relationships/slideLayout" Target="../slideLayouts/slideLayout315.xml"/><Relationship Id="rId25" Type="http://schemas.openxmlformats.org/officeDocument/2006/relationships/slideLayout" Target="../slideLayouts/slideLayout323.xml"/><Relationship Id="rId33" Type="http://schemas.openxmlformats.org/officeDocument/2006/relationships/slideLayout" Target="../slideLayouts/slideLayout331.xml"/><Relationship Id="rId2" Type="http://schemas.openxmlformats.org/officeDocument/2006/relationships/slideLayout" Target="../slideLayouts/slideLayout300.xml"/><Relationship Id="rId16" Type="http://schemas.openxmlformats.org/officeDocument/2006/relationships/slideLayout" Target="../slideLayouts/slideLayout314.xml"/><Relationship Id="rId20" Type="http://schemas.openxmlformats.org/officeDocument/2006/relationships/slideLayout" Target="../slideLayouts/slideLayout318.xml"/><Relationship Id="rId29" Type="http://schemas.openxmlformats.org/officeDocument/2006/relationships/slideLayout" Target="../slideLayouts/slideLayout327.xml"/><Relationship Id="rId1" Type="http://schemas.openxmlformats.org/officeDocument/2006/relationships/slideLayout" Target="../slideLayouts/slideLayout299.xml"/><Relationship Id="rId6" Type="http://schemas.openxmlformats.org/officeDocument/2006/relationships/slideLayout" Target="../slideLayouts/slideLayout304.xml"/><Relationship Id="rId11" Type="http://schemas.openxmlformats.org/officeDocument/2006/relationships/slideLayout" Target="../slideLayouts/slideLayout309.xml"/><Relationship Id="rId24" Type="http://schemas.openxmlformats.org/officeDocument/2006/relationships/slideLayout" Target="../slideLayouts/slideLayout322.xml"/><Relationship Id="rId32" Type="http://schemas.openxmlformats.org/officeDocument/2006/relationships/slideLayout" Target="../slideLayouts/slideLayout330.xml"/><Relationship Id="rId37" Type="http://schemas.openxmlformats.org/officeDocument/2006/relationships/image" Target="../media/image41.emf"/><Relationship Id="rId5" Type="http://schemas.openxmlformats.org/officeDocument/2006/relationships/slideLayout" Target="../slideLayouts/slideLayout303.xml"/><Relationship Id="rId15" Type="http://schemas.openxmlformats.org/officeDocument/2006/relationships/slideLayout" Target="../slideLayouts/slideLayout313.xml"/><Relationship Id="rId23" Type="http://schemas.openxmlformats.org/officeDocument/2006/relationships/slideLayout" Target="../slideLayouts/slideLayout321.xml"/><Relationship Id="rId28" Type="http://schemas.openxmlformats.org/officeDocument/2006/relationships/slideLayout" Target="../slideLayouts/slideLayout326.xml"/><Relationship Id="rId36" Type="http://schemas.openxmlformats.org/officeDocument/2006/relationships/theme" Target="../theme/theme12.xml"/><Relationship Id="rId10" Type="http://schemas.openxmlformats.org/officeDocument/2006/relationships/slideLayout" Target="../slideLayouts/slideLayout308.xml"/><Relationship Id="rId19" Type="http://schemas.openxmlformats.org/officeDocument/2006/relationships/slideLayout" Target="../slideLayouts/slideLayout317.xml"/><Relationship Id="rId31" Type="http://schemas.openxmlformats.org/officeDocument/2006/relationships/slideLayout" Target="../slideLayouts/slideLayout329.xml"/><Relationship Id="rId4" Type="http://schemas.openxmlformats.org/officeDocument/2006/relationships/slideLayout" Target="../slideLayouts/slideLayout302.xml"/><Relationship Id="rId9" Type="http://schemas.openxmlformats.org/officeDocument/2006/relationships/slideLayout" Target="../slideLayouts/slideLayout307.xml"/><Relationship Id="rId14" Type="http://schemas.openxmlformats.org/officeDocument/2006/relationships/slideLayout" Target="../slideLayouts/slideLayout312.xml"/><Relationship Id="rId22" Type="http://schemas.openxmlformats.org/officeDocument/2006/relationships/slideLayout" Target="../slideLayouts/slideLayout320.xml"/><Relationship Id="rId27" Type="http://schemas.openxmlformats.org/officeDocument/2006/relationships/slideLayout" Target="../slideLayouts/slideLayout325.xml"/><Relationship Id="rId30" Type="http://schemas.openxmlformats.org/officeDocument/2006/relationships/slideLayout" Target="../slideLayouts/slideLayout328.xml"/><Relationship Id="rId35" Type="http://schemas.openxmlformats.org/officeDocument/2006/relationships/slideLayout" Target="../slideLayouts/slideLayout333.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341.xml"/><Relationship Id="rId13" Type="http://schemas.openxmlformats.org/officeDocument/2006/relationships/slideLayout" Target="../slideLayouts/slideLayout346.xml"/><Relationship Id="rId18" Type="http://schemas.openxmlformats.org/officeDocument/2006/relationships/slideLayout" Target="../slideLayouts/slideLayout351.xml"/><Relationship Id="rId26" Type="http://schemas.openxmlformats.org/officeDocument/2006/relationships/slideLayout" Target="../slideLayouts/slideLayout359.xml"/><Relationship Id="rId3" Type="http://schemas.openxmlformats.org/officeDocument/2006/relationships/slideLayout" Target="../slideLayouts/slideLayout336.xml"/><Relationship Id="rId21" Type="http://schemas.openxmlformats.org/officeDocument/2006/relationships/slideLayout" Target="../slideLayouts/slideLayout354.xml"/><Relationship Id="rId7" Type="http://schemas.openxmlformats.org/officeDocument/2006/relationships/slideLayout" Target="../slideLayouts/slideLayout340.xml"/><Relationship Id="rId12" Type="http://schemas.openxmlformats.org/officeDocument/2006/relationships/slideLayout" Target="../slideLayouts/slideLayout345.xml"/><Relationship Id="rId17" Type="http://schemas.openxmlformats.org/officeDocument/2006/relationships/slideLayout" Target="../slideLayouts/slideLayout350.xml"/><Relationship Id="rId25" Type="http://schemas.openxmlformats.org/officeDocument/2006/relationships/slideLayout" Target="../slideLayouts/slideLayout358.xml"/><Relationship Id="rId2" Type="http://schemas.openxmlformats.org/officeDocument/2006/relationships/slideLayout" Target="../slideLayouts/slideLayout335.xml"/><Relationship Id="rId16" Type="http://schemas.openxmlformats.org/officeDocument/2006/relationships/slideLayout" Target="../slideLayouts/slideLayout349.xml"/><Relationship Id="rId20" Type="http://schemas.openxmlformats.org/officeDocument/2006/relationships/slideLayout" Target="../slideLayouts/slideLayout353.xml"/><Relationship Id="rId29" Type="http://schemas.openxmlformats.org/officeDocument/2006/relationships/theme" Target="../theme/theme13.xml"/><Relationship Id="rId1" Type="http://schemas.openxmlformats.org/officeDocument/2006/relationships/slideLayout" Target="../slideLayouts/slideLayout334.xml"/><Relationship Id="rId6" Type="http://schemas.openxmlformats.org/officeDocument/2006/relationships/slideLayout" Target="../slideLayouts/slideLayout339.xml"/><Relationship Id="rId11" Type="http://schemas.openxmlformats.org/officeDocument/2006/relationships/slideLayout" Target="../slideLayouts/slideLayout344.xml"/><Relationship Id="rId24" Type="http://schemas.openxmlformats.org/officeDocument/2006/relationships/slideLayout" Target="../slideLayouts/slideLayout357.xml"/><Relationship Id="rId5" Type="http://schemas.openxmlformats.org/officeDocument/2006/relationships/slideLayout" Target="../slideLayouts/slideLayout338.xml"/><Relationship Id="rId15" Type="http://schemas.openxmlformats.org/officeDocument/2006/relationships/slideLayout" Target="../slideLayouts/slideLayout348.xml"/><Relationship Id="rId23" Type="http://schemas.openxmlformats.org/officeDocument/2006/relationships/slideLayout" Target="../slideLayouts/slideLayout356.xml"/><Relationship Id="rId28" Type="http://schemas.openxmlformats.org/officeDocument/2006/relationships/slideLayout" Target="../slideLayouts/slideLayout361.xml"/><Relationship Id="rId10" Type="http://schemas.openxmlformats.org/officeDocument/2006/relationships/slideLayout" Target="../slideLayouts/slideLayout343.xml"/><Relationship Id="rId19" Type="http://schemas.openxmlformats.org/officeDocument/2006/relationships/slideLayout" Target="../slideLayouts/slideLayout352.xml"/><Relationship Id="rId4" Type="http://schemas.openxmlformats.org/officeDocument/2006/relationships/slideLayout" Target="../slideLayouts/slideLayout337.xml"/><Relationship Id="rId9" Type="http://schemas.openxmlformats.org/officeDocument/2006/relationships/slideLayout" Target="../slideLayouts/slideLayout342.xml"/><Relationship Id="rId14" Type="http://schemas.openxmlformats.org/officeDocument/2006/relationships/slideLayout" Target="../slideLayouts/slideLayout347.xml"/><Relationship Id="rId22" Type="http://schemas.openxmlformats.org/officeDocument/2006/relationships/slideLayout" Target="../slideLayouts/slideLayout355.xml"/><Relationship Id="rId27" Type="http://schemas.openxmlformats.org/officeDocument/2006/relationships/slideLayout" Target="../slideLayouts/slideLayout360.xml"/><Relationship Id="rId30" Type="http://schemas.openxmlformats.org/officeDocument/2006/relationships/image" Target="../media/image50.png"/></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369.xml"/><Relationship Id="rId13" Type="http://schemas.openxmlformats.org/officeDocument/2006/relationships/slideLayout" Target="../slideLayouts/slideLayout374.xml"/><Relationship Id="rId18" Type="http://schemas.openxmlformats.org/officeDocument/2006/relationships/slideLayout" Target="../slideLayouts/slideLayout379.xml"/><Relationship Id="rId26" Type="http://schemas.openxmlformats.org/officeDocument/2006/relationships/slideLayout" Target="../slideLayouts/slideLayout387.xml"/><Relationship Id="rId39" Type="http://schemas.openxmlformats.org/officeDocument/2006/relationships/slideLayout" Target="../slideLayouts/slideLayout400.xml"/><Relationship Id="rId3" Type="http://schemas.openxmlformats.org/officeDocument/2006/relationships/slideLayout" Target="../slideLayouts/slideLayout364.xml"/><Relationship Id="rId21" Type="http://schemas.openxmlformats.org/officeDocument/2006/relationships/slideLayout" Target="../slideLayouts/slideLayout382.xml"/><Relationship Id="rId34" Type="http://schemas.openxmlformats.org/officeDocument/2006/relationships/slideLayout" Target="../slideLayouts/slideLayout395.xml"/><Relationship Id="rId42" Type="http://schemas.openxmlformats.org/officeDocument/2006/relationships/slideLayout" Target="../slideLayouts/slideLayout403.xml"/><Relationship Id="rId47" Type="http://schemas.openxmlformats.org/officeDocument/2006/relationships/theme" Target="../theme/theme14.xml"/><Relationship Id="rId7" Type="http://schemas.openxmlformats.org/officeDocument/2006/relationships/slideLayout" Target="../slideLayouts/slideLayout368.xml"/><Relationship Id="rId12" Type="http://schemas.openxmlformats.org/officeDocument/2006/relationships/slideLayout" Target="../slideLayouts/slideLayout373.xml"/><Relationship Id="rId17" Type="http://schemas.openxmlformats.org/officeDocument/2006/relationships/slideLayout" Target="../slideLayouts/slideLayout378.xml"/><Relationship Id="rId25" Type="http://schemas.openxmlformats.org/officeDocument/2006/relationships/slideLayout" Target="../slideLayouts/slideLayout386.xml"/><Relationship Id="rId33" Type="http://schemas.openxmlformats.org/officeDocument/2006/relationships/slideLayout" Target="../slideLayouts/slideLayout394.xml"/><Relationship Id="rId38" Type="http://schemas.openxmlformats.org/officeDocument/2006/relationships/slideLayout" Target="../slideLayouts/slideLayout399.xml"/><Relationship Id="rId46" Type="http://schemas.openxmlformats.org/officeDocument/2006/relationships/slideLayout" Target="../slideLayouts/slideLayout407.xml"/><Relationship Id="rId2" Type="http://schemas.openxmlformats.org/officeDocument/2006/relationships/slideLayout" Target="../slideLayouts/slideLayout363.xml"/><Relationship Id="rId16" Type="http://schemas.openxmlformats.org/officeDocument/2006/relationships/slideLayout" Target="../slideLayouts/slideLayout377.xml"/><Relationship Id="rId20" Type="http://schemas.openxmlformats.org/officeDocument/2006/relationships/slideLayout" Target="../slideLayouts/slideLayout381.xml"/><Relationship Id="rId29" Type="http://schemas.openxmlformats.org/officeDocument/2006/relationships/slideLayout" Target="../slideLayouts/slideLayout390.xml"/><Relationship Id="rId41" Type="http://schemas.openxmlformats.org/officeDocument/2006/relationships/slideLayout" Target="../slideLayouts/slideLayout402.xml"/><Relationship Id="rId1" Type="http://schemas.openxmlformats.org/officeDocument/2006/relationships/slideLayout" Target="../slideLayouts/slideLayout362.xml"/><Relationship Id="rId6" Type="http://schemas.openxmlformats.org/officeDocument/2006/relationships/slideLayout" Target="../slideLayouts/slideLayout367.xml"/><Relationship Id="rId11" Type="http://schemas.openxmlformats.org/officeDocument/2006/relationships/slideLayout" Target="../slideLayouts/slideLayout372.xml"/><Relationship Id="rId24" Type="http://schemas.openxmlformats.org/officeDocument/2006/relationships/slideLayout" Target="../slideLayouts/slideLayout385.xml"/><Relationship Id="rId32" Type="http://schemas.openxmlformats.org/officeDocument/2006/relationships/slideLayout" Target="../slideLayouts/slideLayout393.xml"/><Relationship Id="rId37" Type="http://schemas.openxmlformats.org/officeDocument/2006/relationships/slideLayout" Target="../slideLayouts/slideLayout398.xml"/><Relationship Id="rId40" Type="http://schemas.openxmlformats.org/officeDocument/2006/relationships/slideLayout" Target="../slideLayouts/slideLayout401.xml"/><Relationship Id="rId45" Type="http://schemas.openxmlformats.org/officeDocument/2006/relationships/slideLayout" Target="../slideLayouts/slideLayout406.xml"/><Relationship Id="rId5" Type="http://schemas.openxmlformats.org/officeDocument/2006/relationships/slideLayout" Target="../slideLayouts/slideLayout366.xml"/><Relationship Id="rId15" Type="http://schemas.openxmlformats.org/officeDocument/2006/relationships/slideLayout" Target="../slideLayouts/slideLayout376.xml"/><Relationship Id="rId23" Type="http://schemas.openxmlformats.org/officeDocument/2006/relationships/slideLayout" Target="../slideLayouts/slideLayout384.xml"/><Relationship Id="rId28" Type="http://schemas.openxmlformats.org/officeDocument/2006/relationships/slideLayout" Target="../slideLayouts/slideLayout389.xml"/><Relationship Id="rId36" Type="http://schemas.openxmlformats.org/officeDocument/2006/relationships/slideLayout" Target="../slideLayouts/slideLayout397.xml"/><Relationship Id="rId10" Type="http://schemas.openxmlformats.org/officeDocument/2006/relationships/slideLayout" Target="../slideLayouts/slideLayout371.xml"/><Relationship Id="rId19" Type="http://schemas.openxmlformats.org/officeDocument/2006/relationships/slideLayout" Target="../slideLayouts/slideLayout380.xml"/><Relationship Id="rId31" Type="http://schemas.openxmlformats.org/officeDocument/2006/relationships/slideLayout" Target="../slideLayouts/slideLayout392.xml"/><Relationship Id="rId44" Type="http://schemas.openxmlformats.org/officeDocument/2006/relationships/slideLayout" Target="../slideLayouts/slideLayout405.xml"/><Relationship Id="rId4" Type="http://schemas.openxmlformats.org/officeDocument/2006/relationships/slideLayout" Target="../slideLayouts/slideLayout365.xml"/><Relationship Id="rId9" Type="http://schemas.openxmlformats.org/officeDocument/2006/relationships/slideLayout" Target="../slideLayouts/slideLayout370.xml"/><Relationship Id="rId14" Type="http://schemas.openxmlformats.org/officeDocument/2006/relationships/slideLayout" Target="../slideLayouts/slideLayout375.xml"/><Relationship Id="rId22" Type="http://schemas.openxmlformats.org/officeDocument/2006/relationships/slideLayout" Target="../slideLayouts/slideLayout383.xml"/><Relationship Id="rId27" Type="http://schemas.openxmlformats.org/officeDocument/2006/relationships/slideLayout" Target="../slideLayouts/slideLayout388.xml"/><Relationship Id="rId30" Type="http://schemas.openxmlformats.org/officeDocument/2006/relationships/slideLayout" Target="../slideLayouts/slideLayout391.xml"/><Relationship Id="rId35" Type="http://schemas.openxmlformats.org/officeDocument/2006/relationships/slideLayout" Target="../slideLayouts/slideLayout396.xml"/><Relationship Id="rId43" Type="http://schemas.openxmlformats.org/officeDocument/2006/relationships/slideLayout" Target="../slideLayouts/slideLayout404.xml"/><Relationship Id="rId48" Type="http://schemas.openxmlformats.org/officeDocument/2006/relationships/image" Target="../media/image14.emf"/></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415.xml"/><Relationship Id="rId13" Type="http://schemas.openxmlformats.org/officeDocument/2006/relationships/slideLayout" Target="../slideLayouts/slideLayout420.xml"/><Relationship Id="rId18" Type="http://schemas.openxmlformats.org/officeDocument/2006/relationships/slideLayout" Target="../slideLayouts/slideLayout425.xml"/><Relationship Id="rId26" Type="http://schemas.openxmlformats.org/officeDocument/2006/relationships/image" Target="../media/image61.png"/><Relationship Id="rId3" Type="http://schemas.openxmlformats.org/officeDocument/2006/relationships/slideLayout" Target="../slideLayouts/slideLayout410.xml"/><Relationship Id="rId21" Type="http://schemas.openxmlformats.org/officeDocument/2006/relationships/slideLayout" Target="../slideLayouts/slideLayout428.xml"/><Relationship Id="rId7" Type="http://schemas.openxmlformats.org/officeDocument/2006/relationships/slideLayout" Target="../slideLayouts/slideLayout414.xml"/><Relationship Id="rId12" Type="http://schemas.openxmlformats.org/officeDocument/2006/relationships/slideLayout" Target="../slideLayouts/slideLayout419.xml"/><Relationship Id="rId17" Type="http://schemas.openxmlformats.org/officeDocument/2006/relationships/slideLayout" Target="../slideLayouts/slideLayout424.xml"/><Relationship Id="rId25" Type="http://schemas.openxmlformats.org/officeDocument/2006/relationships/image" Target="../media/image1.emf"/><Relationship Id="rId2" Type="http://schemas.openxmlformats.org/officeDocument/2006/relationships/slideLayout" Target="../slideLayouts/slideLayout409.xml"/><Relationship Id="rId16" Type="http://schemas.openxmlformats.org/officeDocument/2006/relationships/slideLayout" Target="../slideLayouts/slideLayout423.xml"/><Relationship Id="rId20" Type="http://schemas.openxmlformats.org/officeDocument/2006/relationships/slideLayout" Target="../slideLayouts/slideLayout427.xml"/><Relationship Id="rId1" Type="http://schemas.openxmlformats.org/officeDocument/2006/relationships/slideLayout" Target="../slideLayouts/slideLayout408.xml"/><Relationship Id="rId6" Type="http://schemas.openxmlformats.org/officeDocument/2006/relationships/slideLayout" Target="../slideLayouts/slideLayout413.xml"/><Relationship Id="rId11" Type="http://schemas.openxmlformats.org/officeDocument/2006/relationships/slideLayout" Target="../slideLayouts/slideLayout418.xml"/><Relationship Id="rId24" Type="http://schemas.openxmlformats.org/officeDocument/2006/relationships/theme" Target="../theme/theme15.xml"/><Relationship Id="rId5" Type="http://schemas.openxmlformats.org/officeDocument/2006/relationships/slideLayout" Target="../slideLayouts/slideLayout412.xml"/><Relationship Id="rId15" Type="http://schemas.openxmlformats.org/officeDocument/2006/relationships/slideLayout" Target="../slideLayouts/slideLayout422.xml"/><Relationship Id="rId23" Type="http://schemas.openxmlformats.org/officeDocument/2006/relationships/slideLayout" Target="../slideLayouts/slideLayout430.xml"/><Relationship Id="rId10" Type="http://schemas.openxmlformats.org/officeDocument/2006/relationships/slideLayout" Target="../slideLayouts/slideLayout417.xml"/><Relationship Id="rId19" Type="http://schemas.openxmlformats.org/officeDocument/2006/relationships/slideLayout" Target="../slideLayouts/slideLayout426.xml"/><Relationship Id="rId4" Type="http://schemas.openxmlformats.org/officeDocument/2006/relationships/slideLayout" Target="../slideLayouts/slideLayout411.xml"/><Relationship Id="rId9" Type="http://schemas.openxmlformats.org/officeDocument/2006/relationships/slideLayout" Target="../slideLayouts/slideLayout416.xml"/><Relationship Id="rId14" Type="http://schemas.openxmlformats.org/officeDocument/2006/relationships/slideLayout" Target="../slideLayouts/slideLayout421.xml"/><Relationship Id="rId22" Type="http://schemas.openxmlformats.org/officeDocument/2006/relationships/slideLayout" Target="../slideLayouts/slideLayout429.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438.xml"/><Relationship Id="rId13" Type="http://schemas.openxmlformats.org/officeDocument/2006/relationships/slideLayout" Target="../slideLayouts/slideLayout443.xml"/><Relationship Id="rId18" Type="http://schemas.openxmlformats.org/officeDocument/2006/relationships/slideLayout" Target="../slideLayouts/slideLayout448.xml"/><Relationship Id="rId26" Type="http://schemas.openxmlformats.org/officeDocument/2006/relationships/slideLayout" Target="../slideLayouts/slideLayout456.xml"/><Relationship Id="rId3" Type="http://schemas.openxmlformats.org/officeDocument/2006/relationships/slideLayout" Target="../slideLayouts/slideLayout433.xml"/><Relationship Id="rId21" Type="http://schemas.openxmlformats.org/officeDocument/2006/relationships/slideLayout" Target="../slideLayouts/slideLayout451.xml"/><Relationship Id="rId34" Type="http://schemas.openxmlformats.org/officeDocument/2006/relationships/image" Target="../media/image14.emf"/><Relationship Id="rId7" Type="http://schemas.openxmlformats.org/officeDocument/2006/relationships/slideLayout" Target="../slideLayouts/slideLayout437.xml"/><Relationship Id="rId12" Type="http://schemas.openxmlformats.org/officeDocument/2006/relationships/slideLayout" Target="../slideLayouts/slideLayout442.xml"/><Relationship Id="rId17" Type="http://schemas.openxmlformats.org/officeDocument/2006/relationships/slideLayout" Target="../slideLayouts/slideLayout447.xml"/><Relationship Id="rId25" Type="http://schemas.openxmlformats.org/officeDocument/2006/relationships/slideLayout" Target="../slideLayouts/slideLayout455.xml"/><Relationship Id="rId33" Type="http://schemas.openxmlformats.org/officeDocument/2006/relationships/image" Target="../media/image70.emf"/><Relationship Id="rId2" Type="http://schemas.openxmlformats.org/officeDocument/2006/relationships/slideLayout" Target="../slideLayouts/slideLayout432.xml"/><Relationship Id="rId16" Type="http://schemas.openxmlformats.org/officeDocument/2006/relationships/slideLayout" Target="../slideLayouts/slideLayout446.xml"/><Relationship Id="rId20" Type="http://schemas.openxmlformats.org/officeDocument/2006/relationships/slideLayout" Target="../slideLayouts/slideLayout450.xml"/><Relationship Id="rId29" Type="http://schemas.openxmlformats.org/officeDocument/2006/relationships/theme" Target="../theme/theme16.xml"/><Relationship Id="rId1" Type="http://schemas.openxmlformats.org/officeDocument/2006/relationships/slideLayout" Target="../slideLayouts/slideLayout431.xml"/><Relationship Id="rId6" Type="http://schemas.openxmlformats.org/officeDocument/2006/relationships/slideLayout" Target="../slideLayouts/slideLayout436.xml"/><Relationship Id="rId11" Type="http://schemas.openxmlformats.org/officeDocument/2006/relationships/slideLayout" Target="../slideLayouts/slideLayout441.xml"/><Relationship Id="rId24" Type="http://schemas.openxmlformats.org/officeDocument/2006/relationships/slideLayout" Target="../slideLayouts/slideLayout454.xml"/><Relationship Id="rId32" Type="http://schemas.openxmlformats.org/officeDocument/2006/relationships/oleObject" Target="../embeddings/oleObject2.bin"/><Relationship Id="rId5" Type="http://schemas.openxmlformats.org/officeDocument/2006/relationships/slideLayout" Target="../slideLayouts/slideLayout435.xml"/><Relationship Id="rId15" Type="http://schemas.openxmlformats.org/officeDocument/2006/relationships/slideLayout" Target="../slideLayouts/slideLayout445.xml"/><Relationship Id="rId23" Type="http://schemas.openxmlformats.org/officeDocument/2006/relationships/slideLayout" Target="../slideLayouts/slideLayout453.xml"/><Relationship Id="rId28" Type="http://schemas.openxmlformats.org/officeDocument/2006/relationships/slideLayout" Target="../slideLayouts/slideLayout458.xml"/><Relationship Id="rId10" Type="http://schemas.openxmlformats.org/officeDocument/2006/relationships/slideLayout" Target="../slideLayouts/slideLayout440.xml"/><Relationship Id="rId19" Type="http://schemas.openxmlformats.org/officeDocument/2006/relationships/slideLayout" Target="../slideLayouts/slideLayout449.xml"/><Relationship Id="rId31" Type="http://schemas.openxmlformats.org/officeDocument/2006/relationships/tags" Target="../tags/tag16.xml"/><Relationship Id="rId4" Type="http://schemas.openxmlformats.org/officeDocument/2006/relationships/slideLayout" Target="../slideLayouts/slideLayout434.xml"/><Relationship Id="rId9" Type="http://schemas.openxmlformats.org/officeDocument/2006/relationships/slideLayout" Target="../slideLayouts/slideLayout439.xml"/><Relationship Id="rId14" Type="http://schemas.openxmlformats.org/officeDocument/2006/relationships/slideLayout" Target="../slideLayouts/slideLayout444.xml"/><Relationship Id="rId22" Type="http://schemas.openxmlformats.org/officeDocument/2006/relationships/slideLayout" Target="../slideLayouts/slideLayout452.xml"/><Relationship Id="rId27" Type="http://schemas.openxmlformats.org/officeDocument/2006/relationships/slideLayout" Target="../slideLayouts/slideLayout457.xml"/><Relationship Id="rId30" Type="http://schemas.openxmlformats.org/officeDocument/2006/relationships/vmlDrawing" Target="../drawings/vmlDrawing2.v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466.xml"/><Relationship Id="rId13" Type="http://schemas.openxmlformats.org/officeDocument/2006/relationships/slideLayout" Target="../slideLayouts/slideLayout471.xml"/><Relationship Id="rId18" Type="http://schemas.openxmlformats.org/officeDocument/2006/relationships/slideLayout" Target="../slideLayouts/slideLayout476.xml"/><Relationship Id="rId26" Type="http://schemas.openxmlformats.org/officeDocument/2006/relationships/slideLayout" Target="../slideLayouts/slideLayout484.xml"/><Relationship Id="rId3" Type="http://schemas.openxmlformats.org/officeDocument/2006/relationships/slideLayout" Target="../slideLayouts/slideLayout461.xml"/><Relationship Id="rId21" Type="http://schemas.openxmlformats.org/officeDocument/2006/relationships/slideLayout" Target="../slideLayouts/slideLayout479.xml"/><Relationship Id="rId7" Type="http://schemas.openxmlformats.org/officeDocument/2006/relationships/slideLayout" Target="../slideLayouts/slideLayout465.xml"/><Relationship Id="rId12" Type="http://schemas.openxmlformats.org/officeDocument/2006/relationships/slideLayout" Target="../slideLayouts/slideLayout470.xml"/><Relationship Id="rId17" Type="http://schemas.openxmlformats.org/officeDocument/2006/relationships/slideLayout" Target="../slideLayouts/slideLayout475.xml"/><Relationship Id="rId25" Type="http://schemas.openxmlformats.org/officeDocument/2006/relationships/slideLayout" Target="../slideLayouts/slideLayout483.xml"/><Relationship Id="rId2" Type="http://schemas.openxmlformats.org/officeDocument/2006/relationships/slideLayout" Target="../slideLayouts/slideLayout460.xml"/><Relationship Id="rId16" Type="http://schemas.openxmlformats.org/officeDocument/2006/relationships/slideLayout" Target="../slideLayouts/slideLayout474.xml"/><Relationship Id="rId20" Type="http://schemas.openxmlformats.org/officeDocument/2006/relationships/slideLayout" Target="../slideLayouts/slideLayout478.xml"/><Relationship Id="rId29" Type="http://schemas.openxmlformats.org/officeDocument/2006/relationships/slideLayout" Target="../slideLayouts/slideLayout487.xml"/><Relationship Id="rId1" Type="http://schemas.openxmlformats.org/officeDocument/2006/relationships/slideLayout" Target="../slideLayouts/slideLayout459.xml"/><Relationship Id="rId6" Type="http://schemas.openxmlformats.org/officeDocument/2006/relationships/slideLayout" Target="../slideLayouts/slideLayout464.xml"/><Relationship Id="rId11" Type="http://schemas.openxmlformats.org/officeDocument/2006/relationships/slideLayout" Target="../slideLayouts/slideLayout469.xml"/><Relationship Id="rId24" Type="http://schemas.openxmlformats.org/officeDocument/2006/relationships/slideLayout" Target="../slideLayouts/slideLayout482.xml"/><Relationship Id="rId5" Type="http://schemas.openxmlformats.org/officeDocument/2006/relationships/slideLayout" Target="../slideLayouts/slideLayout463.xml"/><Relationship Id="rId15" Type="http://schemas.openxmlformats.org/officeDocument/2006/relationships/slideLayout" Target="../slideLayouts/slideLayout473.xml"/><Relationship Id="rId23" Type="http://schemas.openxmlformats.org/officeDocument/2006/relationships/slideLayout" Target="../slideLayouts/slideLayout481.xml"/><Relationship Id="rId28" Type="http://schemas.openxmlformats.org/officeDocument/2006/relationships/slideLayout" Target="../slideLayouts/slideLayout486.xml"/><Relationship Id="rId10" Type="http://schemas.openxmlformats.org/officeDocument/2006/relationships/slideLayout" Target="../slideLayouts/slideLayout468.xml"/><Relationship Id="rId19" Type="http://schemas.openxmlformats.org/officeDocument/2006/relationships/slideLayout" Target="../slideLayouts/slideLayout477.xml"/><Relationship Id="rId31" Type="http://schemas.openxmlformats.org/officeDocument/2006/relationships/theme" Target="../theme/theme17.xml"/><Relationship Id="rId4" Type="http://schemas.openxmlformats.org/officeDocument/2006/relationships/slideLayout" Target="../slideLayouts/slideLayout462.xml"/><Relationship Id="rId9" Type="http://schemas.openxmlformats.org/officeDocument/2006/relationships/slideLayout" Target="../slideLayouts/slideLayout467.xml"/><Relationship Id="rId14" Type="http://schemas.openxmlformats.org/officeDocument/2006/relationships/slideLayout" Target="../slideLayouts/slideLayout472.xml"/><Relationship Id="rId22" Type="http://schemas.openxmlformats.org/officeDocument/2006/relationships/slideLayout" Target="../slideLayouts/slideLayout480.xml"/><Relationship Id="rId27" Type="http://schemas.openxmlformats.org/officeDocument/2006/relationships/slideLayout" Target="../slideLayouts/slideLayout485.xml"/><Relationship Id="rId30" Type="http://schemas.openxmlformats.org/officeDocument/2006/relationships/slideLayout" Target="../slideLayouts/slideLayout488.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496.xml"/><Relationship Id="rId13" Type="http://schemas.openxmlformats.org/officeDocument/2006/relationships/slideLayout" Target="../slideLayouts/slideLayout501.xml"/><Relationship Id="rId18" Type="http://schemas.openxmlformats.org/officeDocument/2006/relationships/slideLayout" Target="../slideLayouts/slideLayout506.xml"/><Relationship Id="rId26" Type="http://schemas.openxmlformats.org/officeDocument/2006/relationships/slideLayout" Target="../slideLayouts/slideLayout514.xml"/><Relationship Id="rId39" Type="http://schemas.openxmlformats.org/officeDocument/2006/relationships/image" Target="../media/image41.emf"/><Relationship Id="rId3" Type="http://schemas.openxmlformats.org/officeDocument/2006/relationships/slideLayout" Target="../slideLayouts/slideLayout491.xml"/><Relationship Id="rId21" Type="http://schemas.openxmlformats.org/officeDocument/2006/relationships/slideLayout" Target="../slideLayouts/slideLayout509.xml"/><Relationship Id="rId34" Type="http://schemas.openxmlformats.org/officeDocument/2006/relationships/slideLayout" Target="../slideLayouts/slideLayout522.xml"/><Relationship Id="rId7" Type="http://schemas.openxmlformats.org/officeDocument/2006/relationships/slideLayout" Target="../slideLayouts/slideLayout495.xml"/><Relationship Id="rId12" Type="http://schemas.openxmlformats.org/officeDocument/2006/relationships/slideLayout" Target="../slideLayouts/slideLayout500.xml"/><Relationship Id="rId17" Type="http://schemas.openxmlformats.org/officeDocument/2006/relationships/slideLayout" Target="../slideLayouts/slideLayout505.xml"/><Relationship Id="rId25" Type="http://schemas.openxmlformats.org/officeDocument/2006/relationships/slideLayout" Target="../slideLayouts/slideLayout513.xml"/><Relationship Id="rId33" Type="http://schemas.openxmlformats.org/officeDocument/2006/relationships/slideLayout" Target="../slideLayouts/slideLayout521.xml"/><Relationship Id="rId38" Type="http://schemas.openxmlformats.org/officeDocument/2006/relationships/theme" Target="../theme/theme18.xml"/><Relationship Id="rId2" Type="http://schemas.openxmlformats.org/officeDocument/2006/relationships/slideLayout" Target="../slideLayouts/slideLayout490.xml"/><Relationship Id="rId16" Type="http://schemas.openxmlformats.org/officeDocument/2006/relationships/slideLayout" Target="../slideLayouts/slideLayout504.xml"/><Relationship Id="rId20" Type="http://schemas.openxmlformats.org/officeDocument/2006/relationships/slideLayout" Target="../slideLayouts/slideLayout508.xml"/><Relationship Id="rId29" Type="http://schemas.openxmlformats.org/officeDocument/2006/relationships/slideLayout" Target="../slideLayouts/slideLayout517.xml"/><Relationship Id="rId1" Type="http://schemas.openxmlformats.org/officeDocument/2006/relationships/slideLayout" Target="../slideLayouts/slideLayout489.xml"/><Relationship Id="rId6" Type="http://schemas.openxmlformats.org/officeDocument/2006/relationships/slideLayout" Target="../slideLayouts/slideLayout494.xml"/><Relationship Id="rId11" Type="http://schemas.openxmlformats.org/officeDocument/2006/relationships/slideLayout" Target="../slideLayouts/slideLayout499.xml"/><Relationship Id="rId24" Type="http://schemas.openxmlformats.org/officeDocument/2006/relationships/slideLayout" Target="../slideLayouts/slideLayout512.xml"/><Relationship Id="rId32" Type="http://schemas.openxmlformats.org/officeDocument/2006/relationships/slideLayout" Target="../slideLayouts/slideLayout520.xml"/><Relationship Id="rId37" Type="http://schemas.openxmlformats.org/officeDocument/2006/relationships/slideLayout" Target="../slideLayouts/slideLayout525.xml"/><Relationship Id="rId5" Type="http://schemas.openxmlformats.org/officeDocument/2006/relationships/slideLayout" Target="../slideLayouts/slideLayout493.xml"/><Relationship Id="rId15" Type="http://schemas.openxmlformats.org/officeDocument/2006/relationships/slideLayout" Target="../slideLayouts/slideLayout503.xml"/><Relationship Id="rId23" Type="http://schemas.openxmlformats.org/officeDocument/2006/relationships/slideLayout" Target="../slideLayouts/slideLayout511.xml"/><Relationship Id="rId28" Type="http://schemas.openxmlformats.org/officeDocument/2006/relationships/slideLayout" Target="../slideLayouts/slideLayout516.xml"/><Relationship Id="rId36" Type="http://schemas.openxmlformats.org/officeDocument/2006/relationships/slideLayout" Target="../slideLayouts/slideLayout524.xml"/><Relationship Id="rId10" Type="http://schemas.openxmlformats.org/officeDocument/2006/relationships/slideLayout" Target="../slideLayouts/slideLayout498.xml"/><Relationship Id="rId19" Type="http://schemas.openxmlformats.org/officeDocument/2006/relationships/slideLayout" Target="../slideLayouts/slideLayout507.xml"/><Relationship Id="rId31" Type="http://schemas.openxmlformats.org/officeDocument/2006/relationships/slideLayout" Target="../slideLayouts/slideLayout519.xml"/><Relationship Id="rId4" Type="http://schemas.openxmlformats.org/officeDocument/2006/relationships/slideLayout" Target="../slideLayouts/slideLayout492.xml"/><Relationship Id="rId9" Type="http://schemas.openxmlformats.org/officeDocument/2006/relationships/slideLayout" Target="../slideLayouts/slideLayout497.xml"/><Relationship Id="rId14" Type="http://schemas.openxmlformats.org/officeDocument/2006/relationships/slideLayout" Target="../slideLayouts/slideLayout502.xml"/><Relationship Id="rId22" Type="http://schemas.openxmlformats.org/officeDocument/2006/relationships/slideLayout" Target="../slideLayouts/slideLayout510.xml"/><Relationship Id="rId27" Type="http://schemas.openxmlformats.org/officeDocument/2006/relationships/slideLayout" Target="../slideLayouts/slideLayout515.xml"/><Relationship Id="rId30" Type="http://schemas.openxmlformats.org/officeDocument/2006/relationships/slideLayout" Target="../slideLayouts/slideLayout518.xml"/><Relationship Id="rId35" Type="http://schemas.openxmlformats.org/officeDocument/2006/relationships/slideLayout" Target="../slideLayouts/slideLayout523.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533.xml"/><Relationship Id="rId13" Type="http://schemas.openxmlformats.org/officeDocument/2006/relationships/slideLayout" Target="../slideLayouts/slideLayout538.xml"/><Relationship Id="rId18" Type="http://schemas.openxmlformats.org/officeDocument/2006/relationships/slideLayout" Target="../slideLayouts/slideLayout543.xml"/><Relationship Id="rId26" Type="http://schemas.openxmlformats.org/officeDocument/2006/relationships/slideLayout" Target="../slideLayouts/slideLayout551.xml"/><Relationship Id="rId3" Type="http://schemas.openxmlformats.org/officeDocument/2006/relationships/slideLayout" Target="../slideLayouts/slideLayout528.xml"/><Relationship Id="rId21" Type="http://schemas.openxmlformats.org/officeDocument/2006/relationships/slideLayout" Target="../slideLayouts/slideLayout546.xml"/><Relationship Id="rId34" Type="http://schemas.openxmlformats.org/officeDocument/2006/relationships/image" Target="../media/image41.emf"/><Relationship Id="rId7" Type="http://schemas.openxmlformats.org/officeDocument/2006/relationships/slideLayout" Target="../slideLayouts/slideLayout532.xml"/><Relationship Id="rId12" Type="http://schemas.openxmlformats.org/officeDocument/2006/relationships/slideLayout" Target="../slideLayouts/slideLayout537.xml"/><Relationship Id="rId17" Type="http://schemas.openxmlformats.org/officeDocument/2006/relationships/slideLayout" Target="../slideLayouts/slideLayout542.xml"/><Relationship Id="rId25" Type="http://schemas.openxmlformats.org/officeDocument/2006/relationships/slideLayout" Target="../slideLayouts/slideLayout550.xml"/><Relationship Id="rId33" Type="http://schemas.openxmlformats.org/officeDocument/2006/relationships/theme" Target="../theme/theme19.xml"/><Relationship Id="rId2" Type="http://schemas.openxmlformats.org/officeDocument/2006/relationships/slideLayout" Target="../slideLayouts/slideLayout527.xml"/><Relationship Id="rId16" Type="http://schemas.openxmlformats.org/officeDocument/2006/relationships/slideLayout" Target="../slideLayouts/slideLayout541.xml"/><Relationship Id="rId20" Type="http://schemas.openxmlformats.org/officeDocument/2006/relationships/slideLayout" Target="../slideLayouts/slideLayout545.xml"/><Relationship Id="rId29" Type="http://schemas.openxmlformats.org/officeDocument/2006/relationships/slideLayout" Target="../slideLayouts/slideLayout554.xml"/><Relationship Id="rId1" Type="http://schemas.openxmlformats.org/officeDocument/2006/relationships/slideLayout" Target="../slideLayouts/slideLayout526.xml"/><Relationship Id="rId6" Type="http://schemas.openxmlformats.org/officeDocument/2006/relationships/slideLayout" Target="../slideLayouts/slideLayout531.xml"/><Relationship Id="rId11" Type="http://schemas.openxmlformats.org/officeDocument/2006/relationships/slideLayout" Target="../slideLayouts/slideLayout536.xml"/><Relationship Id="rId24" Type="http://schemas.openxmlformats.org/officeDocument/2006/relationships/slideLayout" Target="../slideLayouts/slideLayout549.xml"/><Relationship Id="rId32" Type="http://schemas.openxmlformats.org/officeDocument/2006/relationships/slideLayout" Target="../slideLayouts/slideLayout557.xml"/><Relationship Id="rId5" Type="http://schemas.openxmlformats.org/officeDocument/2006/relationships/slideLayout" Target="../slideLayouts/slideLayout530.xml"/><Relationship Id="rId15" Type="http://schemas.openxmlformats.org/officeDocument/2006/relationships/slideLayout" Target="../slideLayouts/slideLayout540.xml"/><Relationship Id="rId23" Type="http://schemas.openxmlformats.org/officeDocument/2006/relationships/slideLayout" Target="../slideLayouts/slideLayout548.xml"/><Relationship Id="rId28" Type="http://schemas.openxmlformats.org/officeDocument/2006/relationships/slideLayout" Target="../slideLayouts/slideLayout553.xml"/><Relationship Id="rId10" Type="http://schemas.openxmlformats.org/officeDocument/2006/relationships/slideLayout" Target="../slideLayouts/slideLayout535.xml"/><Relationship Id="rId19" Type="http://schemas.openxmlformats.org/officeDocument/2006/relationships/slideLayout" Target="../slideLayouts/slideLayout544.xml"/><Relationship Id="rId31" Type="http://schemas.openxmlformats.org/officeDocument/2006/relationships/slideLayout" Target="../slideLayouts/slideLayout556.xml"/><Relationship Id="rId4" Type="http://schemas.openxmlformats.org/officeDocument/2006/relationships/slideLayout" Target="../slideLayouts/slideLayout529.xml"/><Relationship Id="rId9" Type="http://schemas.openxmlformats.org/officeDocument/2006/relationships/slideLayout" Target="../slideLayouts/slideLayout534.xml"/><Relationship Id="rId14" Type="http://schemas.openxmlformats.org/officeDocument/2006/relationships/slideLayout" Target="../slideLayouts/slideLayout539.xml"/><Relationship Id="rId22" Type="http://schemas.openxmlformats.org/officeDocument/2006/relationships/slideLayout" Target="../slideLayouts/slideLayout547.xml"/><Relationship Id="rId27" Type="http://schemas.openxmlformats.org/officeDocument/2006/relationships/slideLayout" Target="../slideLayouts/slideLayout552.xml"/><Relationship Id="rId30" Type="http://schemas.openxmlformats.org/officeDocument/2006/relationships/slideLayout" Target="../slideLayouts/slideLayout55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26" Type="http://schemas.openxmlformats.org/officeDocument/2006/relationships/slideLayout" Target="../slideLayouts/slideLayout41.xml"/><Relationship Id="rId3" Type="http://schemas.openxmlformats.org/officeDocument/2006/relationships/slideLayout" Target="../slideLayouts/slideLayout18.xml"/><Relationship Id="rId21" Type="http://schemas.openxmlformats.org/officeDocument/2006/relationships/slideLayout" Target="../slideLayouts/slideLayout36.xml"/><Relationship Id="rId34" Type="http://schemas.openxmlformats.org/officeDocument/2006/relationships/theme" Target="../theme/theme2.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5" Type="http://schemas.openxmlformats.org/officeDocument/2006/relationships/slideLayout" Target="../slideLayouts/slideLayout40.xml"/><Relationship Id="rId33" Type="http://schemas.openxmlformats.org/officeDocument/2006/relationships/slideLayout" Target="../slideLayouts/slideLayout48.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29" Type="http://schemas.openxmlformats.org/officeDocument/2006/relationships/slideLayout" Target="../slideLayouts/slideLayout44.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24" Type="http://schemas.openxmlformats.org/officeDocument/2006/relationships/slideLayout" Target="../slideLayouts/slideLayout39.xml"/><Relationship Id="rId32" Type="http://schemas.openxmlformats.org/officeDocument/2006/relationships/slideLayout" Target="../slideLayouts/slideLayout47.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23" Type="http://schemas.openxmlformats.org/officeDocument/2006/relationships/slideLayout" Target="../slideLayouts/slideLayout38.xml"/><Relationship Id="rId28" Type="http://schemas.openxmlformats.org/officeDocument/2006/relationships/slideLayout" Target="../slideLayouts/slideLayout43.xml"/><Relationship Id="rId36" Type="http://schemas.openxmlformats.org/officeDocument/2006/relationships/image" Target="../media/image1.emf"/><Relationship Id="rId10" Type="http://schemas.openxmlformats.org/officeDocument/2006/relationships/slideLayout" Target="../slideLayouts/slideLayout25.xml"/><Relationship Id="rId19" Type="http://schemas.openxmlformats.org/officeDocument/2006/relationships/slideLayout" Target="../slideLayouts/slideLayout34.xml"/><Relationship Id="rId31" Type="http://schemas.openxmlformats.org/officeDocument/2006/relationships/slideLayout" Target="../slideLayouts/slideLayout46.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slideLayout" Target="../slideLayouts/slideLayout37.xml"/><Relationship Id="rId27" Type="http://schemas.openxmlformats.org/officeDocument/2006/relationships/slideLayout" Target="../slideLayouts/slideLayout42.xml"/><Relationship Id="rId30" Type="http://schemas.openxmlformats.org/officeDocument/2006/relationships/slideLayout" Target="../slideLayouts/slideLayout45.xml"/><Relationship Id="rId35"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slideLayout" Target="../slideLayouts/slideLayout66.xml"/><Relationship Id="rId3" Type="http://schemas.openxmlformats.org/officeDocument/2006/relationships/slideLayout" Target="../slideLayouts/slideLayout51.xml"/><Relationship Id="rId21" Type="http://schemas.openxmlformats.org/officeDocument/2006/relationships/slideLayout" Target="../slideLayouts/slideLayout69.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slideLayout" Target="../slideLayouts/slideLayout68.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23" Type="http://schemas.openxmlformats.org/officeDocument/2006/relationships/image" Target="../media/image14.emf"/><Relationship Id="rId10" Type="http://schemas.openxmlformats.org/officeDocument/2006/relationships/slideLayout" Target="../slideLayouts/slideLayout58.xml"/><Relationship Id="rId19" Type="http://schemas.openxmlformats.org/officeDocument/2006/relationships/slideLayout" Target="../slideLayouts/slideLayout67.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image" Target="../media/image14.emf"/><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theme" Target="../theme/theme4.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0.xml"/><Relationship Id="rId13" Type="http://schemas.openxmlformats.org/officeDocument/2006/relationships/slideLayout" Target="../slideLayouts/slideLayout105.xml"/><Relationship Id="rId18" Type="http://schemas.openxmlformats.org/officeDocument/2006/relationships/slideLayout" Target="../slideLayouts/slideLayout110.xml"/><Relationship Id="rId26" Type="http://schemas.openxmlformats.org/officeDocument/2006/relationships/image" Target="../media/image14.emf"/><Relationship Id="rId3" Type="http://schemas.openxmlformats.org/officeDocument/2006/relationships/slideLayout" Target="../slideLayouts/slideLayout95.xml"/><Relationship Id="rId21" Type="http://schemas.openxmlformats.org/officeDocument/2006/relationships/slideLayout" Target="../slideLayouts/slideLayout113.xml"/><Relationship Id="rId7" Type="http://schemas.openxmlformats.org/officeDocument/2006/relationships/slideLayout" Target="../slideLayouts/slideLayout99.xml"/><Relationship Id="rId12" Type="http://schemas.openxmlformats.org/officeDocument/2006/relationships/slideLayout" Target="../slideLayouts/slideLayout104.xml"/><Relationship Id="rId17" Type="http://schemas.openxmlformats.org/officeDocument/2006/relationships/slideLayout" Target="../slideLayouts/slideLayout109.xml"/><Relationship Id="rId25" Type="http://schemas.openxmlformats.org/officeDocument/2006/relationships/theme" Target="../theme/theme5.xml"/><Relationship Id="rId2" Type="http://schemas.openxmlformats.org/officeDocument/2006/relationships/slideLayout" Target="../slideLayouts/slideLayout94.xml"/><Relationship Id="rId16" Type="http://schemas.openxmlformats.org/officeDocument/2006/relationships/slideLayout" Target="../slideLayouts/slideLayout108.xml"/><Relationship Id="rId20" Type="http://schemas.openxmlformats.org/officeDocument/2006/relationships/slideLayout" Target="../slideLayouts/slideLayout112.xml"/><Relationship Id="rId1" Type="http://schemas.openxmlformats.org/officeDocument/2006/relationships/slideLayout" Target="../slideLayouts/slideLayout93.xml"/><Relationship Id="rId6" Type="http://schemas.openxmlformats.org/officeDocument/2006/relationships/slideLayout" Target="../slideLayouts/slideLayout98.xml"/><Relationship Id="rId11" Type="http://schemas.openxmlformats.org/officeDocument/2006/relationships/slideLayout" Target="../slideLayouts/slideLayout103.xml"/><Relationship Id="rId24" Type="http://schemas.openxmlformats.org/officeDocument/2006/relationships/slideLayout" Target="../slideLayouts/slideLayout116.xml"/><Relationship Id="rId5" Type="http://schemas.openxmlformats.org/officeDocument/2006/relationships/slideLayout" Target="../slideLayouts/slideLayout97.xml"/><Relationship Id="rId15" Type="http://schemas.openxmlformats.org/officeDocument/2006/relationships/slideLayout" Target="../slideLayouts/slideLayout107.xml"/><Relationship Id="rId23" Type="http://schemas.openxmlformats.org/officeDocument/2006/relationships/slideLayout" Target="../slideLayouts/slideLayout115.xml"/><Relationship Id="rId10" Type="http://schemas.openxmlformats.org/officeDocument/2006/relationships/slideLayout" Target="../slideLayouts/slideLayout102.xml"/><Relationship Id="rId19" Type="http://schemas.openxmlformats.org/officeDocument/2006/relationships/slideLayout" Target="../slideLayouts/slideLayout111.xml"/><Relationship Id="rId4" Type="http://schemas.openxmlformats.org/officeDocument/2006/relationships/slideLayout" Target="../slideLayouts/slideLayout96.xml"/><Relationship Id="rId9" Type="http://schemas.openxmlformats.org/officeDocument/2006/relationships/slideLayout" Target="../slideLayouts/slideLayout101.xml"/><Relationship Id="rId14" Type="http://schemas.openxmlformats.org/officeDocument/2006/relationships/slideLayout" Target="../slideLayouts/slideLayout106.xml"/><Relationship Id="rId22" Type="http://schemas.openxmlformats.org/officeDocument/2006/relationships/slideLayout" Target="../slideLayouts/slideLayout11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4.xml"/><Relationship Id="rId13" Type="http://schemas.openxmlformats.org/officeDocument/2006/relationships/slideLayout" Target="../slideLayouts/slideLayout129.xml"/><Relationship Id="rId18" Type="http://schemas.openxmlformats.org/officeDocument/2006/relationships/slideLayout" Target="../slideLayouts/slideLayout134.xml"/><Relationship Id="rId3" Type="http://schemas.openxmlformats.org/officeDocument/2006/relationships/slideLayout" Target="../slideLayouts/slideLayout119.xml"/><Relationship Id="rId21" Type="http://schemas.openxmlformats.org/officeDocument/2006/relationships/image" Target="../media/image1.emf"/><Relationship Id="rId7" Type="http://schemas.openxmlformats.org/officeDocument/2006/relationships/slideLayout" Target="../slideLayouts/slideLayout123.xml"/><Relationship Id="rId12" Type="http://schemas.openxmlformats.org/officeDocument/2006/relationships/slideLayout" Target="../slideLayouts/slideLayout128.xml"/><Relationship Id="rId17" Type="http://schemas.openxmlformats.org/officeDocument/2006/relationships/slideLayout" Target="../slideLayouts/slideLayout133.xml"/><Relationship Id="rId2" Type="http://schemas.openxmlformats.org/officeDocument/2006/relationships/slideLayout" Target="../slideLayouts/slideLayout118.xml"/><Relationship Id="rId16" Type="http://schemas.openxmlformats.org/officeDocument/2006/relationships/slideLayout" Target="../slideLayouts/slideLayout132.xml"/><Relationship Id="rId20" Type="http://schemas.openxmlformats.org/officeDocument/2006/relationships/theme" Target="../theme/theme6.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5" Type="http://schemas.openxmlformats.org/officeDocument/2006/relationships/slideLayout" Target="../slideLayouts/slideLayout121.xml"/><Relationship Id="rId15" Type="http://schemas.openxmlformats.org/officeDocument/2006/relationships/slideLayout" Target="../slideLayouts/slideLayout131.xml"/><Relationship Id="rId10" Type="http://schemas.openxmlformats.org/officeDocument/2006/relationships/slideLayout" Target="../slideLayouts/slideLayout126.xml"/><Relationship Id="rId19" Type="http://schemas.openxmlformats.org/officeDocument/2006/relationships/slideLayout" Target="../slideLayouts/slideLayout135.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3.xml"/><Relationship Id="rId13" Type="http://schemas.openxmlformats.org/officeDocument/2006/relationships/slideLayout" Target="../slideLayouts/slideLayout148.xml"/><Relationship Id="rId18" Type="http://schemas.openxmlformats.org/officeDocument/2006/relationships/slideLayout" Target="../slideLayouts/slideLayout153.xml"/><Relationship Id="rId26" Type="http://schemas.openxmlformats.org/officeDocument/2006/relationships/slideLayout" Target="../slideLayouts/slideLayout161.xml"/><Relationship Id="rId3" Type="http://schemas.openxmlformats.org/officeDocument/2006/relationships/slideLayout" Target="../slideLayouts/slideLayout138.xml"/><Relationship Id="rId21" Type="http://schemas.openxmlformats.org/officeDocument/2006/relationships/slideLayout" Target="../slideLayouts/slideLayout156.xml"/><Relationship Id="rId7" Type="http://schemas.openxmlformats.org/officeDocument/2006/relationships/slideLayout" Target="../slideLayouts/slideLayout142.xml"/><Relationship Id="rId12" Type="http://schemas.openxmlformats.org/officeDocument/2006/relationships/slideLayout" Target="../slideLayouts/slideLayout147.xml"/><Relationship Id="rId17" Type="http://schemas.openxmlformats.org/officeDocument/2006/relationships/slideLayout" Target="../slideLayouts/slideLayout152.xml"/><Relationship Id="rId25" Type="http://schemas.openxmlformats.org/officeDocument/2006/relationships/slideLayout" Target="../slideLayouts/slideLayout160.xml"/><Relationship Id="rId2" Type="http://schemas.openxmlformats.org/officeDocument/2006/relationships/slideLayout" Target="../slideLayouts/slideLayout137.xml"/><Relationship Id="rId16" Type="http://schemas.openxmlformats.org/officeDocument/2006/relationships/slideLayout" Target="../slideLayouts/slideLayout151.xml"/><Relationship Id="rId20" Type="http://schemas.openxmlformats.org/officeDocument/2006/relationships/slideLayout" Target="../slideLayouts/slideLayout155.xml"/><Relationship Id="rId29" Type="http://schemas.openxmlformats.org/officeDocument/2006/relationships/slideLayout" Target="../slideLayouts/slideLayout164.xml"/><Relationship Id="rId1" Type="http://schemas.openxmlformats.org/officeDocument/2006/relationships/slideLayout" Target="../slideLayouts/slideLayout136.xml"/><Relationship Id="rId6" Type="http://schemas.openxmlformats.org/officeDocument/2006/relationships/slideLayout" Target="../slideLayouts/slideLayout141.xml"/><Relationship Id="rId11" Type="http://schemas.openxmlformats.org/officeDocument/2006/relationships/slideLayout" Target="../slideLayouts/slideLayout146.xml"/><Relationship Id="rId24" Type="http://schemas.openxmlformats.org/officeDocument/2006/relationships/slideLayout" Target="../slideLayouts/slideLayout159.xml"/><Relationship Id="rId32" Type="http://schemas.openxmlformats.org/officeDocument/2006/relationships/theme" Target="../theme/theme7.xml"/><Relationship Id="rId5" Type="http://schemas.openxmlformats.org/officeDocument/2006/relationships/slideLayout" Target="../slideLayouts/slideLayout140.xml"/><Relationship Id="rId15" Type="http://schemas.openxmlformats.org/officeDocument/2006/relationships/slideLayout" Target="../slideLayouts/slideLayout150.xml"/><Relationship Id="rId23" Type="http://schemas.openxmlformats.org/officeDocument/2006/relationships/slideLayout" Target="../slideLayouts/slideLayout158.xml"/><Relationship Id="rId28" Type="http://schemas.openxmlformats.org/officeDocument/2006/relationships/slideLayout" Target="../slideLayouts/slideLayout163.xml"/><Relationship Id="rId10" Type="http://schemas.openxmlformats.org/officeDocument/2006/relationships/slideLayout" Target="../slideLayouts/slideLayout145.xml"/><Relationship Id="rId19" Type="http://schemas.openxmlformats.org/officeDocument/2006/relationships/slideLayout" Target="../slideLayouts/slideLayout154.xml"/><Relationship Id="rId31" Type="http://schemas.openxmlformats.org/officeDocument/2006/relationships/slideLayout" Target="../slideLayouts/slideLayout166.xml"/><Relationship Id="rId4" Type="http://schemas.openxmlformats.org/officeDocument/2006/relationships/slideLayout" Target="../slideLayouts/slideLayout139.xml"/><Relationship Id="rId9" Type="http://schemas.openxmlformats.org/officeDocument/2006/relationships/slideLayout" Target="../slideLayouts/slideLayout144.xml"/><Relationship Id="rId14" Type="http://schemas.openxmlformats.org/officeDocument/2006/relationships/slideLayout" Target="../slideLayouts/slideLayout149.xml"/><Relationship Id="rId22" Type="http://schemas.openxmlformats.org/officeDocument/2006/relationships/slideLayout" Target="../slideLayouts/slideLayout157.xml"/><Relationship Id="rId27" Type="http://schemas.openxmlformats.org/officeDocument/2006/relationships/slideLayout" Target="../slideLayouts/slideLayout162.xml"/><Relationship Id="rId30" Type="http://schemas.openxmlformats.org/officeDocument/2006/relationships/slideLayout" Target="../slideLayouts/slideLayout16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74.xml"/><Relationship Id="rId13" Type="http://schemas.openxmlformats.org/officeDocument/2006/relationships/slideLayout" Target="../slideLayouts/slideLayout179.xml"/><Relationship Id="rId18" Type="http://schemas.openxmlformats.org/officeDocument/2006/relationships/slideLayout" Target="../slideLayouts/slideLayout184.xml"/><Relationship Id="rId26" Type="http://schemas.openxmlformats.org/officeDocument/2006/relationships/image" Target="../media/image1.emf"/><Relationship Id="rId3" Type="http://schemas.openxmlformats.org/officeDocument/2006/relationships/slideLayout" Target="../slideLayouts/slideLayout169.xml"/><Relationship Id="rId21" Type="http://schemas.openxmlformats.org/officeDocument/2006/relationships/slideLayout" Target="../slideLayouts/slideLayout187.xml"/><Relationship Id="rId7" Type="http://schemas.openxmlformats.org/officeDocument/2006/relationships/slideLayout" Target="../slideLayouts/slideLayout173.xml"/><Relationship Id="rId12" Type="http://schemas.openxmlformats.org/officeDocument/2006/relationships/slideLayout" Target="../slideLayouts/slideLayout178.xml"/><Relationship Id="rId17" Type="http://schemas.openxmlformats.org/officeDocument/2006/relationships/slideLayout" Target="../slideLayouts/slideLayout183.xml"/><Relationship Id="rId25" Type="http://schemas.openxmlformats.org/officeDocument/2006/relationships/theme" Target="../theme/theme8.xml"/><Relationship Id="rId2" Type="http://schemas.openxmlformats.org/officeDocument/2006/relationships/slideLayout" Target="../slideLayouts/slideLayout168.xml"/><Relationship Id="rId16" Type="http://schemas.openxmlformats.org/officeDocument/2006/relationships/slideLayout" Target="../slideLayouts/slideLayout182.xml"/><Relationship Id="rId20" Type="http://schemas.openxmlformats.org/officeDocument/2006/relationships/slideLayout" Target="../slideLayouts/slideLayout186.xml"/><Relationship Id="rId1" Type="http://schemas.openxmlformats.org/officeDocument/2006/relationships/slideLayout" Target="../slideLayouts/slideLayout167.xml"/><Relationship Id="rId6" Type="http://schemas.openxmlformats.org/officeDocument/2006/relationships/slideLayout" Target="../slideLayouts/slideLayout172.xml"/><Relationship Id="rId11" Type="http://schemas.openxmlformats.org/officeDocument/2006/relationships/slideLayout" Target="../slideLayouts/slideLayout177.xml"/><Relationship Id="rId24" Type="http://schemas.openxmlformats.org/officeDocument/2006/relationships/slideLayout" Target="../slideLayouts/slideLayout190.xml"/><Relationship Id="rId5" Type="http://schemas.openxmlformats.org/officeDocument/2006/relationships/slideLayout" Target="../slideLayouts/slideLayout171.xml"/><Relationship Id="rId15" Type="http://schemas.openxmlformats.org/officeDocument/2006/relationships/slideLayout" Target="../slideLayouts/slideLayout181.xml"/><Relationship Id="rId23" Type="http://schemas.openxmlformats.org/officeDocument/2006/relationships/slideLayout" Target="../slideLayouts/slideLayout189.xml"/><Relationship Id="rId10" Type="http://schemas.openxmlformats.org/officeDocument/2006/relationships/slideLayout" Target="../slideLayouts/slideLayout176.xml"/><Relationship Id="rId19" Type="http://schemas.openxmlformats.org/officeDocument/2006/relationships/slideLayout" Target="../slideLayouts/slideLayout185.xml"/><Relationship Id="rId4" Type="http://schemas.openxmlformats.org/officeDocument/2006/relationships/slideLayout" Target="../slideLayouts/slideLayout170.xml"/><Relationship Id="rId9" Type="http://schemas.openxmlformats.org/officeDocument/2006/relationships/slideLayout" Target="../slideLayouts/slideLayout175.xml"/><Relationship Id="rId14" Type="http://schemas.openxmlformats.org/officeDocument/2006/relationships/slideLayout" Target="../slideLayouts/slideLayout180.xml"/><Relationship Id="rId22" Type="http://schemas.openxmlformats.org/officeDocument/2006/relationships/slideLayout" Target="../slideLayouts/slideLayout18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98.xml"/><Relationship Id="rId13" Type="http://schemas.openxmlformats.org/officeDocument/2006/relationships/slideLayout" Target="../slideLayouts/slideLayout203.xml"/><Relationship Id="rId18" Type="http://schemas.openxmlformats.org/officeDocument/2006/relationships/slideLayout" Target="../slideLayouts/slideLayout208.xml"/><Relationship Id="rId26" Type="http://schemas.openxmlformats.org/officeDocument/2006/relationships/slideLayout" Target="../slideLayouts/slideLayout216.xml"/><Relationship Id="rId3" Type="http://schemas.openxmlformats.org/officeDocument/2006/relationships/slideLayout" Target="../slideLayouts/slideLayout193.xml"/><Relationship Id="rId21" Type="http://schemas.openxmlformats.org/officeDocument/2006/relationships/slideLayout" Target="../slideLayouts/slideLayout211.xml"/><Relationship Id="rId7" Type="http://schemas.openxmlformats.org/officeDocument/2006/relationships/slideLayout" Target="../slideLayouts/slideLayout197.xml"/><Relationship Id="rId12" Type="http://schemas.openxmlformats.org/officeDocument/2006/relationships/slideLayout" Target="../slideLayouts/slideLayout202.xml"/><Relationship Id="rId17" Type="http://schemas.openxmlformats.org/officeDocument/2006/relationships/slideLayout" Target="../slideLayouts/slideLayout207.xml"/><Relationship Id="rId25" Type="http://schemas.openxmlformats.org/officeDocument/2006/relationships/slideLayout" Target="../slideLayouts/slideLayout215.xml"/><Relationship Id="rId2" Type="http://schemas.openxmlformats.org/officeDocument/2006/relationships/slideLayout" Target="../slideLayouts/slideLayout192.xml"/><Relationship Id="rId16" Type="http://schemas.openxmlformats.org/officeDocument/2006/relationships/slideLayout" Target="../slideLayouts/slideLayout206.xml"/><Relationship Id="rId20" Type="http://schemas.openxmlformats.org/officeDocument/2006/relationships/slideLayout" Target="../slideLayouts/slideLayout210.xml"/><Relationship Id="rId29" Type="http://schemas.openxmlformats.org/officeDocument/2006/relationships/slideLayout" Target="../slideLayouts/slideLayout219.xml"/><Relationship Id="rId1" Type="http://schemas.openxmlformats.org/officeDocument/2006/relationships/slideLayout" Target="../slideLayouts/slideLayout191.xml"/><Relationship Id="rId6" Type="http://schemas.openxmlformats.org/officeDocument/2006/relationships/slideLayout" Target="../slideLayouts/slideLayout196.xml"/><Relationship Id="rId11" Type="http://schemas.openxmlformats.org/officeDocument/2006/relationships/slideLayout" Target="../slideLayouts/slideLayout201.xml"/><Relationship Id="rId24" Type="http://schemas.openxmlformats.org/officeDocument/2006/relationships/slideLayout" Target="../slideLayouts/slideLayout214.xml"/><Relationship Id="rId5" Type="http://schemas.openxmlformats.org/officeDocument/2006/relationships/slideLayout" Target="../slideLayouts/slideLayout195.xml"/><Relationship Id="rId15" Type="http://schemas.openxmlformats.org/officeDocument/2006/relationships/slideLayout" Target="../slideLayouts/slideLayout205.xml"/><Relationship Id="rId23" Type="http://schemas.openxmlformats.org/officeDocument/2006/relationships/slideLayout" Target="../slideLayouts/slideLayout213.xml"/><Relationship Id="rId28" Type="http://schemas.openxmlformats.org/officeDocument/2006/relationships/slideLayout" Target="../slideLayouts/slideLayout218.xml"/><Relationship Id="rId10" Type="http://schemas.openxmlformats.org/officeDocument/2006/relationships/slideLayout" Target="../slideLayouts/slideLayout200.xml"/><Relationship Id="rId19" Type="http://schemas.openxmlformats.org/officeDocument/2006/relationships/slideLayout" Target="../slideLayouts/slideLayout209.xml"/><Relationship Id="rId4" Type="http://schemas.openxmlformats.org/officeDocument/2006/relationships/slideLayout" Target="../slideLayouts/slideLayout194.xml"/><Relationship Id="rId9" Type="http://schemas.openxmlformats.org/officeDocument/2006/relationships/slideLayout" Target="../slideLayouts/slideLayout199.xml"/><Relationship Id="rId14" Type="http://schemas.openxmlformats.org/officeDocument/2006/relationships/slideLayout" Target="../slideLayouts/slideLayout204.xml"/><Relationship Id="rId22" Type="http://schemas.openxmlformats.org/officeDocument/2006/relationships/slideLayout" Target="../slideLayouts/slideLayout212.xml"/><Relationship Id="rId27" Type="http://schemas.openxmlformats.org/officeDocument/2006/relationships/slideLayout" Target="../slideLayouts/slideLayout217.xml"/><Relationship Id="rId30"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8"/>
          <a:stretch>
            <a:fillRect/>
          </a:stretch>
        </p:blipFill>
        <p:spPr>
          <a:xfrm rot="5400000">
            <a:off x="9187079" y="3012391"/>
            <a:ext cx="6858623" cy="833218"/>
          </a:xfrm>
          <a:prstGeom prst="rect">
            <a:avLst/>
          </a:prstGeom>
        </p:spPr>
      </p:pic>
    </p:spTree>
    <p:custDataLst>
      <p:tags r:id="rId17"/>
    </p:custDataLst>
    <p:extLst>
      <p:ext uri="{BB962C8B-B14F-4D97-AF65-F5344CB8AC3E}">
        <p14:creationId xmlns:p14="http://schemas.microsoft.com/office/powerpoint/2010/main" val="22355152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725" r:id="rId14"/>
    <p:sldLayoutId id="2147483726" r:id="rId15"/>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14"/>
          <a:srcRect l="762"/>
          <a:stretch/>
        </p:blipFill>
        <p:spPr>
          <a:xfrm rot="5400000">
            <a:off x="9464500" y="2843773"/>
            <a:ext cx="6858000" cy="1170455"/>
          </a:xfrm>
          <a:prstGeom prst="rect">
            <a:avLst/>
          </a:prstGeom>
        </p:spPr>
      </p:pic>
      <p:sp>
        <p:nvSpPr>
          <p:cNvPr id="5" name="Rectangle 4">
            <a:extLst>
              <a:ext uri="{FF2B5EF4-FFF2-40B4-BE49-F238E27FC236}">
                <a16:creationId xmlns:a16="http://schemas.microsoft.com/office/drawing/2014/main" id="{6647A0EE-D4A5-4C82-B160-E94C647A4B3D}"/>
              </a:ext>
            </a:extLst>
          </p:cNvPr>
          <p:cNvSpPr/>
          <p:nvPr userDrawn="1"/>
        </p:nvSpPr>
        <p:spPr>
          <a:xfrm>
            <a:off x="5334413" y="6517553"/>
            <a:ext cx="1523173" cy="261610"/>
          </a:xfrm>
          <a:prstGeom prst="rect">
            <a:avLst/>
          </a:prstGeom>
        </p:spPr>
        <p:txBody>
          <a:bodyPr wrap="none">
            <a:spAutoFit/>
          </a:bodyPr>
          <a:lstStyle/>
          <a:p>
            <a:pPr algn="ctr"/>
            <a:r>
              <a:rPr lang="en-US" sz="1100" b="0" i="0">
                <a:effectLst/>
                <a:latin typeface="Segoe UI Semilight" panose="020B0402040204020203" pitchFamily="34" charset="0"/>
                <a:cs typeface="Segoe UI Semilight" panose="020B0402040204020203" pitchFamily="34" charset="0"/>
              </a:rPr>
              <a:t>Microsoft Confidential</a:t>
            </a:r>
          </a:p>
        </p:txBody>
      </p:sp>
    </p:spTree>
    <p:extLst>
      <p:ext uri="{BB962C8B-B14F-4D97-AF65-F5344CB8AC3E}">
        <p14:creationId xmlns:p14="http://schemas.microsoft.com/office/powerpoint/2010/main" val="1458842567"/>
      </p:ext>
    </p:extLst>
  </p:cSld>
  <p:clrMap bg1="dk1" tx1="lt1" bg2="dk2" tx2="lt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 id="2147483924" r:id="rId12"/>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69"/>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289864881"/>
      </p:ext>
    </p:extLst>
  </p:cSld>
  <p:clrMap bg1="lt1" tx1="dk1" bg2="lt2" tx2="dk2" accent1="accent1" accent2="accent2" accent3="accent3" accent4="accent4" accent5="accent5" accent6="accent6" hlink="hlink" folHlink="folHlink"/>
  <p:sldLayoutIdLst>
    <p:sldLayoutId id="2147483926" r:id="rId1"/>
    <p:sldLayoutId id="2147483927" r:id="rId2"/>
    <p:sldLayoutId id="2147483928" r:id="rId3"/>
    <p:sldLayoutId id="2147483929" r:id="rId4"/>
    <p:sldLayoutId id="2147483930" r:id="rId5"/>
    <p:sldLayoutId id="2147483931" r:id="rId6"/>
    <p:sldLayoutId id="2147483932" r:id="rId7"/>
    <p:sldLayoutId id="2147483933" r:id="rId8"/>
    <p:sldLayoutId id="2147483934" r:id="rId9"/>
    <p:sldLayoutId id="2147483935" r:id="rId10"/>
    <p:sldLayoutId id="2147483936" r:id="rId11"/>
    <p:sldLayoutId id="2147483937" r:id="rId12"/>
    <p:sldLayoutId id="2147483938" r:id="rId13"/>
    <p:sldLayoutId id="2147483939" r:id="rId14"/>
    <p:sldLayoutId id="2147483940" r:id="rId15"/>
    <p:sldLayoutId id="2147483941" r:id="rId16"/>
    <p:sldLayoutId id="2147483942" r:id="rId17"/>
    <p:sldLayoutId id="2147483943" r:id="rId18"/>
    <p:sldLayoutId id="2147483944" r:id="rId19"/>
    <p:sldLayoutId id="2147483945" r:id="rId20"/>
    <p:sldLayoutId id="2147483946" r:id="rId21"/>
    <p:sldLayoutId id="2147483947" r:id="rId22"/>
    <p:sldLayoutId id="2147483948" r:id="rId23"/>
    <p:sldLayoutId id="2147483949" r:id="rId24"/>
    <p:sldLayoutId id="2147483950" r:id="rId25"/>
    <p:sldLayoutId id="2147483951" r:id="rId26"/>
    <p:sldLayoutId id="2147483952" r:id="rId27"/>
    <p:sldLayoutId id="2147483953" r:id="rId28"/>
    <p:sldLayoutId id="2147483954" r:id="rId29"/>
    <p:sldLayoutId id="2147483955" r:id="rId30"/>
    <p:sldLayoutId id="2147483956" r:id="rId31"/>
    <p:sldLayoutId id="2147483957" r:id="rId32"/>
    <p:sldLayoutId id="2147483958" r:id="rId33"/>
    <p:sldLayoutId id="2147483959" r:id="rId34"/>
    <p:sldLayoutId id="2147483960" r:id="rId35"/>
    <p:sldLayoutId id="2147483961" r:id="rId36"/>
    <p:sldLayoutId id="2147483962" r:id="rId37"/>
    <p:sldLayoutId id="2147483963" r:id="rId38"/>
    <p:sldLayoutId id="2147483964" r:id="rId39"/>
    <p:sldLayoutId id="2147483965" r:id="rId40"/>
    <p:sldLayoutId id="2147483966" r:id="rId41"/>
    <p:sldLayoutId id="2147483967" r:id="rId42"/>
    <p:sldLayoutId id="2147483968" r:id="rId43"/>
    <p:sldLayoutId id="2147483969" r:id="rId44"/>
    <p:sldLayoutId id="2147483970" r:id="rId45"/>
    <p:sldLayoutId id="2147483971" r:id="rId46"/>
    <p:sldLayoutId id="2147483972" r:id="rId47"/>
    <p:sldLayoutId id="2147483973" r:id="rId48"/>
    <p:sldLayoutId id="2147483974" r:id="rId49"/>
    <p:sldLayoutId id="2147483975" r:id="rId50"/>
    <p:sldLayoutId id="2147483976" r:id="rId51"/>
    <p:sldLayoutId id="2147483977" r:id="rId52"/>
    <p:sldLayoutId id="2147483978" r:id="rId53"/>
    <p:sldLayoutId id="2147483979" r:id="rId54"/>
    <p:sldLayoutId id="2147483980" r:id="rId55"/>
    <p:sldLayoutId id="2147483981" r:id="rId56"/>
    <p:sldLayoutId id="2147483982" r:id="rId57"/>
    <p:sldLayoutId id="2147483983" r:id="rId58"/>
    <p:sldLayoutId id="2147483984" r:id="rId59"/>
    <p:sldLayoutId id="2147483985" r:id="rId60"/>
    <p:sldLayoutId id="2147483986" r:id="rId61"/>
    <p:sldLayoutId id="2147483987" r:id="rId62"/>
    <p:sldLayoutId id="2147483988" r:id="rId63"/>
    <p:sldLayoutId id="2147483989" r:id="rId64"/>
    <p:sldLayoutId id="2147483990" r:id="rId65"/>
    <p:sldLayoutId id="2147483991" r:id="rId66"/>
    <p:sldLayoutId id="2147483992" r:id="rId67"/>
  </p:sldLayoutIdLst>
  <p:transition>
    <p:fade/>
  </p:transition>
  <p:hf sldNum="0" hdr="0" ftr="0" dt="0"/>
  <p:txStyles>
    <p:titleStyle>
      <a:lvl1pPr algn="ctr"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7"/>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64693833"/>
      </p:ext>
    </p:extLst>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 id="2147484005" r:id="rId12"/>
    <p:sldLayoutId id="2147484006" r:id="rId13"/>
    <p:sldLayoutId id="2147484007" r:id="rId14"/>
    <p:sldLayoutId id="2147484008" r:id="rId15"/>
    <p:sldLayoutId id="2147484009" r:id="rId16"/>
    <p:sldLayoutId id="2147484010" r:id="rId17"/>
    <p:sldLayoutId id="2147484011" r:id="rId18"/>
    <p:sldLayoutId id="2147484012" r:id="rId19"/>
    <p:sldLayoutId id="2147484013" r:id="rId20"/>
    <p:sldLayoutId id="2147484014" r:id="rId21"/>
    <p:sldLayoutId id="2147484015" r:id="rId22"/>
    <p:sldLayoutId id="2147484016" r:id="rId23"/>
    <p:sldLayoutId id="2147484017" r:id="rId24"/>
    <p:sldLayoutId id="2147484018" r:id="rId25"/>
    <p:sldLayoutId id="2147484019" r:id="rId26"/>
    <p:sldLayoutId id="2147484020" r:id="rId27"/>
    <p:sldLayoutId id="2147484021" r:id="rId28"/>
    <p:sldLayoutId id="2147484022" r:id="rId29"/>
    <p:sldLayoutId id="2147484023" r:id="rId30"/>
    <p:sldLayoutId id="2147484024" r:id="rId31"/>
    <p:sldLayoutId id="2147484025" r:id="rId32"/>
    <p:sldLayoutId id="2147484026" r:id="rId33"/>
    <p:sldLayoutId id="2147484027" r:id="rId34"/>
    <p:sldLayoutId id="2147484028" r:id="rId3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5994" y="556381"/>
            <a:ext cx="11306469" cy="813819"/>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55994" y="1817559"/>
            <a:ext cx="11306469" cy="2323623"/>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30" cstate="screen">
            <a:extLst>
              <a:ext uri="{28A0092B-C50C-407E-A947-70E740481C1C}">
                <a14:useLocalDpi xmlns:a14="http://schemas.microsoft.com/office/drawing/2010/main"/>
              </a:ext>
            </a:extLst>
          </a:blip>
          <a:stretch>
            <a:fillRect/>
          </a:stretch>
        </p:blipFill>
        <p:spPr>
          <a:xfrm rot="5400000">
            <a:off x="9432277" y="2842059"/>
            <a:ext cx="6843271" cy="1164777"/>
          </a:xfrm>
          <a:prstGeom prst="rect">
            <a:avLst/>
          </a:prstGeom>
        </p:spPr>
      </p:pic>
    </p:spTree>
    <p:extLst>
      <p:ext uri="{BB962C8B-B14F-4D97-AF65-F5344CB8AC3E}">
        <p14:creationId xmlns:p14="http://schemas.microsoft.com/office/powerpoint/2010/main" val="1712769251"/>
      </p:ext>
    </p:extLst>
  </p:cSld>
  <p:clrMap bg1="lt1" tx1="dk1" bg2="lt2" tx2="dk2" accent1="accent1" accent2="accent2" accent3="accent3" accent4="accent4" accent5="accent5" accent6="accent6" hlink="hlink" folHlink="folHlink"/>
  <p:sldLayoutIdLst>
    <p:sldLayoutId id="2147484030" r:id="rId1"/>
    <p:sldLayoutId id="2147484031" r:id="rId2"/>
    <p:sldLayoutId id="2147484032" r:id="rId3"/>
    <p:sldLayoutId id="2147484033" r:id="rId4"/>
    <p:sldLayoutId id="2147484034" r:id="rId5"/>
    <p:sldLayoutId id="2147484035" r:id="rId6"/>
    <p:sldLayoutId id="2147484036" r:id="rId7"/>
    <p:sldLayoutId id="2147484037" r:id="rId8"/>
    <p:sldLayoutId id="2147484038" r:id="rId9"/>
    <p:sldLayoutId id="2147484039" r:id="rId10"/>
    <p:sldLayoutId id="2147484040" r:id="rId11"/>
    <p:sldLayoutId id="2147484041" r:id="rId12"/>
    <p:sldLayoutId id="2147484042" r:id="rId13"/>
    <p:sldLayoutId id="2147484043" r:id="rId14"/>
    <p:sldLayoutId id="2147484044" r:id="rId15"/>
    <p:sldLayoutId id="2147484045" r:id="rId16"/>
    <p:sldLayoutId id="2147484046" r:id="rId17"/>
    <p:sldLayoutId id="2147484047" r:id="rId18"/>
    <p:sldLayoutId id="2147484048" r:id="rId19"/>
    <p:sldLayoutId id="2147484049" r:id="rId20"/>
    <p:sldLayoutId id="2147484050" r:id="rId21"/>
    <p:sldLayoutId id="2147484051" r:id="rId22"/>
    <p:sldLayoutId id="2147484052" r:id="rId23"/>
    <p:sldLayoutId id="2147484053" r:id="rId24"/>
    <p:sldLayoutId id="2147484054" r:id="rId25"/>
    <p:sldLayoutId id="2147484055" r:id="rId26"/>
    <p:sldLayoutId id="2147484056" r:id="rId27"/>
    <p:sldLayoutId id="2147484057" r:id="rId28"/>
  </p:sldLayoutIdLst>
  <p:transition>
    <p:fade/>
  </p:transition>
  <p:hf sldNum="0" hdr="0" dt="0"/>
  <p:txStyles>
    <p:titleStyle>
      <a:lvl1pPr algn="l" defTabSz="914367"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chemeClr val="tx1"/>
          </a:solidFill>
          <a:latin typeface="+mj-lt"/>
          <a:ea typeface="+mn-ea"/>
          <a:cs typeface="+mn-cs"/>
        </a:defRPr>
      </a:lvl1pPr>
      <a:lvl2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1961"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1765" kern="1200" spc="0" baseline="0">
          <a:solidFill>
            <a:schemeClr val="tx2"/>
          </a:solidFill>
          <a:latin typeface="+mj-lt"/>
          <a:ea typeface="+mn-ea"/>
          <a:cs typeface="+mn-cs"/>
        </a:defRPr>
      </a:lvl3pPr>
      <a:lvl4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1765"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1176"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0"/>
        </a:spcBef>
        <a:spcAft>
          <a:spcPts val="0"/>
        </a:spcAft>
        <a:buFont typeface="Arial" pitchFamily="34" charset="0"/>
        <a:buNone/>
        <a:defRPr sz="1176"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46605"/>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48" cstate="screen">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08543140"/>
      </p:ext>
    </p:extLst>
  </p:cSld>
  <p:clrMap bg1="lt1" tx1="dk1" bg2="lt2" tx2="dk2" accent1="accent1" accent2="accent2" accent3="accent3" accent4="accent4" accent5="accent5" accent6="accent6" hlink="hlink" folHlink="folHlink"/>
  <p:sldLayoutIdLst>
    <p:sldLayoutId id="2147484060"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 id="2147484071" r:id="rId12"/>
    <p:sldLayoutId id="2147484072" r:id="rId13"/>
    <p:sldLayoutId id="2147484073" r:id="rId14"/>
    <p:sldLayoutId id="2147484074" r:id="rId15"/>
    <p:sldLayoutId id="2147484075" r:id="rId16"/>
    <p:sldLayoutId id="2147484076" r:id="rId17"/>
    <p:sldLayoutId id="2147484077" r:id="rId18"/>
    <p:sldLayoutId id="2147484078" r:id="rId19"/>
    <p:sldLayoutId id="2147484079" r:id="rId20"/>
    <p:sldLayoutId id="2147484080" r:id="rId21"/>
    <p:sldLayoutId id="2147484081" r:id="rId22"/>
    <p:sldLayoutId id="2147484082" r:id="rId23"/>
    <p:sldLayoutId id="2147484083" r:id="rId24"/>
    <p:sldLayoutId id="2147484084" r:id="rId25"/>
    <p:sldLayoutId id="2147484085" r:id="rId26"/>
    <p:sldLayoutId id="2147484086" r:id="rId27"/>
    <p:sldLayoutId id="2147484087" r:id="rId28"/>
    <p:sldLayoutId id="2147484088" r:id="rId29"/>
    <p:sldLayoutId id="2147484089" r:id="rId30"/>
    <p:sldLayoutId id="2147484090" r:id="rId31"/>
    <p:sldLayoutId id="2147484091" r:id="rId32"/>
    <p:sldLayoutId id="2147484092" r:id="rId33"/>
    <p:sldLayoutId id="2147484093" r:id="rId34"/>
    <p:sldLayoutId id="2147484094" r:id="rId35"/>
    <p:sldLayoutId id="2147484095" r:id="rId36"/>
    <p:sldLayoutId id="2147484096" r:id="rId37"/>
    <p:sldLayoutId id="2147484097" r:id="rId38"/>
    <p:sldLayoutId id="2147484098" r:id="rId39"/>
    <p:sldLayoutId id="2147484099" r:id="rId40"/>
    <p:sldLayoutId id="2147484100" r:id="rId41"/>
    <p:sldLayoutId id="2147484101" r:id="rId42"/>
    <p:sldLayoutId id="2147484102" r:id="rId43"/>
    <p:sldLayoutId id="2147484103" r:id="rId44"/>
    <p:sldLayoutId id="2147484104" r:id="rId45"/>
    <p:sldLayoutId id="2147484105" r:id="rId46"/>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26424" y="435826"/>
            <a:ext cx="11336039" cy="744014"/>
          </a:xfrm>
          <a:prstGeom prst="rect">
            <a:avLst/>
          </a:prstGeom>
        </p:spPr>
        <p:txBody>
          <a:bodyPr vert="horz" wrap="square" lIns="0" tIns="164592" rIns="0" bIns="0" rtlCol="0" anchor="t">
            <a:noAutofit/>
          </a:bodyPr>
          <a:lstStyle/>
          <a:p>
            <a:r>
              <a:rPr lang="en-US"/>
              <a:t>Click to edit Master title style</a:t>
            </a:r>
          </a:p>
        </p:txBody>
      </p:sp>
      <p:sp>
        <p:nvSpPr>
          <p:cNvPr id="4" name="Text Placeholder 3"/>
          <p:cNvSpPr>
            <a:spLocks noGrp="1"/>
          </p:cNvSpPr>
          <p:nvPr>
            <p:ph type="body" idx="1"/>
          </p:nvPr>
        </p:nvSpPr>
        <p:spPr>
          <a:xfrm>
            <a:off x="437319" y="1866617"/>
            <a:ext cx="11336039" cy="1276484"/>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5" cstate="screen">
            <a:extLst>
              <a:ext uri="{28A0092B-C50C-407E-A947-70E740481C1C}">
                <a14:useLocalDpi xmlns:a14="http://schemas.microsoft.com/office/drawing/2010/main"/>
              </a:ext>
            </a:extLst>
          </a:blip>
          <a:stretch>
            <a:fillRect/>
          </a:stretch>
        </p:blipFill>
        <p:spPr>
          <a:xfrm rot="5400000">
            <a:off x="9688817" y="3012080"/>
            <a:ext cx="6858623" cy="833218"/>
          </a:xfrm>
          <a:prstGeom prst="rect">
            <a:avLst/>
          </a:prstGeom>
        </p:spPr>
      </p:pic>
      <p:pic>
        <p:nvPicPr>
          <p:cNvPr id="10" name="Picture 9">
            <a:extLst>
              <a:ext uri="{FF2B5EF4-FFF2-40B4-BE49-F238E27FC236}">
                <a16:creationId xmlns:a16="http://schemas.microsoft.com/office/drawing/2014/main" id="{5F66C9DB-A981-45BC-B811-A6F95811A81C}"/>
              </a:ext>
            </a:extLst>
          </p:cNvPr>
          <p:cNvPicPr>
            <a:picLocks noChangeAspect="1"/>
          </p:cNvPicPr>
          <p:nvPr userDrawn="1"/>
        </p:nvPicPr>
        <p:blipFill>
          <a:blip r:embed="rId26" cstate="screen">
            <a:extLst>
              <a:ext uri="{28A0092B-C50C-407E-A947-70E740481C1C}">
                <a14:useLocalDpi xmlns:a14="http://schemas.microsoft.com/office/drawing/2010/main"/>
              </a:ext>
            </a:extLst>
          </a:blip>
          <a:stretch>
            <a:fillRect/>
          </a:stretch>
        </p:blipFill>
        <p:spPr>
          <a:xfrm rot="5400000">
            <a:off x="9039879" y="3221594"/>
            <a:ext cx="6858000" cy="414812"/>
          </a:xfrm>
          <a:prstGeom prst="rect">
            <a:avLst/>
          </a:prstGeom>
        </p:spPr>
      </p:pic>
    </p:spTree>
    <p:extLst>
      <p:ext uri="{BB962C8B-B14F-4D97-AF65-F5344CB8AC3E}">
        <p14:creationId xmlns:p14="http://schemas.microsoft.com/office/powerpoint/2010/main" val="1044722836"/>
      </p:ext>
    </p:extLst>
  </p:cSld>
  <p:clrMap bg1="lt1" tx1="dk1" bg2="lt2" tx2="dk2" accent1="accent1" accent2="accent2" accent3="accent3" accent4="accent4" accent5="accent5" accent6="accent6" hlink="hlink" folHlink="folHlink"/>
  <p:sldLayoutIdLst>
    <p:sldLayoutId id="2147484125" r:id="rId1"/>
    <p:sldLayoutId id="2147484126" r:id="rId2"/>
    <p:sldLayoutId id="2147484127" r:id="rId3"/>
    <p:sldLayoutId id="2147484128" r:id="rId4"/>
    <p:sldLayoutId id="2147484129" r:id="rId5"/>
    <p:sldLayoutId id="2147484130" r:id="rId6"/>
    <p:sldLayoutId id="2147484131" r:id="rId7"/>
    <p:sldLayoutId id="2147484132" r:id="rId8"/>
    <p:sldLayoutId id="2147484133" r:id="rId9"/>
    <p:sldLayoutId id="2147484134" r:id="rId10"/>
    <p:sldLayoutId id="2147484135" r:id="rId11"/>
    <p:sldLayoutId id="2147484136" r:id="rId12"/>
    <p:sldLayoutId id="2147484137" r:id="rId13"/>
    <p:sldLayoutId id="2147484138" r:id="rId14"/>
    <p:sldLayoutId id="2147484139" r:id="rId15"/>
    <p:sldLayoutId id="2147484140" r:id="rId16"/>
    <p:sldLayoutId id="2147484141" r:id="rId17"/>
    <p:sldLayoutId id="2147484142" r:id="rId18"/>
    <p:sldLayoutId id="2147484143" r:id="rId19"/>
    <p:sldLayoutId id="2147484144" r:id="rId20"/>
    <p:sldLayoutId id="2147484145" r:id="rId21"/>
    <p:sldLayoutId id="2147484146" r:id="rId22"/>
    <p:sldLayoutId id="2147484147" r:id="rId23"/>
  </p:sldLayoutIdLst>
  <p:transition>
    <p:fade/>
  </p:transition>
  <p:txStyles>
    <p:titleStyle>
      <a:lvl1pPr algn="l" defTabSz="914367" rtl="0" eaLnBrk="1" latinLnBrk="0" hangingPunct="1">
        <a:lnSpc>
          <a:spcPct val="90000"/>
        </a:lnSpc>
        <a:spcBef>
          <a:spcPct val="0"/>
        </a:spcBef>
        <a:buNone/>
        <a:defRPr lang="en-US" sz="3137" b="0" kern="1200" cap="none" spc="-147" baseline="0" dirty="0" smtClean="0">
          <a:ln w="3175">
            <a:noFill/>
          </a:ln>
          <a:solidFill>
            <a:srgbClr val="000000"/>
          </a:solidFill>
          <a:effectLst/>
          <a:latin typeface="+mj-lt"/>
          <a:ea typeface="+mn-ea"/>
          <a:cs typeface="Segoe UI" pitchFamily="34" charset="0"/>
        </a:defRPr>
      </a:lvl1pPr>
    </p:titleStyle>
    <p:bodyStyle>
      <a:lvl1pPr marL="0" marR="0" indent="0" algn="l" defTabSz="914367" rtl="0" eaLnBrk="1" fontAlgn="auto" latinLnBrk="0" hangingPunct="1">
        <a:lnSpc>
          <a:spcPct val="90000"/>
        </a:lnSpc>
        <a:spcBef>
          <a:spcPts val="0"/>
        </a:spcBef>
        <a:spcAft>
          <a:spcPts val="0"/>
        </a:spcAft>
        <a:buClrTx/>
        <a:buSzPct val="90000"/>
        <a:buFont typeface="Wingdings" panose="05000000000000000000" pitchFamily="2" charset="2"/>
        <a:buNone/>
        <a:tabLst/>
        <a:defRPr sz="2549" kern="1200" spc="0" baseline="0">
          <a:solidFill>
            <a:srgbClr val="000000"/>
          </a:solidFill>
          <a:latin typeface="+mn-lt"/>
          <a:ea typeface="+mn-ea"/>
          <a:cs typeface="+mn-cs"/>
        </a:defRPr>
      </a:lvl1pPr>
      <a:lvl2pPr marL="224097" marR="0" indent="0" algn="l" defTabSz="914367" rtl="0" eaLnBrk="1" fontAlgn="auto" latinLnBrk="0" hangingPunct="1">
        <a:lnSpc>
          <a:spcPct val="90000"/>
        </a:lnSpc>
        <a:spcBef>
          <a:spcPts val="0"/>
        </a:spcBef>
        <a:spcAft>
          <a:spcPts val="0"/>
        </a:spcAft>
        <a:buClrTx/>
        <a:buSzPct val="90000"/>
        <a:buFont typeface="Wingdings" panose="05000000000000000000" pitchFamily="2" charset="2"/>
        <a:buNone/>
        <a:tabLst/>
        <a:defRPr sz="1961" kern="1200" spc="0" baseline="0">
          <a:solidFill>
            <a:srgbClr val="000000"/>
          </a:solidFill>
          <a:latin typeface="+mn-lt"/>
          <a:ea typeface="+mn-ea"/>
          <a:cs typeface="+mn-cs"/>
        </a:defRPr>
      </a:lvl2pPr>
      <a:lvl3pPr marL="448193" marR="0" indent="0" algn="l" defTabSz="914367" rtl="0" eaLnBrk="1" fontAlgn="auto" latinLnBrk="0" hangingPunct="1">
        <a:lnSpc>
          <a:spcPct val="90000"/>
        </a:lnSpc>
        <a:spcBef>
          <a:spcPts val="0"/>
        </a:spcBef>
        <a:spcAft>
          <a:spcPts val="0"/>
        </a:spcAft>
        <a:buClrTx/>
        <a:buSzPct val="90000"/>
        <a:buFont typeface="Wingdings" panose="05000000000000000000" pitchFamily="2" charset="2"/>
        <a:buNone/>
        <a:tabLst/>
        <a:defRPr sz="1568" kern="1200" spc="0" baseline="0">
          <a:solidFill>
            <a:srgbClr val="000000"/>
          </a:solidFill>
          <a:latin typeface="+mn-lt"/>
          <a:ea typeface="+mn-ea"/>
          <a:cs typeface="+mn-cs"/>
        </a:defRPr>
      </a:lvl3pPr>
      <a:lvl4pPr marL="672290" marR="0" indent="0" algn="l" defTabSz="914367" rtl="0" eaLnBrk="1" fontAlgn="auto" latinLnBrk="0" hangingPunct="1">
        <a:lnSpc>
          <a:spcPct val="90000"/>
        </a:lnSpc>
        <a:spcBef>
          <a:spcPts val="0"/>
        </a:spcBef>
        <a:spcAft>
          <a:spcPts val="0"/>
        </a:spcAft>
        <a:buClrTx/>
        <a:buSzPct val="90000"/>
        <a:buFont typeface="Wingdings" panose="05000000000000000000" pitchFamily="2" charset="2"/>
        <a:buNone/>
        <a:tabLst/>
        <a:defRPr sz="1568" kern="1200" spc="0" baseline="0">
          <a:solidFill>
            <a:srgbClr val="000000"/>
          </a:solidFill>
          <a:latin typeface="+mn-lt"/>
          <a:ea typeface="+mn-ea"/>
          <a:cs typeface="+mn-cs"/>
        </a:defRPr>
      </a:lvl4pPr>
      <a:lvl5pPr marL="896386" marR="0" indent="0" algn="l" defTabSz="914367" rtl="0" eaLnBrk="1" fontAlgn="auto" latinLnBrk="0" hangingPunct="1">
        <a:lnSpc>
          <a:spcPct val="90000"/>
        </a:lnSpc>
        <a:spcBef>
          <a:spcPts val="0"/>
        </a:spcBef>
        <a:spcAft>
          <a:spcPts val="0"/>
        </a:spcAft>
        <a:buClrTx/>
        <a:buSzPct val="90000"/>
        <a:buFont typeface="Wingdings" panose="05000000000000000000" pitchFamily="2" charset="2"/>
        <a:buNone/>
        <a:tabLst/>
        <a:defRPr sz="1568"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73">
          <p15:clr>
            <a:srgbClr val="C35EA4"/>
          </p15:clr>
        </p15:guide>
        <p15:guide id="4" pos="1517">
          <p15:clr>
            <a:srgbClr val="C35EA4"/>
          </p15:clr>
        </p15:guide>
        <p15:guide id="5" pos="2608">
          <p15:clr>
            <a:srgbClr val="C35EA4"/>
          </p15:clr>
        </p15:guide>
        <p15:guide id="6" pos="2751">
          <p15:clr>
            <a:srgbClr val="C35EA4"/>
          </p15:clr>
        </p15:guide>
        <p15:guide id="7" pos="3844">
          <p15:clr>
            <a:srgbClr val="C35EA4"/>
          </p15:clr>
        </p15:guide>
        <p15:guide id="8" pos="3989">
          <p15:clr>
            <a:srgbClr val="C35EA4"/>
          </p15:clr>
        </p15:guide>
        <p15:guide id="9" pos="5079">
          <p15:clr>
            <a:srgbClr val="C35EA4"/>
          </p15:clr>
        </p15:guide>
        <p15:guide id="10" pos="5222">
          <p15:clr>
            <a:srgbClr val="C35EA4"/>
          </p15:clr>
        </p15:guide>
        <p15:guide id="11" pos="6317">
          <p15:clr>
            <a:srgbClr val="C35EA4"/>
          </p15:clr>
        </p15:guide>
        <p15:guide id="12" pos="6460">
          <p15:clr>
            <a:srgbClr val="C35EA4"/>
          </p15:clr>
        </p15:guide>
        <p15:guide id="16" pos="274">
          <p15:clr>
            <a:srgbClr val="F26B43"/>
          </p15:clr>
        </p15:guide>
        <p15:guide id="17" pos="7558">
          <p15:clr>
            <a:srgbClr val="F26B43"/>
          </p15:clr>
        </p15:guide>
        <p15:guide id="18" orient="horz" pos="758">
          <p15:clr>
            <a:srgbClr val="5ACBF0"/>
          </p15:clr>
        </p15:guide>
        <p15:guide id="19" orient="horz" pos="1372">
          <p15:clr>
            <a:srgbClr val="5ACBF0"/>
          </p15:clr>
        </p15:guide>
        <p15:guide id="20" orient="horz" pos="612">
          <p15:clr>
            <a:srgbClr val="5ACBF0"/>
          </p15:clr>
        </p15:guide>
        <p15:guide id="21" orient="horz" pos="1515">
          <p15:clr>
            <a:srgbClr val="5ACBF0"/>
          </p15:clr>
        </p15:guide>
        <p15:guide id="22" orient="horz" pos="2127">
          <p15:clr>
            <a:srgbClr val="5ACBF0"/>
          </p15:clr>
        </p15:guide>
        <p15:guide id="23" orient="horz" pos="2275">
          <p15:clr>
            <a:srgbClr val="5ACBF0"/>
          </p15:clr>
        </p15:guide>
        <p15:guide id="25" orient="horz" pos="280">
          <p15:clr>
            <a:srgbClr val="F26B43"/>
          </p15:clr>
        </p15:guide>
        <p15:guide id="26" orient="horz" pos="4127">
          <p15:clr>
            <a:srgbClr val="F26B43"/>
          </p15:clr>
        </p15:guide>
        <p15:guide id="27" orient="horz" pos="2889">
          <p15:clr>
            <a:srgbClr val="5ACBF0"/>
          </p15:clr>
        </p15:guide>
        <p15:guide id="28" orient="horz" pos="3032">
          <p15:clr>
            <a:srgbClr val="5ACBF0"/>
          </p15:clr>
        </p15:guide>
        <p15:guide id="29" orient="horz" pos="3648">
          <p15:clr>
            <a:srgbClr val="5ACBF0"/>
          </p15:clr>
        </p15:guide>
        <p15:guide id="30" orient="horz" pos="3792">
          <p15:clr>
            <a:srgbClr val="5ACBF0"/>
          </p15:clr>
        </p15:guide>
      </p15:sldGuideLst>
    </p:ext>
  </p:extLst>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3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54" name="think-cell Slide" r:id="rId32" imgW="592" imgH="591" progId="TCLayout.ActiveDocument.1">
                  <p:embed/>
                </p:oleObj>
              </mc:Choice>
              <mc:Fallback>
                <p:oleObj name="think-cell Slide" r:id="rId32" imgW="592" imgH="591" progId="TCLayout.ActiveDocument.1">
                  <p:embed/>
                  <p:pic>
                    <p:nvPicPr>
                      <p:cNvPr id="6" name="Object 5" hidden="1"/>
                      <p:cNvPicPr/>
                      <p:nvPr/>
                    </p:nvPicPr>
                    <p:blipFill>
                      <a:blip r:embed="rId33"/>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4"/>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529846155"/>
      </p:ext>
    </p:extLst>
  </p:cSld>
  <p:clrMap bg1="lt1" tx1="dk1" bg2="lt2" tx2="dk2" accent1="accent1" accent2="accent2" accent3="accent3" accent4="accent4" accent5="accent5" accent6="accent6" hlink="hlink" folHlink="folHlink"/>
  <p:sldLayoutIdLst>
    <p:sldLayoutId id="2147484149" r:id="rId1"/>
    <p:sldLayoutId id="2147484150" r:id="rId2"/>
    <p:sldLayoutId id="2147484151" r:id="rId3"/>
    <p:sldLayoutId id="2147484152" r:id="rId4"/>
    <p:sldLayoutId id="2147484153" r:id="rId5"/>
    <p:sldLayoutId id="2147484154" r:id="rId6"/>
    <p:sldLayoutId id="2147484155" r:id="rId7"/>
    <p:sldLayoutId id="2147484156" r:id="rId8"/>
    <p:sldLayoutId id="2147484157" r:id="rId9"/>
    <p:sldLayoutId id="2147484158" r:id="rId10"/>
    <p:sldLayoutId id="2147484159" r:id="rId11"/>
    <p:sldLayoutId id="2147484160" r:id="rId12"/>
    <p:sldLayoutId id="2147484161" r:id="rId13"/>
    <p:sldLayoutId id="2147484162" r:id="rId14"/>
    <p:sldLayoutId id="2147484163" r:id="rId15"/>
    <p:sldLayoutId id="2147484164" r:id="rId16"/>
    <p:sldLayoutId id="2147484165" r:id="rId17"/>
    <p:sldLayoutId id="2147484166" r:id="rId18"/>
    <p:sldLayoutId id="2147484167" r:id="rId19"/>
    <p:sldLayoutId id="2147484168" r:id="rId20"/>
    <p:sldLayoutId id="2147484169" r:id="rId21"/>
    <p:sldLayoutId id="2147484170" r:id="rId22"/>
    <p:sldLayoutId id="2147484171" r:id="rId23"/>
    <p:sldLayoutId id="2147484172" r:id="rId24"/>
    <p:sldLayoutId id="2147484173" r:id="rId25"/>
    <p:sldLayoutId id="2147484174" r:id="rId26"/>
    <p:sldLayoutId id="2147484175" r:id="rId27"/>
    <p:sldLayoutId id="2147484176" r:id="rId28"/>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1698927"/>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1479166"/>
      </p:ext>
    </p:extLst>
  </p:cSld>
  <p:clrMap bg1="lt1" tx1="dk1" bg2="lt2" tx2="dk2" accent1="accent1" accent2="accent2" accent3="accent3" accent4="accent4" accent5="accent5" accent6="accent6" hlink="hlink" folHlink="folHlink"/>
  <p:sldLayoutIdLst>
    <p:sldLayoutId id="2147484178" r:id="rId1"/>
    <p:sldLayoutId id="2147484179" r:id="rId2"/>
    <p:sldLayoutId id="2147484180" r:id="rId3"/>
    <p:sldLayoutId id="2147484181" r:id="rId4"/>
    <p:sldLayoutId id="2147484182" r:id="rId5"/>
    <p:sldLayoutId id="2147484183" r:id="rId6"/>
    <p:sldLayoutId id="2147484184" r:id="rId7"/>
    <p:sldLayoutId id="2147484185" r:id="rId8"/>
    <p:sldLayoutId id="2147484186" r:id="rId9"/>
    <p:sldLayoutId id="2147484187" r:id="rId10"/>
    <p:sldLayoutId id="2147484188" r:id="rId11"/>
    <p:sldLayoutId id="2147484189" r:id="rId12"/>
    <p:sldLayoutId id="2147484190" r:id="rId13"/>
    <p:sldLayoutId id="2147484191" r:id="rId14"/>
    <p:sldLayoutId id="2147484192" r:id="rId15"/>
    <p:sldLayoutId id="2147484193" r:id="rId16"/>
    <p:sldLayoutId id="2147484194" r:id="rId17"/>
    <p:sldLayoutId id="2147484195" r:id="rId18"/>
    <p:sldLayoutId id="2147484196" r:id="rId19"/>
    <p:sldLayoutId id="2147484197" r:id="rId20"/>
    <p:sldLayoutId id="2147484198" r:id="rId21"/>
    <p:sldLayoutId id="2147484199" r:id="rId22"/>
    <p:sldLayoutId id="2147484200" r:id="rId23"/>
    <p:sldLayoutId id="2147484201" r:id="rId24"/>
    <p:sldLayoutId id="2147484202" r:id="rId25"/>
    <p:sldLayoutId id="2147484203" r:id="rId26"/>
    <p:sldLayoutId id="2147484204" r:id="rId27"/>
    <p:sldLayoutId id="2147484205" r:id="rId28"/>
    <p:sldLayoutId id="2147484206" r:id="rId29"/>
    <p:sldLayoutId id="2147484207" r:id="rId30"/>
  </p:sldLayoutIdLst>
  <p:transition>
    <p:fade/>
  </p:transition>
  <p:txStyles>
    <p:titleStyle>
      <a:lvl1pPr algn="ctr" defTabSz="914367" rtl="0" eaLnBrk="1" latinLnBrk="0" hangingPunct="1">
        <a:lnSpc>
          <a:spcPct val="90000"/>
        </a:lnSpc>
        <a:spcBef>
          <a:spcPct val="0"/>
        </a:spcBef>
        <a:buNone/>
        <a:defRPr lang="en-US" sz="2800" b="0" kern="1200" cap="all" spc="500" baseline="0" dirty="0">
          <a:ln w="3175">
            <a:noFill/>
          </a:ln>
          <a:solidFill>
            <a:schemeClr val="tx2"/>
          </a:solidFill>
          <a:effectLst/>
          <a:latin typeface="Segoe UI Semilight" charset="0"/>
          <a:ea typeface="+mn-ea"/>
          <a:cs typeface="Segoe UI Semilight" charset="0"/>
        </a:defRPr>
      </a:lvl1pPr>
    </p:titleStyle>
    <p:bodyStyle>
      <a:lvl1pPr marL="336145" marR="0" indent="-336145" algn="l" defTabSz="914367" rtl="0" eaLnBrk="1" fontAlgn="auto" latinLnBrk="0" hangingPunct="1">
        <a:lnSpc>
          <a:spcPct val="100000"/>
        </a:lnSpc>
        <a:spcBef>
          <a:spcPct val="20000"/>
        </a:spcBef>
        <a:spcAft>
          <a:spcPts val="0"/>
        </a:spcAft>
        <a:buClrTx/>
        <a:buSzPct val="90000"/>
        <a:buFont typeface="Arial" pitchFamily="34" charset="0"/>
        <a:buChar char="•"/>
        <a:tabLst/>
        <a:defRPr sz="2400" kern="1200" spc="0" baseline="0">
          <a:solidFill>
            <a:schemeClr val="tx1"/>
          </a:solidFill>
          <a:latin typeface="+mj-lt"/>
          <a:ea typeface="+mn-ea"/>
          <a:cs typeface="+mn-cs"/>
        </a:defRPr>
      </a:lvl1pPr>
      <a:lvl2pPr marL="572691" marR="0" indent="-236546" algn="l" defTabSz="914367" rtl="0" eaLnBrk="1" fontAlgn="auto" latinLnBrk="0" hangingPunct="1">
        <a:lnSpc>
          <a:spcPct val="100000"/>
        </a:lnSpc>
        <a:spcBef>
          <a:spcPct val="20000"/>
        </a:spcBef>
        <a:spcAft>
          <a:spcPts val="0"/>
        </a:spcAft>
        <a:buClrTx/>
        <a:buSzPct val="90000"/>
        <a:buFont typeface="Arial" pitchFamily="34" charset="0"/>
        <a:buChar char="•"/>
        <a:tabLst/>
        <a:defRPr sz="1800" kern="1200" spc="0" baseline="0">
          <a:solidFill>
            <a:schemeClr val="tx1"/>
          </a:solidFill>
          <a:latin typeface="+mn-lt"/>
          <a:ea typeface="+mn-ea"/>
          <a:cs typeface="+mn-cs"/>
        </a:defRPr>
      </a:lvl2pPr>
      <a:lvl3pPr marL="784338" marR="0" indent="-224097" algn="l" defTabSz="914367" rtl="0" eaLnBrk="1" fontAlgn="auto" latinLnBrk="0" hangingPunct="1">
        <a:lnSpc>
          <a:spcPct val="100000"/>
        </a:lnSpc>
        <a:spcBef>
          <a:spcPct val="20000"/>
        </a:spcBef>
        <a:spcAft>
          <a:spcPts val="0"/>
        </a:spcAft>
        <a:buClrTx/>
        <a:buSzPct val="90000"/>
        <a:buFont typeface="Arial" pitchFamily="34" charset="0"/>
        <a:buChar char="•"/>
        <a:tabLst/>
        <a:defRPr sz="1600" kern="1200" spc="0" baseline="0">
          <a:solidFill>
            <a:schemeClr val="tx1"/>
          </a:solidFill>
          <a:latin typeface="+mn-lt"/>
          <a:ea typeface="+mn-ea"/>
          <a:cs typeface="+mn-cs"/>
        </a:defRPr>
      </a:lvl3pPr>
      <a:lvl4pPr marL="1008435" marR="0" indent="-224097" algn="l" defTabSz="914367" rtl="0" eaLnBrk="1" fontAlgn="auto" latinLnBrk="0" hangingPunct="1">
        <a:lnSpc>
          <a:spcPct val="100000"/>
        </a:lnSpc>
        <a:spcBef>
          <a:spcPct val="20000"/>
        </a:spcBef>
        <a:spcAft>
          <a:spcPts val="0"/>
        </a:spcAft>
        <a:buClrTx/>
        <a:buSzPct val="90000"/>
        <a:buFont typeface="Arial" pitchFamily="34" charset="0"/>
        <a:buChar char="•"/>
        <a:tabLst/>
        <a:defRPr sz="1400" kern="1200" spc="0" baseline="0">
          <a:solidFill>
            <a:schemeClr val="tx1"/>
          </a:solidFill>
          <a:latin typeface="+mn-lt"/>
          <a:ea typeface="+mn-ea"/>
          <a:cs typeface="+mn-cs"/>
        </a:defRPr>
      </a:lvl4pPr>
      <a:lvl5pPr marL="1232531" marR="0" indent="-224097" algn="l" defTabSz="914367" rtl="0" eaLnBrk="1" fontAlgn="auto" latinLnBrk="0" hangingPunct="1">
        <a:lnSpc>
          <a:spcPct val="100000"/>
        </a:lnSpc>
        <a:spcBef>
          <a:spcPct val="20000"/>
        </a:spcBef>
        <a:spcAft>
          <a:spcPts val="0"/>
        </a:spcAft>
        <a:buClrTx/>
        <a:buSzPct val="90000"/>
        <a:buFont typeface="Arial" pitchFamily="34" charset="0"/>
        <a:buChar char="•"/>
        <a:tabLst/>
        <a:defRPr sz="1400"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9"/>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846689861"/>
      </p:ext>
    </p:extLst>
  </p:cSld>
  <p:clrMap bg1="lt1" tx1="dk1" bg2="lt2" tx2="dk2" accent1="accent1" accent2="accent2" accent3="accent3" accent4="accent4" accent5="accent5" accent6="accent6" hlink="hlink" folHlink="folHlink"/>
  <p:sldLayoutIdLst>
    <p:sldLayoutId id="2147484210" r:id="rId1"/>
    <p:sldLayoutId id="2147484211" r:id="rId2"/>
    <p:sldLayoutId id="2147484212" r:id="rId3"/>
    <p:sldLayoutId id="2147484213" r:id="rId4"/>
    <p:sldLayoutId id="2147484214" r:id="rId5"/>
    <p:sldLayoutId id="2147484215" r:id="rId6"/>
    <p:sldLayoutId id="2147484216" r:id="rId7"/>
    <p:sldLayoutId id="2147484217" r:id="rId8"/>
    <p:sldLayoutId id="2147484218" r:id="rId9"/>
    <p:sldLayoutId id="2147484219" r:id="rId10"/>
    <p:sldLayoutId id="2147484220" r:id="rId11"/>
    <p:sldLayoutId id="2147484221" r:id="rId12"/>
    <p:sldLayoutId id="2147484222" r:id="rId13"/>
    <p:sldLayoutId id="2147484223" r:id="rId14"/>
    <p:sldLayoutId id="2147484224" r:id="rId15"/>
    <p:sldLayoutId id="2147484225" r:id="rId16"/>
    <p:sldLayoutId id="2147484226" r:id="rId17"/>
    <p:sldLayoutId id="2147484227" r:id="rId18"/>
    <p:sldLayoutId id="2147484228" r:id="rId19"/>
    <p:sldLayoutId id="2147484229" r:id="rId20"/>
    <p:sldLayoutId id="2147484230" r:id="rId21"/>
    <p:sldLayoutId id="2147484231" r:id="rId22"/>
    <p:sldLayoutId id="2147484232" r:id="rId23"/>
    <p:sldLayoutId id="2147484233" r:id="rId24"/>
    <p:sldLayoutId id="2147484234" r:id="rId25"/>
    <p:sldLayoutId id="2147484235" r:id="rId26"/>
    <p:sldLayoutId id="2147484236" r:id="rId27"/>
    <p:sldLayoutId id="2147484237" r:id="rId28"/>
    <p:sldLayoutId id="2147484238" r:id="rId29"/>
    <p:sldLayoutId id="2147484239" r:id="rId30"/>
    <p:sldLayoutId id="2147484240" r:id="rId31"/>
    <p:sldLayoutId id="2147484241" r:id="rId32"/>
    <p:sldLayoutId id="2147484242" r:id="rId33"/>
    <p:sldLayoutId id="2147484243" r:id="rId34"/>
    <p:sldLayoutId id="2147484244" r:id="rId35"/>
    <p:sldLayoutId id="2147484245" r:id="rId36"/>
    <p:sldLayoutId id="2147484246" r:id="rId37"/>
  </p:sldLayoutIdLst>
  <p:transition>
    <p:fade/>
  </p:transition>
  <p:hf sldNum="0" hd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108035354"/>
      </p:ext>
    </p:extLst>
  </p:cSld>
  <p:clrMap bg1="lt1" tx1="dk1" bg2="lt2" tx2="dk2" accent1="accent1" accent2="accent2" accent3="accent3" accent4="accent4" accent5="accent5" accent6="accent6" hlink="hlink" folHlink="folHlink"/>
  <p:sldLayoutIdLst>
    <p:sldLayoutId id="2147484248" r:id="rId1"/>
    <p:sldLayoutId id="2147484249" r:id="rId2"/>
    <p:sldLayoutId id="2147484250" r:id="rId3"/>
    <p:sldLayoutId id="2147484251" r:id="rId4"/>
    <p:sldLayoutId id="2147484252" r:id="rId5"/>
    <p:sldLayoutId id="2147484253" r:id="rId6"/>
    <p:sldLayoutId id="2147484254" r:id="rId7"/>
    <p:sldLayoutId id="2147484255" r:id="rId8"/>
    <p:sldLayoutId id="2147484256" r:id="rId9"/>
    <p:sldLayoutId id="2147484257" r:id="rId10"/>
    <p:sldLayoutId id="2147484258" r:id="rId11"/>
    <p:sldLayoutId id="2147484259" r:id="rId12"/>
    <p:sldLayoutId id="2147484260" r:id="rId13"/>
    <p:sldLayoutId id="2147484261" r:id="rId14"/>
    <p:sldLayoutId id="2147484262" r:id="rId15"/>
    <p:sldLayoutId id="2147484263" r:id="rId16"/>
    <p:sldLayoutId id="2147484264" r:id="rId17"/>
    <p:sldLayoutId id="2147484265" r:id="rId18"/>
    <p:sldLayoutId id="2147484266" r:id="rId19"/>
    <p:sldLayoutId id="2147484267" r:id="rId20"/>
    <p:sldLayoutId id="2147484268" r:id="rId21"/>
    <p:sldLayoutId id="2147484269" r:id="rId22"/>
    <p:sldLayoutId id="2147484270" r:id="rId23"/>
    <p:sldLayoutId id="2147484271" r:id="rId24"/>
    <p:sldLayoutId id="2147484272" r:id="rId25"/>
    <p:sldLayoutId id="2147484273" r:id="rId26"/>
    <p:sldLayoutId id="2147484274" r:id="rId27"/>
    <p:sldLayoutId id="2147484275" r:id="rId28"/>
    <p:sldLayoutId id="2147484276" r:id="rId29"/>
    <p:sldLayoutId id="2147484277" r:id="rId30"/>
    <p:sldLayoutId id="2147484278" r:id="rId31"/>
    <p:sldLayoutId id="2147484279"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C9B1B5-B09F-4B98-AFC2-1B4B55BE018E}"/>
              </a:ext>
            </a:extLst>
          </p:cNvPr>
          <p:cNvPicPr>
            <a:picLocks noChangeAspect="1"/>
          </p:cNvPicPr>
          <p:nvPr userDrawn="1"/>
        </p:nvPicPr>
        <p:blipFill>
          <a:blip r:embed="rId35"/>
          <a:stretch>
            <a:fillRect/>
          </a:stretch>
        </p:blipFill>
        <p:spPr>
          <a:xfrm rot="5400000">
            <a:off x="9044629" y="3216843"/>
            <a:ext cx="6858000" cy="424314"/>
          </a:xfrm>
          <a:prstGeom prst="rect">
            <a:avLst/>
          </a:prstGeom>
        </p:spPr>
      </p:pic>
      <p:sp>
        <p:nvSpPr>
          <p:cNvPr id="2" name="Title Placeholder 1"/>
          <p:cNvSpPr>
            <a:spLocks noGrp="1"/>
          </p:cNvSpPr>
          <p:nvPr>
            <p:ph type="title"/>
          </p:nvPr>
        </p:nvSpPr>
        <p:spPr>
          <a:xfrm>
            <a:off x="426424" y="224112"/>
            <a:ext cx="11336039" cy="744014"/>
          </a:xfrm>
          <a:prstGeom prst="rect">
            <a:avLst/>
          </a:prstGeom>
        </p:spPr>
        <p:txBody>
          <a:bodyPr vert="horz" wrap="square" lIns="0" tIns="164592"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437319" y="1110106"/>
            <a:ext cx="11336039" cy="2031912"/>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36" cstate="screen">
            <a:extLst>
              <a:ext uri="{28A0092B-C50C-407E-A947-70E740481C1C}">
                <a14:useLocalDpi xmlns:a14="http://schemas.microsoft.com/office/drawing/2010/main"/>
              </a:ext>
            </a:extLst>
          </a:blip>
          <a:stretch>
            <a:fillRect/>
          </a:stretch>
        </p:blipFill>
        <p:spPr>
          <a:xfrm rot="5400000">
            <a:off x="9755482" y="3012080"/>
            <a:ext cx="6858623" cy="833218"/>
          </a:xfrm>
          <a:prstGeom prst="rect">
            <a:avLst/>
          </a:prstGeom>
        </p:spPr>
      </p:pic>
    </p:spTree>
    <p:extLst>
      <p:ext uri="{BB962C8B-B14F-4D97-AF65-F5344CB8AC3E}">
        <p14:creationId xmlns:p14="http://schemas.microsoft.com/office/powerpoint/2010/main" val="403872207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723"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4" r:id="rId24"/>
    <p:sldLayoutId id="2147483715" r:id="rId25"/>
    <p:sldLayoutId id="2147483716" r:id="rId26"/>
    <p:sldLayoutId id="2147483717" r:id="rId27"/>
    <p:sldLayoutId id="2147483718" r:id="rId28"/>
    <p:sldLayoutId id="2147483719" r:id="rId29"/>
    <p:sldLayoutId id="2147483720" r:id="rId30"/>
    <p:sldLayoutId id="2147483721" r:id="rId31"/>
    <p:sldLayoutId id="2147483722" r:id="rId32"/>
    <p:sldLayoutId id="2147484058" r:id="rId33"/>
  </p:sldLayoutIdLst>
  <p:transition>
    <p:fade/>
  </p:transition>
  <p:hf sldNum="0" hdr="0" dt="0"/>
  <p:txStyles>
    <p:titleStyle>
      <a:lvl1pPr algn="l" defTabSz="914367" rtl="0" eaLnBrk="1" latinLnBrk="0" hangingPunct="1">
        <a:lnSpc>
          <a:spcPct val="90000"/>
        </a:lnSpc>
        <a:spcBef>
          <a:spcPct val="0"/>
        </a:spcBef>
        <a:buNone/>
        <a:defRPr lang="en-US" sz="3529" b="0" kern="1200" cap="none" spc="-147" baseline="0" dirty="0" smtClean="0">
          <a:ln w="3175">
            <a:noFill/>
          </a:ln>
          <a:solidFill>
            <a:schemeClr val="tx2"/>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2745" kern="1200" spc="0" baseline="0">
          <a:solidFill>
            <a:srgbClr val="000000"/>
          </a:solidFill>
          <a:latin typeface="+mn-lt"/>
          <a:ea typeface="+mn-ea"/>
          <a:cs typeface="+mn-cs"/>
        </a:defRPr>
      </a:lvl1pPr>
      <a:lvl2pPr marL="224097"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448193"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3pPr>
      <a:lvl4pPr marL="67229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4pPr>
      <a:lvl5pPr marL="896386"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373">
          <p15:clr>
            <a:srgbClr val="C35EA4"/>
          </p15:clr>
        </p15:guide>
        <p15:guide id="2" pos="1517">
          <p15:clr>
            <a:srgbClr val="C35EA4"/>
          </p15:clr>
        </p15:guide>
        <p15:guide id="3" pos="2608">
          <p15:clr>
            <a:srgbClr val="C35EA4"/>
          </p15:clr>
        </p15:guide>
        <p15:guide id="4" pos="2751">
          <p15:clr>
            <a:srgbClr val="C35EA4"/>
          </p15:clr>
        </p15:guide>
        <p15:guide id="5" pos="3844">
          <p15:clr>
            <a:srgbClr val="C35EA4"/>
          </p15:clr>
        </p15:guide>
        <p15:guide id="6" pos="3989">
          <p15:clr>
            <a:srgbClr val="C35EA4"/>
          </p15:clr>
        </p15:guide>
        <p15:guide id="7" pos="5079">
          <p15:clr>
            <a:srgbClr val="C35EA4"/>
          </p15:clr>
        </p15:guide>
        <p15:guide id="8" pos="5222">
          <p15:clr>
            <a:srgbClr val="C35EA4"/>
          </p15:clr>
        </p15:guide>
        <p15:guide id="9" pos="6317">
          <p15:clr>
            <a:srgbClr val="C35EA4"/>
          </p15:clr>
        </p15:guide>
        <p15:guide id="10" pos="6460">
          <p15:clr>
            <a:srgbClr val="C35EA4"/>
          </p15:clr>
        </p15:guide>
        <p15:guide id="11" pos="274">
          <p15:clr>
            <a:srgbClr val="F26B43"/>
          </p15:clr>
        </p15:guide>
        <p15:guide id="12" pos="7558">
          <p15:clr>
            <a:srgbClr val="F26B43"/>
          </p15:clr>
        </p15:guide>
        <p15:guide id="13" orient="horz" pos="758">
          <p15:clr>
            <a:srgbClr val="5ACBF0"/>
          </p15:clr>
        </p15:guide>
        <p15:guide id="14" orient="horz" pos="1372">
          <p15:clr>
            <a:srgbClr val="5ACBF0"/>
          </p15:clr>
        </p15:guide>
        <p15:guide id="15" orient="horz" pos="612">
          <p15:clr>
            <a:srgbClr val="5ACBF0"/>
          </p15:clr>
        </p15:guide>
        <p15:guide id="16" orient="horz" pos="1515">
          <p15:clr>
            <a:srgbClr val="5ACBF0"/>
          </p15:clr>
        </p15:guide>
        <p15:guide id="17" orient="horz" pos="2127">
          <p15:clr>
            <a:srgbClr val="5ACBF0"/>
          </p15:clr>
        </p15:guide>
        <p15:guide id="18" orient="horz" pos="2275">
          <p15:clr>
            <a:srgbClr val="5ACBF0"/>
          </p15:clr>
        </p15:guide>
        <p15:guide id="19" orient="horz" pos="280">
          <p15:clr>
            <a:srgbClr val="F26B43"/>
          </p15:clr>
        </p15:guide>
        <p15:guide id="20" orient="horz" pos="4127">
          <p15:clr>
            <a:srgbClr val="F26B43"/>
          </p15:clr>
        </p15:guide>
        <p15:guide id="21" orient="horz" pos="2889">
          <p15:clr>
            <a:srgbClr val="5ACBF0"/>
          </p15:clr>
        </p15:guide>
        <p15:guide id="22" orient="horz" pos="3032">
          <p15:clr>
            <a:srgbClr val="5ACBF0"/>
          </p15:clr>
        </p15:guide>
        <p15:guide id="23" orient="horz" pos="3648">
          <p15:clr>
            <a:srgbClr val="5ACBF0"/>
          </p15:clr>
        </p15:guide>
        <p15:guide id="24" orient="horz" pos="3792">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3"/>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663651956"/>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4" r:id="rId13"/>
    <p:sldLayoutId id="2147483745" r:id="rId14"/>
    <p:sldLayoutId id="2147483746" r:id="rId15"/>
    <p:sldLayoutId id="2147483747" r:id="rId16"/>
    <p:sldLayoutId id="2147483748" r:id="rId17"/>
    <p:sldLayoutId id="2147483749" r:id="rId18"/>
    <p:sldLayoutId id="2147483750" r:id="rId19"/>
    <p:sldLayoutId id="2147483751" r:id="rId20"/>
    <p:sldLayoutId id="2147483752" r:id="rId2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4"/>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5"/>
          <a:stretch>
            <a:fillRect/>
          </a:stretch>
        </p:blipFill>
        <p:spPr>
          <a:xfrm rot="5400000">
            <a:off x="9288989"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1"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24673729"/>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 id="2147483770" r:id="rId17"/>
    <p:sldLayoutId id="2147483771" r:id="rId18"/>
    <p:sldLayoutId id="2147483772" r:id="rId19"/>
    <p:sldLayoutId id="2147483773" r:id="rId20"/>
    <p:sldLayoutId id="2147483774" r:id="rId21"/>
    <p:sldLayoutId id="2147483775" r:id="rId22"/>
    <p:sldLayoutId id="2147483776" r:id="rId23"/>
  </p:sldLayoutIdLst>
  <p:transition>
    <p:fade/>
  </p:transition>
  <p:hf sldNum="0" hdr="0" ftr="0" dt="0"/>
  <p:txStyles>
    <p:titleStyle>
      <a:lvl1pPr algn="l" defTabSz="932563"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2"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2"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6">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76893169"/>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 id="2147483791" r:id="rId13"/>
    <p:sldLayoutId id="2147483792" r:id="rId14"/>
    <p:sldLayoutId id="2147483793" r:id="rId15"/>
    <p:sldLayoutId id="2147483794" r:id="rId16"/>
    <p:sldLayoutId id="2147483795" r:id="rId17"/>
    <p:sldLayoutId id="2147483796" r:id="rId18"/>
    <p:sldLayoutId id="2147483797" r:id="rId19"/>
    <p:sldLayoutId id="2147483798" r:id="rId20"/>
    <p:sldLayoutId id="2147483799" r:id="rId21"/>
    <p:sldLayoutId id="2147483800" r:id="rId22"/>
    <p:sldLayoutId id="2147483802" r:id="rId23"/>
    <p:sldLayoutId id="2147483803" r:id="rId24"/>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079185321"/>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 id="2147483822" r:id="rId18"/>
    <p:sldLayoutId id="2147483823"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2" name="Group 11"/>
          <p:cNvGrpSpPr/>
          <p:nvPr userDrawn="1"/>
        </p:nvGrpSpPr>
        <p:grpSpPr>
          <a:xfrm>
            <a:off x="12284341" y="34590"/>
            <a:ext cx="309875" cy="6788823"/>
            <a:chOff x="12519377" y="-15171"/>
            <a:chExt cx="349955" cy="5130095"/>
          </a:xfrm>
        </p:grpSpPr>
        <p:sp>
          <p:nvSpPr>
            <p:cNvPr id="3" name="Rectangle 2"/>
            <p:cNvSpPr/>
            <p:nvPr userDrawn="1"/>
          </p:nvSpPr>
          <p:spPr bwMode="auto">
            <a:xfrm>
              <a:off x="12519377" y="-15171"/>
              <a:ext cx="349955" cy="620889"/>
            </a:xfrm>
            <a:prstGeom prst="rect">
              <a:avLst/>
            </a:prstGeom>
            <a:solidFill>
              <a:schemeClr val="bg1"/>
            </a:solid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Rectangle 4"/>
            <p:cNvSpPr/>
            <p:nvPr userDrawn="1"/>
          </p:nvSpPr>
          <p:spPr bwMode="auto">
            <a:xfrm>
              <a:off x="12519377" y="629001"/>
              <a:ext cx="349955" cy="62088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Rectangle 5"/>
            <p:cNvSpPr/>
            <p:nvPr userDrawn="1"/>
          </p:nvSpPr>
          <p:spPr bwMode="auto">
            <a:xfrm>
              <a:off x="12519377" y="1273173"/>
              <a:ext cx="349955" cy="62088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Rectangle 6"/>
            <p:cNvSpPr/>
            <p:nvPr userDrawn="1"/>
          </p:nvSpPr>
          <p:spPr bwMode="auto">
            <a:xfrm>
              <a:off x="12519377" y="1917345"/>
              <a:ext cx="349955" cy="62088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Rectangle 7"/>
            <p:cNvSpPr/>
            <p:nvPr userDrawn="1"/>
          </p:nvSpPr>
          <p:spPr bwMode="auto">
            <a:xfrm>
              <a:off x="12519377" y="2561517"/>
              <a:ext cx="349955" cy="62088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Rectangle 8"/>
            <p:cNvSpPr/>
            <p:nvPr userDrawn="1"/>
          </p:nvSpPr>
          <p:spPr bwMode="auto">
            <a:xfrm>
              <a:off x="12519377" y="3205689"/>
              <a:ext cx="349955" cy="62088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Rectangle 9"/>
            <p:cNvSpPr/>
            <p:nvPr userDrawn="1"/>
          </p:nvSpPr>
          <p:spPr bwMode="auto">
            <a:xfrm>
              <a:off x="12519377" y="3849861"/>
              <a:ext cx="349955" cy="62088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Rectangle 10"/>
            <p:cNvSpPr/>
            <p:nvPr userDrawn="1"/>
          </p:nvSpPr>
          <p:spPr bwMode="auto">
            <a:xfrm>
              <a:off x="12519377" y="4494035"/>
              <a:ext cx="349955" cy="62088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3173570576"/>
      </p:ext>
    </p:extLst>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 id="2147483836" r:id="rId12"/>
    <p:sldLayoutId id="2147483837" r:id="rId13"/>
    <p:sldLayoutId id="2147483839" r:id="rId14"/>
    <p:sldLayoutId id="2147483840" r:id="rId15"/>
    <p:sldLayoutId id="2147483841" r:id="rId16"/>
    <p:sldLayoutId id="2147483842" r:id="rId17"/>
    <p:sldLayoutId id="2147483843" r:id="rId18"/>
    <p:sldLayoutId id="2147483844" r:id="rId19"/>
    <p:sldLayoutId id="2147483845" r:id="rId20"/>
    <p:sldLayoutId id="2147483846" r:id="rId21"/>
    <p:sldLayoutId id="2147483847" r:id="rId22"/>
    <p:sldLayoutId id="2147483848" r:id="rId23"/>
    <p:sldLayoutId id="2147483849" r:id="rId24"/>
    <p:sldLayoutId id="2147483850" r:id="rId25"/>
    <p:sldLayoutId id="2147483851" r:id="rId26"/>
    <p:sldLayoutId id="2147483852" r:id="rId27"/>
    <p:sldLayoutId id="2147483853" r:id="rId28"/>
    <p:sldLayoutId id="2147483854" r:id="rId29"/>
    <p:sldLayoutId id="2147483855" r:id="rId30"/>
    <p:sldLayoutId id="2147483856" r:id="rId31"/>
  </p:sldLayoutIdLst>
  <p:transition>
    <p:fade/>
  </p:transition>
  <p:hf sldNum="0" hdr="0" ftr="0" dt="0"/>
  <p:txStyles>
    <p:titleStyle>
      <a:lvl1pPr algn="l" defTabSz="914367" rtl="0" eaLnBrk="1" latinLnBrk="0" hangingPunct="1">
        <a:lnSpc>
          <a:spcPct val="90000"/>
        </a:lnSpc>
        <a:spcBef>
          <a:spcPct val="0"/>
        </a:spcBef>
        <a:buNone/>
        <a:defRPr lang="en-US" sz="4705" b="0" kern="1200" cap="none" spc="-100" baseline="0" dirty="0" smtClean="0">
          <a:ln w="3175">
            <a:noFill/>
          </a:ln>
          <a:solidFill>
            <a:srgbClr val="3F3F3F"/>
          </a:solidFill>
          <a:effectLst/>
          <a:latin typeface="+mj-lt"/>
          <a:ea typeface="+mn-ea"/>
          <a:cs typeface="Segoe UI Semibold" panose="020B0702040204020203" pitchFamily="34" charset="0"/>
        </a:defRPr>
      </a:lvl1pPr>
    </p:titleStyle>
    <p:body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100000">
                <a:schemeClr val="tx1"/>
              </a:gs>
            </a:gsLst>
            <a:lin ang="5400000" scaled="0"/>
          </a:gradFill>
          <a:latin typeface="Segoe UI Light" panose="020B0502040204020203" pitchFamily="34" charset="0"/>
          <a:ea typeface="+mn-ea"/>
          <a:cs typeface="Segoe UI Light" panose="020B0502040204020203" pitchFamily="34" charset="0"/>
        </a:defRPr>
      </a:lvl1pPr>
      <a:lvl2pPr marL="336145"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2pPr>
      <a:lvl3pPr marL="560241"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3pPr>
      <a:lvl4pPr marL="784338"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4pPr>
      <a:lvl5pPr marL="1008435"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68">
          <p15:clr>
            <a:srgbClr val="5ACBF0"/>
          </p15:clr>
        </p15:guide>
        <p15:guide id="3" pos="672">
          <p15:clr>
            <a:srgbClr val="5ACBF0"/>
          </p15:clr>
        </p15:guide>
        <p15:guide id="4" pos="1248">
          <p15:clr>
            <a:srgbClr val="5ACBF0"/>
          </p15:clr>
        </p15:guide>
        <p15:guide id="5" pos="1824">
          <p15:clr>
            <a:srgbClr val="5ACBF0"/>
          </p15:clr>
        </p15:guide>
        <p15:guide id="6" pos="2400">
          <p15:clr>
            <a:srgbClr val="5ACBF0"/>
          </p15:clr>
        </p15:guide>
        <p15:guide id="7" pos="2976">
          <p15:clr>
            <a:srgbClr val="5ACBF0"/>
          </p15:clr>
        </p15:guide>
        <p15:guide id="8" pos="3552">
          <p15:clr>
            <a:srgbClr val="5ACBF0"/>
          </p15:clr>
        </p15:guide>
        <p15:guide id="9" pos="4128">
          <p15:clr>
            <a:srgbClr val="5ACBF0"/>
          </p15:clr>
        </p15:guide>
        <p15:guide id="10" pos="4704">
          <p15:clr>
            <a:srgbClr val="5ACBF0"/>
          </p15:clr>
        </p15:guide>
        <p15:guide id="11" pos="5280">
          <p15:clr>
            <a:srgbClr val="5ACBF0"/>
          </p15:clr>
        </p15:guide>
        <p15:guide id="12" pos="5856">
          <p15:clr>
            <a:srgbClr val="5ACBF0"/>
          </p15:clr>
        </p15:guide>
        <p15:guide id="13" pos="6432">
          <p15:clr>
            <a:srgbClr val="5ACBF0"/>
          </p15:clr>
        </p15:guide>
        <p15:guide id="14" pos="7008">
          <p15:clr>
            <a:srgbClr val="5ACBF0"/>
          </p15:clr>
        </p15:guide>
        <p15:guide id="15" pos="7525">
          <p15:clr>
            <a:srgbClr val="5ACBF0"/>
          </p15:clr>
        </p15:guide>
        <p15:guide id="16" pos="274">
          <p15:clr>
            <a:srgbClr val="C35EA4"/>
          </p15:clr>
        </p15:guide>
        <p15:guide id="17" pos="7402">
          <p15:clr>
            <a:srgbClr val="C35EA4"/>
          </p15:clr>
        </p15:guide>
        <p15:guide id="18" orient="horz" pos="720">
          <p15:clr>
            <a:srgbClr val="5ACBF0"/>
          </p15:clr>
        </p15:guide>
        <p15:guide id="19" orient="horz" pos="1296">
          <p15:clr>
            <a:srgbClr val="5ACBF0"/>
          </p15:clr>
        </p15:guide>
        <p15:guide id="20" orient="horz" pos="1872">
          <p15:clr>
            <a:srgbClr val="5ACBF0"/>
          </p15:clr>
        </p15:guide>
        <p15:guide id="21" orient="horz" pos="2448">
          <p15:clr>
            <a:srgbClr val="5ACBF0"/>
          </p15:clr>
        </p15:guide>
        <p15:guide id="22" orient="horz" pos="3024">
          <p15:clr>
            <a:srgbClr val="5ACBF0"/>
          </p15:clr>
        </p15:guide>
        <p15:guide id="23" orient="horz" pos="3600">
          <p15:clr>
            <a:srgbClr val="5ACBF0"/>
          </p15:clr>
        </p15:guide>
        <p15:guide id="24" orient="horz" pos="4219">
          <p15:clr>
            <a:srgbClr val="5ACBF0"/>
          </p15:clr>
        </p15:guide>
        <p15:guide id="25" orient="horz" pos="288">
          <p15:clr>
            <a:srgbClr val="C35EA4"/>
          </p15:clr>
        </p15:guide>
        <p15:guide id="26" orient="horz" pos="4040">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6"/>
          <a:stretch>
            <a:fillRect/>
          </a:stretch>
        </p:blipFill>
        <p:spPr>
          <a:xfrm rot="5400000">
            <a:off x="9187080" y="3012391"/>
            <a:ext cx="6858623" cy="833218"/>
          </a:xfrm>
          <a:prstGeom prst="rect">
            <a:avLst/>
          </a:prstGeom>
        </p:spPr>
      </p:pic>
    </p:spTree>
    <p:extLst>
      <p:ext uri="{BB962C8B-B14F-4D97-AF65-F5344CB8AC3E}">
        <p14:creationId xmlns:p14="http://schemas.microsoft.com/office/powerpoint/2010/main" val="858999680"/>
      </p:ext>
    </p:extLst>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880" r:id="rId23"/>
    <p:sldLayoutId id="2147483881" r:id="rId24"/>
  </p:sldLayoutIdLst>
  <p:transition>
    <p:fade/>
  </p:transition>
  <p:txStyles>
    <p:titleStyle>
      <a:lvl1pPr algn="l" defTabSz="896354" rtl="0" eaLnBrk="1" latinLnBrk="0" hangingPunct="1">
        <a:lnSpc>
          <a:spcPct val="90000"/>
        </a:lnSpc>
        <a:spcBef>
          <a:spcPct val="0"/>
        </a:spcBef>
        <a:buNone/>
        <a:defRPr lang="en-US" sz="4612" b="0" kern="1200" cap="none" spc="-98"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29523" marR="0" indent="-329523" algn="l" defTabSz="896354" rtl="0" eaLnBrk="1" fontAlgn="auto" latinLnBrk="0" hangingPunct="1">
        <a:lnSpc>
          <a:spcPct val="90000"/>
        </a:lnSpc>
        <a:spcBef>
          <a:spcPct val="20000"/>
        </a:spcBef>
        <a:spcAft>
          <a:spcPts val="0"/>
        </a:spcAft>
        <a:buClrTx/>
        <a:buSzPct val="90000"/>
        <a:buFont typeface="Arial" pitchFamily="34" charset="0"/>
        <a:buChar char="•"/>
        <a:tabLst/>
        <a:defRPr sz="3844" kern="1200" spc="0" baseline="0">
          <a:gradFill>
            <a:gsLst>
              <a:gs pos="1250">
                <a:schemeClr val="tx1"/>
              </a:gs>
              <a:gs pos="100000">
                <a:schemeClr val="tx1"/>
              </a:gs>
            </a:gsLst>
            <a:lin ang="5400000" scaled="0"/>
          </a:gradFill>
          <a:latin typeface="+mj-lt"/>
          <a:ea typeface="+mn-ea"/>
          <a:cs typeface="+mn-cs"/>
        </a:defRPr>
      </a:lvl1pPr>
      <a:lvl2pPr marL="561409" marR="0" indent="-231886" algn="l" defTabSz="896354" rtl="0" eaLnBrk="1" fontAlgn="auto" latinLnBrk="0" hangingPunct="1">
        <a:lnSpc>
          <a:spcPct val="90000"/>
        </a:lnSpc>
        <a:spcBef>
          <a:spcPct val="20000"/>
        </a:spcBef>
        <a:spcAft>
          <a:spcPts val="0"/>
        </a:spcAft>
        <a:buClrTx/>
        <a:buSzPct val="90000"/>
        <a:buFont typeface="Arial" pitchFamily="34" charset="0"/>
        <a:buChar char="•"/>
        <a:tabLst/>
        <a:defRPr sz="2307" kern="1200" spc="0" baseline="0">
          <a:gradFill>
            <a:gsLst>
              <a:gs pos="1250">
                <a:schemeClr val="tx1"/>
              </a:gs>
              <a:gs pos="100000">
                <a:schemeClr val="tx1"/>
              </a:gs>
            </a:gsLst>
            <a:lin ang="5400000" scaled="0"/>
          </a:gradFill>
          <a:latin typeface="+mn-lt"/>
          <a:ea typeface="+mn-ea"/>
          <a:cs typeface="+mn-cs"/>
        </a:defRPr>
      </a:lvl2pPr>
      <a:lvl3pPr marL="768887" marR="0" indent="-219682" algn="l" defTabSz="896354" rtl="0" eaLnBrk="1" fontAlgn="auto" latinLnBrk="0" hangingPunct="1">
        <a:lnSpc>
          <a:spcPct val="90000"/>
        </a:lnSpc>
        <a:spcBef>
          <a:spcPct val="20000"/>
        </a:spcBef>
        <a:spcAft>
          <a:spcPts val="0"/>
        </a:spcAft>
        <a:buClrTx/>
        <a:buSzPct val="90000"/>
        <a:buFont typeface="Arial" pitchFamily="34" charset="0"/>
        <a:buChar char="•"/>
        <a:tabLst/>
        <a:defRPr sz="1922" kern="1200" spc="0" baseline="0">
          <a:gradFill>
            <a:gsLst>
              <a:gs pos="1250">
                <a:schemeClr val="tx1"/>
              </a:gs>
              <a:gs pos="100000">
                <a:schemeClr val="tx1"/>
              </a:gs>
            </a:gsLst>
            <a:lin ang="5400000" scaled="0"/>
          </a:gradFill>
          <a:latin typeface="+mn-lt"/>
          <a:ea typeface="+mn-ea"/>
          <a:cs typeface="+mn-cs"/>
        </a:defRPr>
      </a:lvl3pPr>
      <a:lvl4pPr marL="988569" marR="0" indent="-219682" algn="l" defTabSz="896354" rtl="0" eaLnBrk="1" fontAlgn="auto" latinLnBrk="0" hangingPunct="1">
        <a:lnSpc>
          <a:spcPct val="90000"/>
        </a:lnSpc>
        <a:spcBef>
          <a:spcPct val="20000"/>
        </a:spcBef>
        <a:spcAft>
          <a:spcPts val="0"/>
        </a:spcAft>
        <a:buClrTx/>
        <a:buSzPct val="90000"/>
        <a:buFont typeface="Arial" pitchFamily="34" charset="0"/>
        <a:buChar char="•"/>
        <a:tabLst/>
        <a:defRPr sz="1730" kern="1200" spc="0" baseline="0">
          <a:gradFill>
            <a:gsLst>
              <a:gs pos="1250">
                <a:schemeClr val="tx1"/>
              </a:gs>
              <a:gs pos="100000">
                <a:schemeClr val="tx1"/>
              </a:gs>
            </a:gsLst>
            <a:lin ang="5400000" scaled="0"/>
          </a:gradFill>
          <a:latin typeface="+mn-lt"/>
          <a:ea typeface="+mn-ea"/>
          <a:cs typeface="+mn-cs"/>
        </a:defRPr>
      </a:lvl4pPr>
      <a:lvl5pPr marL="1208250" marR="0" indent="-219682" algn="l" defTabSz="896354" rtl="0" eaLnBrk="1" fontAlgn="auto" latinLnBrk="0" hangingPunct="1">
        <a:lnSpc>
          <a:spcPct val="90000"/>
        </a:lnSpc>
        <a:spcBef>
          <a:spcPct val="20000"/>
        </a:spcBef>
        <a:spcAft>
          <a:spcPts val="0"/>
        </a:spcAft>
        <a:buClrTx/>
        <a:buSzPct val="90000"/>
        <a:buFont typeface="Arial" pitchFamily="34" charset="0"/>
        <a:buChar char="•"/>
        <a:tabLst/>
        <a:defRPr sz="1730" kern="1200" spc="0" baseline="0">
          <a:gradFill>
            <a:gsLst>
              <a:gs pos="1250">
                <a:schemeClr val="tx1"/>
              </a:gs>
              <a:gs pos="100000">
                <a:schemeClr val="tx1"/>
              </a:gs>
            </a:gsLst>
            <a:lin ang="5400000" scaled="0"/>
          </a:gradFill>
          <a:latin typeface="+mn-lt"/>
          <a:ea typeface="+mn-ea"/>
          <a:cs typeface="+mn-cs"/>
        </a:defRPr>
      </a:lvl5pPr>
      <a:lvl6pPr marL="2464973" indent="-224089" algn="l" defTabSz="896354" rtl="0" eaLnBrk="1" latinLnBrk="0" hangingPunct="1">
        <a:spcBef>
          <a:spcPct val="20000"/>
        </a:spcBef>
        <a:buFont typeface="Arial" pitchFamily="34" charset="0"/>
        <a:buChar char="•"/>
        <a:defRPr sz="1922" kern="1200">
          <a:solidFill>
            <a:schemeClr val="tx1"/>
          </a:solidFill>
          <a:latin typeface="+mn-lt"/>
          <a:ea typeface="+mn-ea"/>
          <a:cs typeface="+mn-cs"/>
        </a:defRPr>
      </a:lvl6pPr>
      <a:lvl7pPr marL="2913151" indent="-224089" algn="l" defTabSz="896354" rtl="0" eaLnBrk="1" latinLnBrk="0" hangingPunct="1">
        <a:spcBef>
          <a:spcPct val="20000"/>
        </a:spcBef>
        <a:buFont typeface="Arial" pitchFamily="34" charset="0"/>
        <a:buChar char="•"/>
        <a:defRPr sz="1922" kern="1200">
          <a:solidFill>
            <a:schemeClr val="tx1"/>
          </a:solidFill>
          <a:latin typeface="+mn-lt"/>
          <a:ea typeface="+mn-ea"/>
          <a:cs typeface="+mn-cs"/>
        </a:defRPr>
      </a:lvl7pPr>
      <a:lvl8pPr marL="3361328" indent="-224089" algn="l" defTabSz="896354" rtl="0" eaLnBrk="1" latinLnBrk="0" hangingPunct="1">
        <a:spcBef>
          <a:spcPct val="20000"/>
        </a:spcBef>
        <a:buFont typeface="Arial" pitchFamily="34" charset="0"/>
        <a:buChar char="•"/>
        <a:defRPr sz="1922" kern="1200">
          <a:solidFill>
            <a:schemeClr val="tx1"/>
          </a:solidFill>
          <a:latin typeface="+mn-lt"/>
          <a:ea typeface="+mn-ea"/>
          <a:cs typeface="+mn-cs"/>
        </a:defRPr>
      </a:lvl8pPr>
      <a:lvl9pPr marL="3809506" indent="-224089" algn="l" defTabSz="896354" rtl="0" eaLnBrk="1" latinLnBrk="0" hangingPunct="1">
        <a:spcBef>
          <a:spcPct val="20000"/>
        </a:spcBef>
        <a:buFont typeface="Arial" pitchFamily="34" charset="0"/>
        <a:buChar char="•"/>
        <a:defRPr sz="1922" kern="1200">
          <a:solidFill>
            <a:schemeClr val="tx1"/>
          </a:solidFill>
          <a:latin typeface="+mn-lt"/>
          <a:ea typeface="+mn-ea"/>
          <a:cs typeface="+mn-cs"/>
        </a:defRPr>
      </a:lvl9pPr>
    </p:bodyStyle>
    <p:otherStyle>
      <a:defPPr>
        <a:defRPr lang="en-US"/>
      </a:defPPr>
      <a:lvl1pPr marL="0" algn="l" defTabSz="896354" rtl="0" eaLnBrk="1" latinLnBrk="0" hangingPunct="1">
        <a:defRPr sz="1730" kern="1200">
          <a:solidFill>
            <a:schemeClr val="tx1"/>
          </a:solidFill>
          <a:latin typeface="+mn-lt"/>
          <a:ea typeface="+mn-ea"/>
          <a:cs typeface="+mn-cs"/>
        </a:defRPr>
      </a:lvl1pPr>
      <a:lvl2pPr marL="448176" algn="l" defTabSz="896354" rtl="0" eaLnBrk="1" latinLnBrk="0" hangingPunct="1">
        <a:defRPr sz="1730" kern="1200">
          <a:solidFill>
            <a:schemeClr val="tx1"/>
          </a:solidFill>
          <a:latin typeface="+mn-lt"/>
          <a:ea typeface="+mn-ea"/>
          <a:cs typeface="+mn-cs"/>
        </a:defRPr>
      </a:lvl2pPr>
      <a:lvl3pPr marL="896354" algn="l" defTabSz="896354" rtl="0" eaLnBrk="1" latinLnBrk="0" hangingPunct="1">
        <a:defRPr sz="1730" kern="1200">
          <a:solidFill>
            <a:schemeClr val="tx1"/>
          </a:solidFill>
          <a:latin typeface="+mn-lt"/>
          <a:ea typeface="+mn-ea"/>
          <a:cs typeface="+mn-cs"/>
        </a:defRPr>
      </a:lvl3pPr>
      <a:lvl4pPr marL="1344530" algn="l" defTabSz="896354" rtl="0" eaLnBrk="1" latinLnBrk="0" hangingPunct="1">
        <a:defRPr sz="1730" kern="1200">
          <a:solidFill>
            <a:schemeClr val="tx1"/>
          </a:solidFill>
          <a:latin typeface="+mn-lt"/>
          <a:ea typeface="+mn-ea"/>
          <a:cs typeface="+mn-cs"/>
        </a:defRPr>
      </a:lvl4pPr>
      <a:lvl5pPr marL="1792708" algn="l" defTabSz="896354" rtl="0" eaLnBrk="1" latinLnBrk="0" hangingPunct="1">
        <a:defRPr sz="1730" kern="1200">
          <a:solidFill>
            <a:schemeClr val="tx1"/>
          </a:solidFill>
          <a:latin typeface="+mn-lt"/>
          <a:ea typeface="+mn-ea"/>
          <a:cs typeface="+mn-cs"/>
        </a:defRPr>
      </a:lvl5pPr>
      <a:lvl6pPr marL="2240885" algn="l" defTabSz="896354" rtl="0" eaLnBrk="1" latinLnBrk="0" hangingPunct="1">
        <a:defRPr sz="1730" kern="1200">
          <a:solidFill>
            <a:schemeClr val="tx1"/>
          </a:solidFill>
          <a:latin typeface="+mn-lt"/>
          <a:ea typeface="+mn-ea"/>
          <a:cs typeface="+mn-cs"/>
        </a:defRPr>
      </a:lvl6pPr>
      <a:lvl7pPr marL="2689062" algn="l" defTabSz="896354" rtl="0" eaLnBrk="1" latinLnBrk="0" hangingPunct="1">
        <a:defRPr sz="1730" kern="1200">
          <a:solidFill>
            <a:schemeClr val="tx1"/>
          </a:solidFill>
          <a:latin typeface="+mn-lt"/>
          <a:ea typeface="+mn-ea"/>
          <a:cs typeface="+mn-cs"/>
        </a:defRPr>
      </a:lvl7pPr>
      <a:lvl8pPr marL="3137238" algn="l" defTabSz="896354" rtl="0" eaLnBrk="1" latinLnBrk="0" hangingPunct="1">
        <a:defRPr sz="1730" kern="1200">
          <a:solidFill>
            <a:schemeClr val="tx1"/>
          </a:solidFill>
          <a:latin typeface="+mn-lt"/>
          <a:ea typeface="+mn-ea"/>
          <a:cs typeface="+mn-cs"/>
        </a:defRPr>
      </a:lvl8pPr>
      <a:lvl9pPr marL="3585417" algn="l" defTabSz="896354" rtl="0" eaLnBrk="1" latinLnBrk="0" hangingPunct="1">
        <a:defRPr sz="173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3">
          <p15:clr>
            <a:srgbClr val="5ACBF0"/>
          </p15:clr>
        </p15:guide>
        <p15:guide id="2" pos="173">
          <p15:clr>
            <a:srgbClr val="5ACBF0"/>
          </p15:clr>
        </p15:guide>
        <p15:guide id="3" pos="764">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53">
          <p15:clr>
            <a:srgbClr val="5ACBF0"/>
          </p15:clr>
        </p15:guide>
        <p15:guide id="9" pos="4205">
          <p15:clr>
            <a:srgbClr val="5ACBF0"/>
          </p15:clr>
        </p15:guide>
        <p15:guide id="10" pos="4781">
          <p15:clr>
            <a:srgbClr val="5ACBF0"/>
          </p15:clr>
        </p15:guide>
        <p15:guide id="11" pos="5381">
          <p15:clr>
            <a:srgbClr val="5ACBF0"/>
          </p15:clr>
        </p15:guide>
        <p15:guide id="12" pos="5933">
          <p15:clr>
            <a:srgbClr val="5ACBF0"/>
          </p15:clr>
        </p15:guide>
        <p15:guide id="13" pos="6509">
          <p15:clr>
            <a:srgbClr val="5ACBF0"/>
          </p15:clr>
        </p15:guide>
        <p15:guide id="14" pos="7109">
          <p15:clr>
            <a:srgbClr val="5ACBF0"/>
          </p15:clr>
        </p15:guide>
        <p15:guide id="15" pos="7661">
          <p15:clr>
            <a:srgbClr val="5ACBF0"/>
          </p15:clr>
        </p15:guide>
        <p15:guide id="16" pos="294">
          <p15:clr>
            <a:srgbClr val="C35EA4"/>
          </p15:clr>
        </p15:guide>
        <p15:guide id="17" pos="7541">
          <p15:clr>
            <a:srgbClr val="C35EA4"/>
          </p15:clr>
        </p15:guide>
        <p15:guide id="18" orient="horz" pos="778">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43">
          <p15:clr>
            <a:srgbClr val="5ACBF0"/>
          </p15:clr>
        </p15:guide>
        <p15:guide id="25" orient="horz" pos="283">
          <p15:clr>
            <a:srgbClr val="C35EA4"/>
          </p15:clr>
        </p15:guide>
        <p15:guide id="26" orient="horz" pos="4123">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1698927"/>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72052214"/>
      </p:ext>
    </p:extLst>
  </p:cSld>
  <p:clrMap bg1="lt1" tx1="dk1" bg2="lt2" tx2="dk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 id="2147483894" r:id="rId12"/>
    <p:sldLayoutId id="2147483895" r:id="rId13"/>
    <p:sldLayoutId id="2147483896" r:id="rId14"/>
    <p:sldLayoutId id="2147483897" r:id="rId15"/>
    <p:sldLayoutId id="2147483898" r:id="rId16"/>
    <p:sldLayoutId id="2147483899" r:id="rId17"/>
    <p:sldLayoutId id="2147483900" r:id="rId18"/>
    <p:sldLayoutId id="2147483901" r:id="rId19"/>
    <p:sldLayoutId id="2147483902" r:id="rId20"/>
    <p:sldLayoutId id="2147483903" r:id="rId21"/>
    <p:sldLayoutId id="2147483904" r:id="rId22"/>
    <p:sldLayoutId id="2147483905" r:id="rId23"/>
    <p:sldLayoutId id="2147483906" r:id="rId24"/>
    <p:sldLayoutId id="2147483907" r:id="rId25"/>
    <p:sldLayoutId id="2147483908" r:id="rId26"/>
    <p:sldLayoutId id="2147483909" r:id="rId27"/>
    <p:sldLayoutId id="2147483910" r:id="rId28"/>
    <p:sldLayoutId id="2147483911" r:id="rId29"/>
  </p:sldLayoutIdLst>
  <p:transition>
    <p:fade/>
  </p:transition>
  <p:txStyles>
    <p:titleStyle>
      <a:lvl1pPr algn="ctr" defTabSz="914367" rtl="0" eaLnBrk="1" latinLnBrk="0" hangingPunct="1">
        <a:lnSpc>
          <a:spcPct val="90000"/>
        </a:lnSpc>
        <a:spcBef>
          <a:spcPct val="0"/>
        </a:spcBef>
        <a:buNone/>
        <a:defRPr lang="en-US" sz="2800" b="0" kern="1200" cap="all" spc="500" baseline="0" dirty="0">
          <a:ln w="3175">
            <a:noFill/>
          </a:ln>
          <a:solidFill>
            <a:schemeClr val="tx2"/>
          </a:solidFill>
          <a:effectLst/>
          <a:latin typeface="Segoe UI Semilight" charset="0"/>
          <a:ea typeface="+mn-ea"/>
          <a:cs typeface="Segoe UI Semilight" charset="0"/>
        </a:defRPr>
      </a:lvl1pPr>
    </p:titleStyle>
    <p:bodyStyle>
      <a:lvl1pPr marL="336145" marR="0" indent="-336145" algn="l" defTabSz="914367" rtl="0" eaLnBrk="1" fontAlgn="auto" latinLnBrk="0" hangingPunct="1">
        <a:lnSpc>
          <a:spcPct val="100000"/>
        </a:lnSpc>
        <a:spcBef>
          <a:spcPct val="20000"/>
        </a:spcBef>
        <a:spcAft>
          <a:spcPts val="0"/>
        </a:spcAft>
        <a:buClrTx/>
        <a:buSzPct val="90000"/>
        <a:buFont typeface="Arial" pitchFamily="34" charset="0"/>
        <a:buChar char="•"/>
        <a:tabLst/>
        <a:defRPr sz="2400" kern="1200" spc="0" baseline="0">
          <a:solidFill>
            <a:schemeClr val="tx1"/>
          </a:solidFill>
          <a:latin typeface="+mj-lt"/>
          <a:ea typeface="+mn-ea"/>
          <a:cs typeface="+mn-cs"/>
        </a:defRPr>
      </a:lvl1pPr>
      <a:lvl2pPr marL="572691" marR="0" indent="-236546" algn="l" defTabSz="914367" rtl="0" eaLnBrk="1" fontAlgn="auto" latinLnBrk="0" hangingPunct="1">
        <a:lnSpc>
          <a:spcPct val="100000"/>
        </a:lnSpc>
        <a:spcBef>
          <a:spcPct val="20000"/>
        </a:spcBef>
        <a:spcAft>
          <a:spcPts val="0"/>
        </a:spcAft>
        <a:buClrTx/>
        <a:buSzPct val="90000"/>
        <a:buFont typeface="Arial" pitchFamily="34" charset="0"/>
        <a:buChar char="•"/>
        <a:tabLst/>
        <a:defRPr sz="1800" kern="1200" spc="0" baseline="0">
          <a:solidFill>
            <a:schemeClr val="tx1"/>
          </a:solidFill>
          <a:latin typeface="+mn-lt"/>
          <a:ea typeface="+mn-ea"/>
          <a:cs typeface="+mn-cs"/>
        </a:defRPr>
      </a:lvl2pPr>
      <a:lvl3pPr marL="784338" marR="0" indent="-224097" algn="l" defTabSz="914367" rtl="0" eaLnBrk="1" fontAlgn="auto" latinLnBrk="0" hangingPunct="1">
        <a:lnSpc>
          <a:spcPct val="100000"/>
        </a:lnSpc>
        <a:spcBef>
          <a:spcPct val="20000"/>
        </a:spcBef>
        <a:spcAft>
          <a:spcPts val="0"/>
        </a:spcAft>
        <a:buClrTx/>
        <a:buSzPct val="90000"/>
        <a:buFont typeface="Arial" pitchFamily="34" charset="0"/>
        <a:buChar char="•"/>
        <a:tabLst/>
        <a:defRPr sz="1600" kern="1200" spc="0" baseline="0">
          <a:solidFill>
            <a:schemeClr val="tx1"/>
          </a:solidFill>
          <a:latin typeface="+mn-lt"/>
          <a:ea typeface="+mn-ea"/>
          <a:cs typeface="+mn-cs"/>
        </a:defRPr>
      </a:lvl3pPr>
      <a:lvl4pPr marL="1008435" marR="0" indent="-224097" algn="l" defTabSz="914367" rtl="0" eaLnBrk="1" fontAlgn="auto" latinLnBrk="0" hangingPunct="1">
        <a:lnSpc>
          <a:spcPct val="100000"/>
        </a:lnSpc>
        <a:spcBef>
          <a:spcPct val="20000"/>
        </a:spcBef>
        <a:spcAft>
          <a:spcPts val="0"/>
        </a:spcAft>
        <a:buClrTx/>
        <a:buSzPct val="90000"/>
        <a:buFont typeface="Arial" pitchFamily="34" charset="0"/>
        <a:buChar char="•"/>
        <a:tabLst/>
        <a:defRPr sz="1400" kern="1200" spc="0" baseline="0">
          <a:solidFill>
            <a:schemeClr val="tx1"/>
          </a:solidFill>
          <a:latin typeface="+mn-lt"/>
          <a:ea typeface="+mn-ea"/>
          <a:cs typeface="+mn-cs"/>
        </a:defRPr>
      </a:lvl4pPr>
      <a:lvl5pPr marL="1232531" marR="0" indent="-224097" algn="l" defTabSz="914367" rtl="0" eaLnBrk="1" fontAlgn="auto" latinLnBrk="0" hangingPunct="1">
        <a:lnSpc>
          <a:spcPct val="100000"/>
        </a:lnSpc>
        <a:spcBef>
          <a:spcPct val="20000"/>
        </a:spcBef>
        <a:spcAft>
          <a:spcPts val="0"/>
        </a:spcAft>
        <a:buClrTx/>
        <a:buSzPct val="90000"/>
        <a:buFont typeface="Arial" pitchFamily="34" charset="0"/>
        <a:buChar char="•"/>
        <a:tabLst/>
        <a:defRPr sz="1400"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6.xml"/><Relationship Id="rId1" Type="http://schemas.openxmlformats.org/officeDocument/2006/relationships/tags" Target="../tags/tag19.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93.png"/><Relationship Id="rId2" Type="http://schemas.openxmlformats.org/officeDocument/2006/relationships/slideLayout" Target="../slideLayouts/slideLayout25.xml"/><Relationship Id="rId1" Type="http://schemas.openxmlformats.org/officeDocument/2006/relationships/tags" Target="../tags/tag23.xml"/><Relationship Id="rId6" Type="http://schemas.openxmlformats.org/officeDocument/2006/relationships/image" Target="../media/image92.png"/><Relationship Id="rId5" Type="http://schemas.openxmlformats.org/officeDocument/2006/relationships/image" Target="../media/image91.png"/><Relationship Id="rId4" Type="http://schemas.openxmlformats.org/officeDocument/2006/relationships/image" Target="../media/image90.png"/></Relationships>
</file>

<file path=ppt/slides/_rels/slide11.xml.rels><?xml version="1.0" encoding="UTF-8" standalone="yes"?>
<Relationships xmlns="http://schemas.openxmlformats.org/package/2006/relationships"><Relationship Id="rId3" Type="http://schemas.openxmlformats.org/officeDocument/2006/relationships/image" Target="../media/image95.jpg"/><Relationship Id="rId2" Type="http://schemas.openxmlformats.org/officeDocument/2006/relationships/image" Target="../media/image94.jp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hyperlink" Target="https://aka.ms/adag" TargetMode="External"/><Relationship Id="rId2" Type="http://schemas.openxmlformats.org/officeDocument/2006/relationships/image" Target="../media/image96.png"/><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hyperlink" Target="https://azure.microsoft.com/en-us/solutions/architecture/" TargetMode="Externa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3.xml"/><Relationship Id="rId1" Type="http://schemas.openxmlformats.org/officeDocument/2006/relationships/tags" Target="../tags/tag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4.xml"/><Relationship Id="rId1" Type="http://schemas.openxmlformats.org/officeDocument/2006/relationships/tags" Target="../tags/tag25.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3.xml"/><Relationship Id="rId1" Type="http://schemas.openxmlformats.org/officeDocument/2006/relationships/tags" Target="../tags/tag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4.xml"/><Relationship Id="rId1" Type="http://schemas.openxmlformats.org/officeDocument/2006/relationships/tags" Target="../tags/tag27.xml"/></Relationships>
</file>

<file path=ppt/slides/_rels/slide21.xml.rels><?xml version="1.0" encoding="UTF-8" standalone="yes"?>
<Relationships xmlns="http://schemas.openxmlformats.org/package/2006/relationships"><Relationship Id="rId8" Type="http://schemas.openxmlformats.org/officeDocument/2006/relationships/image" Target="../media/image103.svg"/><Relationship Id="rId3" Type="http://schemas.openxmlformats.org/officeDocument/2006/relationships/image" Target="../media/image98.png"/><Relationship Id="rId7" Type="http://schemas.openxmlformats.org/officeDocument/2006/relationships/image" Target="../media/image102.png"/><Relationship Id="rId2" Type="http://schemas.openxmlformats.org/officeDocument/2006/relationships/notesSlide" Target="../notesSlides/notesSlide14.xml"/><Relationship Id="rId1" Type="http://schemas.openxmlformats.org/officeDocument/2006/relationships/slideLayout" Target="../slideLayouts/slideLayout48.xml"/><Relationship Id="rId6" Type="http://schemas.openxmlformats.org/officeDocument/2006/relationships/image" Target="../media/image101.svg"/><Relationship Id="rId5" Type="http://schemas.openxmlformats.org/officeDocument/2006/relationships/image" Target="../media/image100.png"/><Relationship Id="rId10" Type="http://schemas.openxmlformats.org/officeDocument/2006/relationships/image" Target="../media/image105.svg"/><Relationship Id="rId4" Type="http://schemas.openxmlformats.org/officeDocument/2006/relationships/image" Target="../media/image99.svg"/><Relationship Id="rId9" Type="http://schemas.openxmlformats.org/officeDocument/2006/relationships/image" Target="../media/image10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9.xml"/></Relationships>
</file>

<file path=ppt/slides/_rels/slide23.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notesSlide" Target="../notesSlides/notesSlide16.xml"/><Relationship Id="rId1" Type="http://schemas.openxmlformats.org/officeDocument/2006/relationships/slideLayout" Target="../slideLayouts/slideLayout344.xml"/><Relationship Id="rId4" Type="http://schemas.openxmlformats.org/officeDocument/2006/relationships/image" Target="../media/image99.sv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9.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4.xml"/><Relationship Id="rId1" Type="http://schemas.openxmlformats.org/officeDocument/2006/relationships/tags" Target="../tags/tag28.xml"/></Relationships>
</file>

<file path=ppt/slides/_rels/slide26.xml.rels><?xml version="1.0" encoding="UTF-8" standalone="yes"?>
<Relationships xmlns="http://schemas.openxmlformats.org/package/2006/relationships"><Relationship Id="rId3" Type="http://schemas.openxmlformats.org/officeDocument/2006/relationships/image" Target="../media/image106.png"/><Relationship Id="rId7" Type="http://schemas.openxmlformats.org/officeDocument/2006/relationships/image" Target="../media/image110.png"/><Relationship Id="rId2" Type="http://schemas.openxmlformats.org/officeDocument/2006/relationships/notesSlide" Target="../notesSlides/notesSlide19.xml"/><Relationship Id="rId1" Type="http://schemas.openxmlformats.org/officeDocument/2006/relationships/slideLayout" Target="../slideLayouts/slideLayout249.xml"/><Relationship Id="rId6" Type="http://schemas.openxmlformats.org/officeDocument/2006/relationships/image" Target="../media/image109.png"/><Relationship Id="rId5" Type="http://schemas.openxmlformats.org/officeDocument/2006/relationships/image" Target="../media/image108.png"/><Relationship Id="rId4" Type="http://schemas.openxmlformats.org/officeDocument/2006/relationships/image" Target="../media/image107.jpg"/></Relationships>
</file>

<file path=ppt/slides/_rels/slide27.xml.rels><?xml version="1.0" encoding="UTF-8" standalone="yes"?>
<Relationships xmlns="http://schemas.openxmlformats.org/package/2006/relationships"><Relationship Id="rId8" Type="http://schemas.openxmlformats.org/officeDocument/2006/relationships/image" Target="../media/image117.png"/><Relationship Id="rId13" Type="http://schemas.openxmlformats.org/officeDocument/2006/relationships/image" Target="../media/image122.jpg"/><Relationship Id="rId18" Type="http://schemas.openxmlformats.org/officeDocument/2006/relationships/image" Target="../media/image127.jpeg"/><Relationship Id="rId3" Type="http://schemas.openxmlformats.org/officeDocument/2006/relationships/image" Target="../media/image112.emf"/><Relationship Id="rId7" Type="http://schemas.openxmlformats.org/officeDocument/2006/relationships/image" Target="../media/image116.svg"/><Relationship Id="rId12" Type="http://schemas.openxmlformats.org/officeDocument/2006/relationships/image" Target="../media/image121.jpeg"/><Relationship Id="rId17" Type="http://schemas.openxmlformats.org/officeDocument/2006/relationships/image" Target="../media/image126.jpeg"/><Relationship Id="rId2" Type="http://schemas.openxmlformats.org/officeDocument/2006/relationships/image" Target="../media/image111.png"/><Relationship Id="rId16" Type="http://schemas.openxmlformats.org/officeDocument/2006/relationships/image" Target="../media/image125.jpeg"/><Relationship Id="rId1" Type="http://schemas.openxmlformats.org/officeDocument/2006/relationships/slideLayout" Target="../slideLayouts/slideLayout118.xml"/><Relationship Id="rId6" Type="http://schemas.openxmlformats.org/officeDocument/2006/relationships/image" Target="../media/image115.png"/><Relationship Id="rId11" Type="http://schemas.openxmlformats.org/officeDocument/2006/relationships/image" Target="../media/image120.png"/><Relationship Id="rId5" Type="http://schemas.openxmlformats.org/officeDocument/2006/relationships/image" Target="../media/image114.svg"/><Relationship Id="rId15" Type="http://schemas.openxmlformats.org/officeDocument/2006/relationships/image" Target="../media/image124.jpeg"/><Relationship Id="rId10" Type="http://schemas.openxmlformats.org/officeDocument/2006/relationships/image" Target="../media/image119.jpeg"/><Relationship Id="rId19" Type="http://schemas.openxmlformats.org/officeDocument/2006/relationships/image" Target="../media/image128.jpeg"/><Relationship Id="rId4" Type="http://schemas.openxmlformats.org/officeDocument/2006/relationships/image" Target="../media/image113.png"/><Relationship Id="rId9" Type="http://schemas.openxmlformats.org/officeDocument/2006/relationships/image" Target="../media/image118.jpeg"/><Relationship Id="rId14" Type="http://schemas.openxmlformats.org/officeDocument/2006/relationships/image" Target="../media/image123.jpeg"/></Relationships>
</file>

<file path=ppt/slides/_rels/slide28.xml.rels><?xml version="1.0" encoding="UTF-8" standalone="yes"?>
<Relationships xmlns="http://schemas.openxmlformats.org/package/2006/relationships"><Relationship Id="rId8" Type="http://schemas.openxmlformats.org/officeDocument/2006/relationships/image" Target="../media/image134.svg"/><Relationship Id="rId3" Type="http://schemas.openxmlformats.org/officeDocument/2006/relationships/image" Target="../media/image129.png"/><Relationship Id="rId7" Type="http://schemas.openxmlformats.org/officeDocument/2006/relationships/image" Target="../media/image133.png"/><Relationship Id="rId2" Type="http://schemas.openxmlformats.org/officeDocument/2006/relationships/notesSlide" Target="../notesSlides/notesSlide20.xml"/><Relationship Id="rId1" Type="http://schemas.openxmlformats.org/officeDocument/2006/relationships/slideLayout" Target="../slideLayouts/slideLayout305.xml"/><Relationship Id="rId6" Type="http://schemas.openxmlformats.org/officeDocument/2006/relationships/image" Target="../media/image132.svg"/><Relationship Id="rId5" Type="http://schemas.openxmlformats.org/officeDocument/2006/relationships/image" Target="../media/image131.png"/><Relationship Id="rId4" Type="http://schemas.openxmlformats.org/officeDocument/2006/relationships/image" Target="../media/image130.svg"/></Relationships>
</file>

<file path=ppt/slides/_rels/slide29.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image" Target="../media/image135.pn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4.xml"/><Relationship Id="rId1" Type="http://schemas.openxmlformats.org/officeDocument/2006/relationships/tags" Target="../tags/tag2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44.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3.xml"/><Relationship Id="rId1" Type="http://schemas.openxmlformats.org/officeDocument/2006/relationships/slideLayout" Target="../slideLayouts/slideLayout2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3" Type="http://schemas.openxmlformats.org/officeDocument/2006/relationships/hyperlink" Target="https://www.sqlchick.com/entries/2019/1/20/faqs-about-organizing-a-data-lake" TargetMode="External"/><Relationship Id="rId2" Type="http://schemas.openxmlformats.org/officeDocument/2006/relationships/image" Target="../media/image138.jpeg"/><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8" Type="http://schemas.openxmlformats.org/officeDocument/2006/relationships/image" Target="../media/image144.svg"/><Relationship Id="rId13" Type="http://schemas.openxmlformats.org/officeDocument/2006/relationships/image" Target="../media/image149.png"/><Relationship Id="rId3" Type="http://schemas.openxmlformats.org/officeDocument/2006/relationships/image" Target="../media/image139.png"/><Relationship Id="rId7" Type="http://schemas.openxmlformats.org/officeDocument/2006/relationships/image" Target="../media/image143.png"/><Relationship Id="rId12" Type="http://schemas.openxmlformats.org/officeDocument/2006/relationships/image" Target="../media/image148.svg"/><Relationship Id="rId2" Type="http://schemas.openxmlformats.org/officeDocument/2006/relationships/notesSlide" Target="../notesSlides/notesSlide24.xml"/><Relationship Id="rId16" Type="http://schemas.openxmlformats.org/officeDocument/2006/relationships/image" Target="../media/image152.svg"/><Relationship Id="rId1" Type="http://schemas.openxmlformats.org/officeDocument/2006/relationships/slideLayout" Target="../slideLayouts/slideLayout535.xml"/><Relationship Id="rId6" Type="http://schemas.openxmlformats.org/officeDocument/2006/relationships/image" Target="../media/image142.svg"/><Relationship Id="rId11" Type="http://schemas.openxmlformats.org/officeDocument/2006/relationships/image" Target="../media/image147.png"/><Relationship Id="rId5" Type="http://schemas.openxmlformats.org/officeDocument/2006/relationships/image" Target="../media/image141.png"/><Relationship Id="rId15" Type="http://schemas.openxmlformats.org/officeDocument/2006/relationships/image" Target="../media/image151.png"/><Relationship Id="rId10" Type="http://schemas.openxmlformats.org/officeDocument/2006/relationships/image" Target="../media/image146.svg"/><Relationship Id="rId4" Type="http://schemas.openxmlformats.org/officeDocument/2006/relationships/image" Target="../media/image140.svg"/><Relationship Id="rId9" Type="http://schemas.openxmlformats.org/officeDocument/2006/relationships/image" Target="../media/image145.png"/><Relationship Id="rId14" Type="http://schemas.openxmlformats.org/officeDocument/2006/relationships/image" Target="../media/image150.svg"/></Relationships>
</file>

<file path=ppt/slides/_rels/slide37.xml.rels><?xml version="1.0" encoding="UTF-8" standalone="yes"?>
<Relationships xmlns="http://schemas.openxmlformats.org/package/2006/relationships"><Relationship Id="rId3" Type="http://schemas.openxmlformats.org/officeDocument/2006/relationships/image" Target="../media/image152.svg"/><Relationship Id="rId7" Type="http://schemas.openxmlformats.org/officeDocument/2006/relationships/image" Target="../media/image154.svg"/><Relationship Id="rId2" Type="http://schemas.openxmlformats.org/officeDocument/2006/relationships/image" Target="../media/image151.png"/><Relationship Id="rId1" Type="http://schemas.openxmlformats.org/officeDocument/2006/relationships/slideLayout" Target="../slideLayouts/slideLayout23.xml"/><Relationship Id="rId6" Type="http://schemas.openxmlformats.org/officeDocument/2006/relationships/image" Target="../media/image153.png"/><Relationship Id="rId5" Type="http://schemas.openxmlformats.org/officeDocument/2006/relationships/image" Target="../media/image146.svg"/><Relationship Id="rId4" Type="http://schemas.openxmlformats.org/officeDocument/2006/relationships/image" Target="../media/image145.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34.xml"/><Relationship Id="rId1" Type="http://schemas.openxmlformats.org/officeDocument/2006/relationships/tags" Target="../tags/tag30.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3.xml"/><Relationship Id="rId1" Type="http://schemas.openxmlformats.org/officeDocument/2006/relationships/tags" Target="../tags/tag31.xml"/></Relationships>
</file>

<file path=ppt/slides/_rels/slide4.xml.rels><?xml version="1.0" encoding="UTF-8" standalone="yes"?>
<Relationships xmlns="http://schemas.openxmlformats.org/package/2006/relationships"><Relationship Id="rId2" Type="http://schemas.openxmlformats.org/officeDocument/2006/relationships/image" Target="../media/image88.emf"/><Relationship Id="rId1" Type="http://schemas.openxmlformats.org/officeDocument/2006/relationships/slideLayout" Target="../slideLayouts/slideLayout22.xml"/></Relationships>
</file>

<file path=ppt/slides/_rels/slide40.xml.rels><?xml version="1.0" encoding="UTF-8" standalone="yes"?>
<Relationships xmlns="http://schemas.openxmlformats.org/package/2006/relationships"><Relationship Id="rId8" Type="http://schemas.openxmlformats.org/officeDocument/2006/relationships/image" Target="../media/image161.png"/><Relationship Id="rId3" Type="http://schemas.openxmlformats.org/officeDocument/2006/relationships/image" Target="../media/image156.png"/><Relationship Id="rId7" Type="http://schemas.openxmlformats.org/officeDocument/2006/relationships/image" Target="../media/image160.png"/><Relationship Id="rId2" Type="http://schemas.openxmlformats.org/officeDocument/2006/relationships/image" Target="../media/image155.png"/><Relationship Id="rId1" Type="http://schemas.openxmlformats.org/officeDocument/2006/relationships/slideLayout" Target="../slideLayouts/slideLayout23.xml"/><Relationship Id="rId6" Type="http://schemas.openxmlformats.org/officeDocument/2006/relationships/image" Target="../media/image159.png"/><Relationship Id="rId5" Type="http://schemas.openxmlformats.org/officeDocument/2006/relationships/image" Target="../media/image158.png"/><Relationship Id="rId4" Type="http://schemas.openxmlformats.org/officeDocument/2006/relationships/image" Target="../media/image157.png"/></Relationships>
</file>

<file path=ppt/slides/_rels/slide41.xml.rels><?xml version="1.0" encoding="UTF-8" standalone="yes"?>
<Relationships xmlns="http://schemas.openxmlformats.org/package/2006/relationships"><Relationship Id="rId2" Type="http://schemas.openxmlformats.org/officeDocument/2006/relationships/image" Target="../media/image162.png"/><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image" Target="../media/image163.png"/><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3" Type="http://schemas.openxmlformats.org/officeDocument/2006/relationships/image" Target="../media/image165.emf"/><Relationship Id="rId2" Type="http://schemas.openxmlformats.org/officeDocument/2006/relationships/image" Target="../media/image164.emf"/><Relationship Id="rId1" Type="http://schemas.openxmlformats.org/officeDocument/2006/relationships/slideLayout" Target="../slideLayouts/slideLayout25.xml"/><Relationship Id="rId4" Type="http://schemas.openxmlformats.org/officeDocument/2006/relationships/image" Target="../media/image166.png"/></Relationships>
</file>

<file path=ppt/slides/_rels/slide44.xml.rels><?xml version="1.0" encoding="UTF-8" standalone="yes"?>
<Relationships xmlns="http://schemas.openxmlformats.org/package/2006/relationships"><Relationship Id="rId2" Type="http://schemas.openxmlformats.org/officeDocument/2006/relationships/image" Target="../media/image167.png"/><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4.xml"/><Relationship Id="rId1" Type="http://schemas.openxmlformats.org/officeDocument/2006/relationships/tags" Target="../tags/tag32.xml"/></Relationships>
</file>

<file path=ppt/slides/_rels/slide46.xml.rels><?xml version="1.0" encoding="UTF-8" standalone="yes"?>
<Relationships xmlns="http://schemas.openxmlformats.org/package/2006/relationships"><Relationship Id="rId2" Type="http://schemas.openxmlformats.org/officeDocument/2006/relationships/image" Target="../media/image168.png"/><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image" Target="../media/image169.png"/><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34.xml"/><Relationship Id="rId1" Type="http://schemas.openxmlformats.org/officeDocument/2006/relationships/tags" Target="../tags/tag33.xml"/></Relationships>
</file>

<file path=ppt/slides/_rels/slide49.xml.rels><?xml version="1.0" encoding="UTF-8" standalone="yes"?>
<Relationships xmlns="http://schemas.openxmlformats.org/package/2006/relationships"><Relationship Id="rId2" Type="http://schemas.openxmlformats.org/officeDocument/2006/relationships/image" Target="../media/image170.png"/><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image" Target="../media/image89.emf"/><Relationship Id="rId1" Type="http://schemas.openxmlformats.org/officeDocument/2006/relationships/slideLayout" Target="../slideLayouts/slideLayout2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2" Type="http://schemas.openxmlformats.org/officeDocument/2006/relationships/image" Target="../media/image171.png"/><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3" Type="http://schemas.openxmlformats.org/officeDocument/2006/relationships/image" Target="../media/image173.png"/><Relationship Id="rId2" Type="http://schemas.openxmlformats.org/officeDocument/2006/relationships/image" Target="../media/image172.png"/><Relationship Id="rId1" Type="http://schemas.openxmlformats.org/officeDocument/2006/relationships/slideLayout" Target="../slideLayouts/slideLayout25.xml"/><Relationship Id="rId4" Type="http://schemas.openxmlformats.org/officeDocument/2006/relationships/image" Target="../media/image17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5.xml.rels><?xml version="1.0" encoding="UTF-8" standalone="yes"?>
<Relationships xmlns="http://schemas.openxmlformats.org/package/2006/relationships"><Relationship Id="rId2" Type="http://schemas.openxmlformats.org/officeDocument/2006/relationships/image" Target="../media/image175.png"/><Relationship Id="rId1" Type="http://schemas.openxmlformats.org/officeDocument/2006/relationships/slideLayout" Target="../slideLayouts/slideLayout25.xml"/></Relationships>
</file>

<file path=ppt/slides/_rels/slide56.xml.rels><?xml version="1.0" encoding="UTF-8" standalone="yes"?>
<Relationships xmlns="http://schemas.openxmlformats.org/package/2006/relationships"><Relationship Id="rId3" Type="http://schemas.openxmlformats.org/officeDocument/2006/relationships/image" Target="../media/image177.png"/><Relationship Id="rId2" Type="http://schemas.openxmlformats.org/officeDocument/2006/relationships/image" Target="../media/image176.png"/><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3" Type="http://schemas.openxmlformats.org/officeDocument/2006/relationships/image" Target="../media/image179.png"/><Relationship Id="rId2" Type="http://schemas.openxmlformats.org/officeDocument/2006/relationships/image" Target="../media/image178.png"/><Relationship Id="rId1" Type="http://schemas.openxmlformats.org/officeDocument/2006/relationships/slideLayout" Target="../slideLayouts/slideLayout23.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34.xml"/><Relationship Id="rId1" Type="http://schemas.openxmlformats.org/officeDocument/2006/relationships/tags" Target="../tags/tag34.xml"/></Relationships>
</file>

<file path=ppt/slides/_rels/slide59.xml.rels><?xml version="1.0" encoding="UTF-8" standalone="yes"?>
<Relationships xmlns="http://schemas.openxmlformats.org/package/2006/relationships"><Relationship Id="rId2" Type="http://schemas.openxmlformats.org/officeDocument/2006/relationships/image" Target="../media/image180.emf"/><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4.xml"/><Relationship Id="rId1" Type="http://schemas.openxmlformats.org/officeDocument/2006/relationships/tags" Target="../tags/tag20.xml"/></Relationships>
</file>

<file path=ppt/slides/_rels/slide60.xml.rels><?xml version="1.0" encoding="UTF-8" standalone="yes"?>
<Relationships xmlns="http://schemas.openxmlformats.org/package/2006/relationships"><Relationship Id="rId2" Type="http://schemas.openxmlformats.org/officeDocument/2006/relationships/image" Target="../media/image181.emf"/><Relationship Id="rId1" Type="http://schemas.openxmlformats.org/officeDocument/2006/relationships/slideLayout" Target="../slideLayouts/slideLayout2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5.xml"/><Relationship Id="rId1" Type="http://schemas.openxmlformats.org/officeDocument/2006/relationships/tags" Target="../tags/tag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93.png"/><Relationship Id="rId2" Type="http://schemas.openxmlformats.org/officeDocument/2006/relationships/slideLayout" Target="../slideLayouts/slideLayout25.xml"/><Relationship Id="rId1" Type="http://schemas.openxmlformats.org/officeDocument/2006/relationships/tags" Target="../tags/tag22.xml"/><Relationship Id="rId6" Type="http://schemas.openxmlformats.org/officeDocument/2006/relationships/image" Target="../media/image92.png"/><Relationship Id="rId5" Type="http://schemas.openxmlformats.org/officeDocument/2006/relationships/image" Target="../media/image91.png"/><Relationship Id="rId4" Type="http://schemas.openxmlformats.org/officeDocument/2006/relationships/image" Target="../media/image9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0DAADA-F624-4519-A470-EA748F3EB995}"/>
              </a:ext>
            </a:extLst>
          </p:cNvPr>
          <p:cNvSpPr>
            <a:spLocks noGrp="1"/>
          </p:cNvSpPr>
          <p:nvPr>
            <p:ph type="title"/>
          </p:nvPr>
        </p:nvSpPr>
        <p:spPr>
          <a:xfrm>
            <a:off x="434805" y="2540313"/>
            <a:ext cx="10936580" cy="1793104"/>
          </a:xfrm>
        </p:spPr>
        <p:txBody>
          <a:bodyPr/>
          <a:lstStyle/>
          <a:p>
            <a:pPr lvl="0"/>
            <a:r>
              <a:rPr lang="en-US" dirty="0"/>
              <a:t>Azure Data Platform</a:t>
            </a:r>
            <a:br>
              <a:rPr lang="en-US" dirty="0"/>
            </a:br>
            <a:r>
              <a:rPr lang="en-US" sz="4000" dirty="0">
                <a:solidFill>
                  <a:schemeClr val="tx1"/>
                </a:solidFill>
              </a:rPr>
              <a:t>Implement Real Time Analytics in a Modern Data Platform Architecture</a:t>
            </a:r>
          </a:p>
        </p:txBody>
      </p:sp>
      <p:sp>
        <p:nvSpPr>
          <p:cNvPr id="13" name="Text Placeholder 12">
            <a:extLst>
              <a:ext uri="{FF2B5EF4-FFF2-40B4-BE49-F238E27FC236}">
                <a16:creationId xmlns:a16="http://schemas.microsoft.com/office/drawing/2014/main" id="{60E5E37B-8620-4FDC-ACAB-BF1F9C6E0691}"/>
              </a:ext>
            </a:extLst>
          </p:cNvPr>
          <p:cNvSpPr>
            <a:spLocks noGrp="1"/>
          </p:cNvSpPr>
          <p:nvPr>
            <p:ph type="body" sz="quarter" idx="12"/>
          </p:nvPr>
        </p:nvSpPr>
        <p:spPr>
          <a:xfrm>
            <a:off x="434805" y="5443491"/>
            <a:ext cx="9401560" cy="945435"/>
          </a:xfrm>
        </p:spPr>
        <p:txBody>
          <a:bodyPr/>
          <a:lstStyle/>
          <a:p>
            <a:pPr lvl="0"/>
            <a:r>
              <a:rPr lang="en-US" sz="2400" b="1" dirty="0"/>
              <a:t>Nishan Mills</a:t>
            </a:r>
          </a:p>
          <a:p>
            <a:pPr lvl="0"/>
            <a:r>
              <a:rPr lang="en-US" dirty="0"/>
              <a:t>Technical Architect – Centre for Data Analytics and Cognition</a:t>
            </a:r>
          </a:p>
          <a:p>
            <a:pPr lvl="0"/>
            <a:r>
              <a:rPr lang="en-US" i="1" dirty="0"/>
              <a:t>N.Mills@latrobe.edu.au</a:t>
            </a:r>
          </a:p>
        </p:txBody>
      </p:sp>
      <p:sp>
        <p:nvSpPr>
          <p:cNvPr id="4" name="Text Placeholder 12">
            <a:extLst>
              <a:ext uri="{FF2B5EF4-FFF2-40B4-BE49-F238E27FC236}">
                <a16:creationId xmlns:a16="http://schemas.microsoft.com/office/drawing/2014/main" id="{BE21C318-8935-47AA-AE6F-35F93BF73B0E}"/>
              </a:ext>
            </a:extLst>
          </p:cNvPr>
          <p:cNvSpPr txBox="1">
            <a:spLocks/>
          </p:cNvSpPr>
          <p:nvPr/>
        </p:nvSpPr>
        <p:spPr>
          <a:xfrm>
            <a:off x="434805" y="4285886"/>
            <a:ext cx="9401560" cy="602567"/>
          </a:xfrm>
          <a:prstGeom prst="rect">
            <a:avLst/>
          </a:prstGeom>
          <a:noFill/>
        </p:spPr>
        <p:txBody>
          <a:bodyPr vert="horz" wrap="square" lIns="0" tIns="0" rIns="0" bIns="0" rtlCol="0">
            <a:noAutofit/>
          </a:bodyPr>
          <a:lst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1765" kern="1200" spc="0" baseline="0">
                <a:solidFill>
                  <a:schemeClr val="bg2"/>
                </a:solidFill>
                <a:latin typeface="+mn-lt"/>
                <a:ea typeface="+mn-ea"/>
                <a:cs typeface="+mn-cs"/>
              </a:defRPr>
            </a:lvl1pPr>
            <a:lvl2pPr marL="224097"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448193"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3pPr>
            <a:lvl4pPr marL="67229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4pPr>
            <a:lvl5pPr marL="896386"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1400" i="1" dirty="0"/>
              <a:t>This lecture has been adapted from the Microsoft workshop on the Azure Data Platform End-to-End</a:t>
            </a:r>
          </a:p>
        </p:txBody>
      </p:sp>
    </p:spTree>
    <p:custDataLst>
      <p:tags r:id="rId1"/>
    </p:custDataLst>
    <p:extLst>
      <p:ext uri="{BB962C8B-B14F-4D97-AF65-F5344CB8AC3E}">
        <p14:creationId xmlns:p14="http://schemas.microsoft.com/office/powerpoint/2010/main" val="60699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475E4-02B9-4C0B-B4C9-BB286403DFC1}"/>
              </a:ext>
            </a:extLst>
          </p:cNvPr>
          <p:cNvSpPr>
            <a:spLocks noGrp="1"/>
          </p:cNvSpPr>
          <p:nvPr>
            <p:ph type="title"/>
          </p:nvPr>
        </p:nvSpPr>
        <p:spPr/>
        <p:txBody>
          <a:bodyPr/>
          <a:lstStyle/>
          <a:p>
            <a:r>
              <a:rPr lang="en-US" dirty="0"/>
              <a:t>The Azure </a:t>
            </a:r>
            <a:r>
              <a:rPr lang="en-US" dirty="0">
                <a:solidFill>
                  <a:schemeClr val="tx1"/>
                </a:solidFill>
              </a:rPr>
              <a:t>Big Data </a:t>
            </a:r>
            <a:r>
              <a:rPr lang="en-US" dirty="0"/>
              <a:t>landscape</a:t>
            </a:r>
          </a:p>
        </p:txBody>
      </p:sp>
      <p:sp>
        <p:nvSpPr>
          <p:cNvPr id="201" name="Rectangle: Rounded Corners 200">
            <a:extLst>
              <a:ext uri="{FF2B5EF4-FFF2-40B4-BE49-F238E27FC236}">
                <a16:creationId xmlns:a16="http://schemas.microsoft.com/office/drawing/2014/main" id="{1C7FF36E-5D39-4274-815C-A0EA583344BB}"/>
              </a:ext>
            </a:extLst>
          </p:cNvPr>
          <p:cNvSpPr/>
          <p:nvPr/>
        </p:nvSpPr>
        <p:spPr bwMode="auto">
          <a:xfrm>
            <a:off x="274982" y="1174370"/>
            <a:ext cx="2651760" cy="1985302"/>
          </a:xfrm>
          <a:prstGeom prst="roundRect">
            <a:avLst>
              <a:gd name="adj" fmla="val 6904"/>
            </a:avLst>
          </a:prstGeom>
          <a:solidFill>
            <a:schemeClr val="bg2">
              <a:lumMod val="20000"/>
              <a:lumOff val="80000"/>
              <a:alpha val="15000"/>
            </a:schemeClr>
          </a:solidFill>
          <a:ln w="19050">
            <a:solidFill>
              <a:schemeClr val="tx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Segoe UI" pitchFamily="34" charset="0"/>
              <a:cs typeface="Segoe UI" pitchFamily="34" charset="0"/>
            </a:endParaRPr>
          </a:p>
        </p:txBody>
      </p:sp>
      <p:grpSp>
        <p:nvGrpSpPr>
          <p:cNvPr id="70" name="Group 69">
            <a:extLst>
              <a:ext uri="{FF2B5EF4-FFF2-40B4-BE49-F238E27FC236}">
                <a16:creationId xmlns:a16="http://schemas.microsoft.com/office/drawing/2014/main" id="{6D2F0113-932C-4C0A-8C30-B006651B3EAC}"/>
              </a:ext>
            </a:extLst>
          </p:cNvPr>
          <p:cNvGrpSpPr/>
          <p:nvPr/>
        </p:nvGrpSpPr>
        <p:grpSpPr>
          <a:xfrm>
            <a:off x="534804" y="1759181"/>
            <a:ext cx="2132116" cy="1311650"/>
            <a:chOff x="311597" y="2052256"/>
            <a:chExt cx="2132116" cy="1311650"/>
          </a:xfrm>
        </p:grpSpPr>
        <p:sp>
          <p:nvSpPr>
            <p:cNvPr id="79" name="Rectangle 78">
              <a:extLst>
                <a:ext uri="{FF2B5EF4-FFF2-40B4-BE49-F238E27FC236}">
                  <a16:creationId xmlns:a16="http://schemas.microsoft.com/office/drawing/2014/main" id="{642ED4E8-FBB3-49BC-A569-8FB928156803}"/>
                </a:ext>
              </a:extLst>
            </p:cNvPr>
            <p:cNvSpPr/>
            <p:nvPr/>
          </p:nvSpPr>
          <p:spPr>
            <a:xfrm>
              <a:off x="311597" y="2052256"/>
              <a:ext cx="775684"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Data Factory</a:t>
              </a:r>
            </a:p>
          </p:txBody>
        </p:sp>
        <p:grpSp>
          <p:nvGrpSpPr>
            <p:cNvPr id="69" name="Group 68">
              <a:extLst>
                <a:ext uri="{FF2B5EF4-FFF2-40B4-BE49-F238E27FC236}">
                  <a16:creationId xmlns:a16="http://schemas.microsoft.com/office/drawing/2014/main" id="{536BCBED-E4BB-4380-BD86-BE5FD883CFDA}"/>
                </a:ext>
              </a:extLst>
            </p:cNvPr>
            <p:cNvGrpSpPr/>
            <p:nvPr/>
          </p:nvGrpSpPr>
          <p:grpSpPr>
            <a:xfrm>
              <a:off x="1071883" y="2052256"/>
              <a:ext cx="1371830" cy="1311650"/>
              <a:chOff x="1211007" y="2052256"/>
              <a:chExt cx="1371830" cy="1311650"/>
            </a:xfrm>
          </p:grpSpPr>
          <p:sp>
            <p:nvSpPr>
              <p:cNvPr id="81" name="Rectangle 80">
                <a:extLst>
                  <a:ext uri="{FF2B5EF4-FFF2-40B4-BE49-F238E27FC236}">
                    <a16:creationId xmlns:a16="http://schemas.microsoft.com/office/drawing/2014/main" id="{F73A2E2C-2996-4B7D-A41E-A2EF9E1490B0}"/>
                  </a:ext>
                </a:extLst>
              </p:cNvPr>
              <p:cNvSpPr/>
              <p:nvPr/>
            </p:nvSpPr>
            <p:spPr>
              <a:xfrm>
                <a:off x="1211007" y="2052256"/>
                <a:ext cx="1371830"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Import/Export service</a:t>
                </a:r>
              </a:p>
            </p:txBody>
          </p:sp>
          <p:sp>
            <p:nvSpPr>
              <p:cNvPr id="71" name="Rectangle 70">
                <a:extLst>
                  <a:ext uri="{FF2B5EF4-FFF2-40B4-BE49-F238E27FC236}">
                    <a16:creationId xmlns:a16="http://schemas.microsoft.com/office/drawing/2014/main" id="{183A1EF0-E2C9-4A86-9B93-ED7257B42BD7}"/>
                  </a:ext>
                </a:extLst>
              </p:cNvPr>
              <p:cNvSpPr/>
              <p:nvPr/>
            </p:nvSpPr>
            <p:spPr>
              <a:xfrm>
                <a:off x="1514253" y="3133074"/>
                <a:ext cx="818361" cy="2308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SDK</a:t>
                </a:r>
              </a:p>
            </p:txBody>
          </p:sp>
        </p:grpSp>
        <p:sp>
          <p:nvSpPr>
            <p:cNvPr id="83" name="Rectangle 82">
              <a:extLst>
                <a:ext uri="{FF2B5EF4-FFF2-40B4-BE49-F238E27FC236}">
                  <a16:creationId xmlns:a16="http://schemas.microsoft.com/office/drawing/2014/main" id="{2CDD860D-BC1B-4C25-8B42-91F741ACA255}"/>
                </a:ext>
              </a:extLst>
            </p:cNvPr>
            <p:cNvSpPr/>
            <p:nvPr/>
          </p:nvSpPr>
          <p:spPr>
            <a:xfrm>
              <a:off x="358029" y="3130883"/>
              <a:ext cx="736418" cy="228998"/>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CLI</a:t>
              </a:r>
            </a:p>
          </p:txBody>
        </p:sp>
      </p:grpSp>
      <p:sp>
        <p:nvSpPr>
          <p:cNvPr id="283" name="Rectangle: Rounded Corners 282">
            <a:extLst>
              <a:ext uri="{FF2B5EF4-FFF2-40B4-BE49-F238E27FC236}">
                <a16:creationId xmlns:a16="http://schemas.microsoft.com/office/drawing/2014/main" id="{0D60D8B1-A340-4A04-8755-6EE3E2CDA501}"/>
              </a:ext>
            </a:extLst>
          </p:cNvPr>
          <p:cNvSpPr/>
          <p:nvPr/>
        </p:nvSpPr>
        <p:spPr bwMode="auto">
          <a:xfrm>
            <a:off x="9262060" y="3884870"/>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285" name="Group 284">
            <a:extLst>
              <a:ext uri="{FF2B5EF4-FFF2-40B4-BE49-F238E27FC236}">
                <a16:creationId xmlns:a16="http://schemas.microsoft.com/office/drawing/2014/main" id="{A20F3485-0CD2-4C06-9A9F-3F42A5DA6387}"/>
              </a:ext>
            </a:extLst>
          </p:cNvPr>
          <p:cNvGrpSpPr/>
          <p:nvPr/>
        </p:nvGrpSpPr>
        <p:grpSpPr>
          <a:xfrm>
            <a:off x="9630896" y="4528345"/>
            <a:ext cx="1914088" cy="230832"/>
            <a:chOff x="9587374" y="4741256"/>
            <a:chExt cx="1914088" cy="230832"/>
          </a:xfrm>
        </p:grpSpPr>
        <p:sp>
          <p:nvSpPr>
            <p:cNvPr id="106" name="Rectangle 105">
              <a:extLst>
                <a:ext uri="{FF2B5EF4-FFF2-40B4-BE49-F238E27FC236}">
                  <a16:creationId xmlns:a16="http://schemas.microsoft.com/office/drawing/2014/main" id="{2129D376-6CFB-4301-BC2A-C5AAAFE960A3}"/>
                </a:ext>
              </a:extLst>
            </p:cNvPr>
            <p:cNvSpPr/>
            <p:nvPr/>
          </p:nvSpPr>
          <p:spPr>
            <a:xfrm>
              <a:off x="10363009" y="4741256"/>
              <a:ext cx="1138453"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Cognitive services</a:t>
              </a:r>
            </a:p>
          </p:txBody>
        </p:sp>
        <p:sp>
          <p:nvSpPr>
            <p:cNvPr id="109" name="Rectangle 108">
              <a:extLst>
                <a:ext uri="{FF2B5EF4-FFF2-40B4-BE49-F238E27FC236}">
                  <a16:creationId xmlns:a16="http://schemas.microsoft.com/office/drawing/2014/main" id="{FB76C4CA-9139-476F-93D7-381F863F57C0}"/>
                </a:ext>
              </a:extLst>
            </p:cNvPr>
            <p:cNvSpPr/>
            <p:nvPr/>
          </p:nvSpPr>
          <p:spPr>
            <a:xfrm>
              <a:off x="9587374" y="4741256"/>
              <a:ext cx="768160"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Bot service</a:t>
              </a:r>
            </a:p>
          </p:txBody>
        </p:sp>
      </p:grpSp>
      <p:sp>
        <p:nvSpPr>
          <p:cNvPr id="249" name="Rectangle: Rounded Corners 248">
            <a:extLst>
              <a:ext uri="{FF2B5EF4-FFF2-40B4-BE49-F238E27FC236}">
                <a16:creationId xmlns:a16="http://schemas.microsoft.com/office/drawing/2014/main" id="{E842EFD4-B328-4086-A001-D90E4C2973BB}"/>
              </a:ext>
            </a:extLst>
          </p:cNvPr>
          <p:cNvSpPr/>
          <p:nvPr/>
        </p:nvSpPr>
        <p:spPr bwMode="auto">
          <a:xfrm>
            <a:off x="3270675" y="3884870"/>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107" name="Group 106">
            <a:extLst>
              <a:ext uri="{FF2B5EF4-FFF2-40B4-BE49-F238E27FC236}">
                <a16:creationId xmlns:a16="http://schemas.microsoft.com/office/drawing/2014/main" id="{FCE5C0FC-C66A-4580-A846-C99BCE8E5FC4}"/>
              </a:ext>
            </a:extLst>
          </p:cNvPr>
          <p:cNvGrpSpPr/>
          <p:nvPr/>
        </p:nvGrpSpPr>
        <p:grpSpPr>
          <a:xfrm>
            <a:off x="3560686" y="4605946"/>
            <a:ext cx="2071739" cy="230832"/>
            <a:chOff x="3630743" y="5214841"/>
            <a:chExt cx="2071739" cy="230832"/>
          </a:xfrm>
        </p:grpSpPr>
        <p:sp>
          <p:nvSpPr>
            <p:cNvPr id="101" name="Rectangle 100">
              <a:extLst>
                <a:ext uri="{FF2B5EF4-FFF2-40B4-BE49-F238E27FC236}">
                  <a16:creationId xmlns:a16="http://schemas.microsoft.com/office/drawing/2014/main" id="{CEACDAE1-508A-4DD4-91CB-31EFDF7C22B5}"/>
                </a:ext>
              </a:extLst>
            </p:cNvPr>
            <p:cNvSpPr/>
            <p:nvPr/>
          </p:nvSpPr>
          <p:spPr>
            <a:xfrm>
              <a:off x="3630743" y="5214841"/>
              <a:ext cx="867546"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Search</a:t>
              </a:r>
            </a:p>
          </p:txBody>
        </p:sp>
        <p:sp>
          <p:nvSpPr>
            <p:cNvPr id="110" name="Rectangle 109">
              <a:extLst>
                <a:ext uri="{FF2B5EF4-FFF2-40B4-BE49-F238E27FC236}">
                  <a16:creationId xmlns:a16="http://schemas.microsoft.com/office/drawing/2014/main" id="{7A655CA9-761B-40CE-9649-C935370C1FF1}"/>
                </a:ext>
              </a:extLst>
            </p:cNvPr>
            <p:cNvSpPr/>
            <p:nvPr/>
          </p:nvSpPr>
          <p:spPr>
            <a:xfrm>
              <a:off x="4501512" y="5214841"/>
              <a:ext cx="1200970"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Data Catalog</a:t>
              </a:r>
            </a:p>
          </p:txBody>
        </p:sp>
      </p:grpSp>
      <p:sp>
        <p:nvSpPr>
          <p:cNvPr id="216" name="Rectangle: Rounded Corners 215">
            <a:extLst>
              <a:ext uri="{FF2B5EF4-FFF2-40B4-BE49-F238E27FC236}">
                <a16:creationId xmlns:a16="http://schemas.microsoft.com/office/drawing/2014/main" id="{855560D3-E4E6-4E15-8EFD-A20AFEDAB083}"/>
              </a:ext>
            </a:extLst>
          </p:cNvPr>
          <p:cNvSpPr/>
          <p:nvPr/>
        </p:nvSpPr>
        <p:spPr bwMode="auto">
          <a:xfrm>
            <a:off x="277949" y="5166816"/>
            <a:ext cx="11635871" cy="1123088"/>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116" name="Group 115">
            <a:extLst>
              <a:ext uri="{FF2B5EF4-FFF2-40B4-BE49-F238E27FC236}">
                <a16:creationId xmlns:a16="http://schemas.microsoft.com/office/drawing/2014/main" id="{CCBEBC76-31BC-4CAC-A8A0-EC03663CA8E5}"/>
              </a:ext>
            </a:extLst>
          </p:cNvPr>
          <p:cNvGrpSpPr/>
          <p:nvPr/>
        </p:nvGrpSpPr>
        <p:grpSpPr>
          <a:xfrm>
            <a:off x="742935" y="5320816"/>
            <a:ext cx="10944054" cy="886674"/>
            <a:chOff x="742935" y="5921081"/>
            <a:chExt cx="10944054" cy="886674"/>
          </a:xfrm>
        </p:grpSpPr>
        <p:sp>
          <p:nvSpPr>
            <p:cNvPr id="91" name="Rectangle 90">
              <a:extLst>
                <a:ext uri="{FF2B5EF4-FFF2-40B4-BE49-F238E27FC236}">
                  <a16:creationId xmlns:a16="http://schemas.microsoft.com/office/drawing/2014/main" id="{12A84833-921A-4F1C-B6FB-94E5BF6E7C37}"/>
                </a:ext>
              </a:extLst>
            </p:cNvPr>
            <p:cNvSpPr/>
            <p:nvPr/>
          </p:nvSpPr>
          <p:spPr>
            <a:xfrm>
              <a:off x="742935" y="6438423"/>
              <a:ext cx="1218603"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ExpressRoute</a:t>
              </a:r>
            </a:p>
          </p:txBody>
        </p:sp>
        <p:sp>
          <p:nvSpPr>
            <p:cNvPr id="93" name="Rectangle 92">
              <a:extLst>
                <a:ext uri="{FF2B5EF4-FFF2-40B4-BE49-F238E27FC236}">
                  <a16:creationId xmlns:a16="http://schemas.microsoft.com/office/drawing/2014/main" id="{2C3972FF-1952-40C5-A30A-30A1F9A603C9}"/>
                </a:ext>
              </a:extLst>
            </p:cNvPr>
            <p:cNvSpPr/>
            <p:nvPr/>
          </p:nvSpPr>
          <p:spPr>
            <a:xfrm>
              <a:off x="4057936" y="6438423"/>
              <a:ext cx="1188720" cy="369332"/>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network </a:t>
              </a:r>
            </a:p>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security groups</a:t>
              </a:r>
            </a:p>
          </p:txBody>
        </p:sp>
        <p:sp>
          <p:nvSpPr>
            <p:cNvPr id="96" name="Rectangle 95">
              <a:extLst>
                <a:ext uri="{FF2B5EF4-FFF2-40B4-BE49-F238E27FC236}">
                  <a16:creationId xmlns:a16="http://schemas.microsoft.com/office/drawing/2014/main" id="{2CEFB9C6-C70A-4D87-B761-3A00469F7141}"/>
                </a:ext>
              </a:extLst>
            </p:cNvPr>
            <p:cNvSpPr/>
            <p:nvPr/>
          </p:nvSpPr>
          <p:spPr>
            <a:xfrm>
              <a:off x="9090868" y="6438423"/>
              <a:ext cx="1023036"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Functions</a:t>
              </a:r>
            </a:p>
          </p:txBody>
        </p:sp>
        <p:sp>
          <p:nvSpPr>
            <p:cNvPr id="97" name="Rectangle 96">
              <a:extLst>
                <a:ext uri="{FF2B5EF4-FFF2-40B4-BE49-F238E27FC236}">
                  <a16:creationId xmlns:a16="http://schemas.microsoft.com/office/drawing/2014/main" id="{BE3575EE-C48E-40EC-BFA3-63F83A661EB2}"/>
                </a:ext>
              </a:extLst>
            </p:cNvPr>
            <p:cNvSpPr/>
            <p:nvPr/>
          </p:nvSpPr>
          <p:spPr>
            <a:xfrm>
              <a:off x="10817841" y="6438423"/>
              <a:ext cx="869148"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Visual Studio</a:t>
              </a:r>
            </a:p>
          </p:txBody>
        </p:sp>
        <p:grpSp>
          <p:nvGrpSpPr>
            <p:cNvPr id="42" name="Group 41">
              <a:extLst>
                <a:ext uri="{FF2B5EF4-FFF2-40B4-BE49-F238E27FC236}">
                  <a16:creationId xmlns:a16="http://schemas.microsoft.com/office/drawing/2014/main" id="{87DAFC46-1270-466C-A796-D7B78F1D566E}"/>
                </a:ext>
              </a:extLst>
            </p:cNvPr>
            <p:cNvGrpSpPr/>
            <p:nvPr/>
          </p:nvGrpSpPr>
          <p:grpSpPr>
            <a:xfrm>
              <a:off x="7357996" y="5921081"/>
              <a:ext cx="1188720" cy="886674"/>
              <a:chOff x="7357996" y="5921081"/>
              <a:chExt cx="1188720" cy="886674"/>
            </a:xfrm>
          </p:grpSpPr>
          <p:pic>
            <p:nvPicPr>
              <p:cNvPr id="48" name="Picture 47">
                <a:extLst>
                  <a:ext uri="{FF2B5EF4-FFF2-40B4-BE49-F238E27FC236}">
                    <a16:creationId xmlns:a16="http://schemas.microsoft.com/office/drawing/2014/main" id="{66DFE93E-68A3-4886-AE1F-C618CAFD72F2}"/>
                  </a:ext>
                </a:extLst>
              </p:cNvPr>
              <p:cNvPicPr>
                <a:picLocks noChangeAspect="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7687702" y="5921081"/>
                <a:ext cx="529309" cy="517342"/>
              </a:xfrm>
              <a:prstGeom prst="rect">
                <a:avLst/>
              </a:prstGeom>
            </p:spPr>
          </p:pic>
          <p:sp>
            <p:nvSpPr>
              <p:cNvPr id="99" name="Rectangle 98">
                <a:extLst>
                  <a:ext uri="{FF2B5EF4-FFF2-40B4-BE49-F238E27FC236}">
                    <a16:creationId xmlns:a16="http://schemas.microsoft.com/office/drawing/2014/main" id="{175B32D9-7B81-4734-A226-2BAC4297E85A}"/>
                  </a:ext>
                </a:extLst>
              </p:cNvPr>
              <p:cNvSpPr/>
              <p:nvPr/>
            </p:nvSpPr>
            <p:spPr>
              <a:xfrm>
                <a:off x="7357996" y="6438423"/>
                <a:ext cx="1188720" cy="3693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Operations </a:t>
                </a:r>
              </a:p>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Management Suite</a:t>
                </a:r>
              </a:p>
            </p:txBody>
          </p:sp>
        </p:grpSp>
        <p:grpSp>
          <p:nvGrpSpPr>
            <p:cNvPr id="38" name="Group 37">
              <a:extLst>
                <a:ext uri="{FF2B5EF4-FFF2-40B4-BE49-F238E27FC236}">
                  <a16:creationId xmlns:a16="http://schemas.microsoft.com/office/drawing/2014/main" id="{C8A253BE-F0B9-4BAB-BC28-1C488C293BEF}"/>
                </a:ext>
              </a:extLst>
            </p:cNvPr>
            <p:cNvGrpSpPr/>
            <p:nvPr/>
          </p:nvGrpSpPr>
          <p:grpSpPr>
            <a:xfrm>
              <a:off x="2322432" y="5921081"/>
              <a:ext cx="1359668" cy="748174"/>
              <a:chOff x="2322432" y="5921081"/>
              <a:chExt cx="1359668" cy="748174"/>
            </a:xfrm>
          </p:grpSpPr>
          <p:pic>
            <p:nvPicPr>
              <p:cNvPr id="54" name="Picture 53">
                <a:extLst>
                  <a:ext uri="{FF2B5EF4-FFF2-40B4-BE49-F238E27FC236}">
                    <a16:creationId xmlns:a16="http://schemas.microsoft.com/office/drawing/2014/main" id="{E7C8C45B-1CD1-436E-9517-417AA6CF6D30}"/>
                  </a:ext>
                </a:extLst>
              </p:cNvPr>
              <p:cNvPicPr>
                <a:picLocks noChangeAspect="1"/>
              </p:cNvPicPr>
              <p:nvPr/>
            </p:nvPicPr>
            <p:blipFill>
              <a:blip r:embed="rId5"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37612" y="5921081"/>
                <a:ext cx="529309" cy="517342"/>
              </a:xfrm>
              <a:prstGeom prst="rect">
                <a:avLst/>
              </a:prstGeom>
            </p:spPr>
          </p:pic>
          <p:sp>
            <p:nvSpPr>
              <p:cNvPr id="105" name="Rectangle 104">
                <a:extLst>
                  <a:ext uri="{FF2B5EF4-FFF2-40B4-BE49-F238E27FC236}">
                    <a16:creationId xmlns:a16="http://schemas.microsoft.com/office/drawing/2014/main" id="{4F40D9EF-F54B-4310-9675-9EF95E7CA7D2}"/>
                  </a:ext>
                </a:extLst>
              </p:cNvPr>
              <p:cNvSpPr/>
              <p:nvPr/>
            </p:nvSpPr>
            <p:spPr>
              <a:xfrm>
                <a:off x="2322432" y="6438423"/>
                <a:ext cx="1359668"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Active Directory</a:t>
                </a:r>
              </a:p>
            </p:txBody>
          </p:sp>
        </p:grpSp>
        <p:sp>
          <p:nvSpPr>
            <p:cNvPr id="111" name="Rectangle 110">
              <a:extLst>
                <a:ext uri="{FF2B5EF4-FFF2-40B4-BE49-F238E27FC236}">
                  <a16:creationId xmlns:a16="http://schemas.microsoft.com/office/drawing/2014/main" id="{9E5A569E-3AC4-4E09-8086-FE38784E2062}"/>
                </a:ext>
              </a:extLst>
            </p:cNvPr>
            <p:cNvSpPr/>
            <p:nvPr/>
          </p:nvSpPr>
          <p:spPr>
            <a:xfrm>
              <a:off x="5667377" y="6438423"/>
              <a:ext cx="1269899" cy="3693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key </a:t>
              </a:r>
            </a:p>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management service</a:t>
              </a:r>
            </a:p>
          </p:txBody>
        </p:sp>
      </p:grpSp>
      <p:sp>
        <p:nvSpPr>
          <p:cNvPr id="218" name="Rectangle: Rounded Corners 217">
            <a:extLst>
              <a:ext uri="{FF2B5EF4-FFF2-40B4-BE49-F238E27FC236}">
                <a16:creationId xmlns:a16="http://schemas.microsoft.com/office/drawing/2014/main" id="{810E8575-215D-418A-832C-D7F510244F8D}"/>
              </a:ext>
            </a:extLst>
          </p:cNvPr>
          <p:cNvSpPr/>
          <p:nvPr/>
        </p:nvSpPr>
        <p:spPr bwMode="auto">
          <a:xfrm>
            <a:off x="3270675" y="2530489"/>
            <a:ext cx="2651760" cy="1150406"/>
          </a:xfrm>
          <a:prstGeom prst="roundRect">
            <a:avLst>
              <a:gd name="adj" fmla="val 6904"/>
            </a:avLst>
          </a:prstGeom>
          <a:solidFill>
            <a:schemeClr val="bg2">
              <a:lumMod val="20000"/>
              <a:lumOff val="80000"/>
              <a:alpha val="15000"/>
            </a:schemeClr>
          </a:solidFill>
          <a:ln w="19050">
            <a:solidFill>
              <a:schemeClr val="tx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118" name="Rectangle 117">
            <a:extLst>
              <a:ext uri="{FF2B5EF4-FFF2-40B4-BE49-F238E27FC236}">
                <a16:creationId xmlns:a16="http://schemas.microsoft.com/office/drawing/2014/main" id="{1BD680FA-C081-469F-8A86-9B452026AE6A}"/>
              </a:ext>
            </a:extLst>
          </p:cNvPr>
          <p:cNvSpPr/>
          <p:nvPr/>
        </p:nvSpPr>
        <p:spPr>
          <a:xfrm>
            <a:off x="3462515" y="3173269"/>
            <a:ext cx="1194558"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Blob Storage</a:t>
            </a:r>
          </a:p>
        </p:txBody>
      </p:sp>
      <p:sp>
        <p:nvSpPr>
          <p:cNvPr id="120" name="Rectangle 119">
            <a:extLst>
              <a:ext uri="{FF2B5EF4-FFF2-40B4-BE49-F238E27FC236}">
                <a16:creationId xmlns:a16="http://schemas.microsoft.com/office/drawing/2014/main" id="{A536EE2C-DE3E-4E6C-88C6-8DC95BCF58F6}"/>
              </a:ext>
            </a:extLst>
          </p:cNvPr>
          <p:cNvSpPr/>
          <p:nvPr/>
        </p:nvSpPr>
        <p:spPr>
          <a:xfrm>
            <a:off x="4662675" y="3173269"/>
            <a:ext cx="1067921" cy="369332"/>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Data Lake Store</a:t>
            </a:r>
          </a:p>
        </p:txBody>
      </p:sp>
      <p:sp>
        <p:nvSpPr>
          <p:cNvPr id="182" name="Rectangle: Rounded Corners 181">
            <a:extLst>
              <a:ext uri="{FF2B5EF4-FFF2-40B4-BE49-F238E27FC236}">
                <a16:creationId xmlns:a16="http://schemas.microsoft.com/office/drawing/2014/main" id="{44CA547E-A86C-4F4F-B72D-6214BC4C6961}"/>
              </a:ext>
            </a:extLst>
          </p:cNvPr>
          <p:cNvSpPr/>
          <p:nvPr/>
        </p:nvSpPr>
        <p:spPr bwMode="auto">
          <a:xfrm>
            <a:off x="274985" y="3288183"/>
            <a:ext cx="2648946" cy="1748831"/>
          </a:xfrm>
          <a:prstGeom prst="roundRect">
            <a:avLst>
              <a:gd name="adj" fmla="val 6904"/>
            </a:avLst>
          </a:prstGeom>
          <a:solidFill>
            <a:schemeClr val="bg2">
              <a:lumMod val="20000"/>
              <a:lumOff val="80000"/>
              <a:alpha val="15000"/>
            </a:schemeClr>
          </a:solidFill>
          <a:ln w="19050">
            <a:solidFill>
              <a:schemeClr val="tx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86" name="Rectangle 85">
            <a:extLst>
              <a:ext uri="{FF2B5EF4-FFF2-40B4-BE49-F238E27FC236}">
                <a16:creationId xmlns:a16="http://schemas.microsoft.com/office/drawing/2014/main" id="{64E6ACDE-3E13-4554-B23E-BBD4DB7287F3}"/>
              </a:ext>
            </a:extLst>
          </p:cNvPr>
          <p:cNvSpPr/>
          <p:nvPr/>
        </p:nvSpPr>
        <p:spPr>
          <a:xfrm>
            <a:off x="533924" y="3912859"/>
            <a:ext cx="938077"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IoT Hub</a:t>
            </a:r>
          </a:p>
        </p:txBody>
      </p:sp>
      <p:sp>
        <p:nvSpPr>
          <p:cNvPr id="87" name="Rectangle 86">
            <a:extLst>
              <a:ext uri="{FF2B5EF4-FFF2-40B4-BE49-F238E27FC236}">
                <a16:creationId xmlns:a16="http://schemas.microsoft.com/office/drawing/2014/main" id="{8D25E3DF-C927-4518-9AF6-A587E276DD5E}"/>
              </a:ext>
            </a:extLst>
          </p:cNvPr>
          <p:cNvSpPr/>
          <p:nvPr/>
        </p:nvSpPr>
        <p:spPr>
          <a:xfrm>
            <a:off x="1571424" y="3917155"/>
            <a:ext cx="1093569" cy="230832"/>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event hubs</a:t>
            </a:r>
          </a:p>
        </p:txBody>
      </p:sp>
      <p:sp>
        <p:nvSpPr>
          <p:cNvPr id="136" name="Rectangle 135">
            <a:extLst>
              <a:ext uri="{FF2B5EF4-FFF2-40B4-BE49-F238E27FC236}">
                <a16:creationId xmlns:a16="http://schemas.microsoft.com/office/drawing/2014/main" id="{04682749-7420-4456-A64D-A4D8ADE4F04A}"/>
              </a:ext>
            </a:extLst>
          </p:cNvPr>
          <p:cNvSpPr/>
          <p:nvPr/>
        </p:nvSpPr>
        <p:spPr>
          <a:xfrm>
            <a:off x="819589" y="4707616"/>
            <a:ext cx="1559738" cy="2308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Kafka on Azure HDInsight</a:t>
            </a:r>
          </a:p>
        </p:txBody>
      </p:sp>
      <p:sp>
        <p:nvSpPr>
          <p:cNvPr id="214" name="Rectangle: Rounded Corners 213">
            <a:extLst>
              <a:ext uri="{FF2B5EF4-FFF2-40B4-BE49-F238E27FC236}">
                <a16:creationId xmlns:a16="http://schemas.microsoft.com/office/drawing/2014/main" id="{61B4A561-35FC-4BB8-8732-F73D67694B62}"/>
              </a:ext>
            </a:extLst>
          </p:cNvPr>
          <p:cNvSpPr/>
          <p:nvPr/>
        </p:nvSpPr>
        <p:spPr bwMode="auto">
          <a:xfrm>
            <a:off x="6266368" y="1167011"/>
            <a:ext cx="2651760" cy="1152144"/>
          </a:xfrm>
          <a:prstGeom prst="roundRect">
            <a:avLst>
              <a:gd name="adj" fmla="val 6904"/>
            </a:avLst>
          </a:prstGeom>
          <a:solidFill>
            <a:schemeClr val="bg2">
              <a:lumMod val="20000"/>
              <a:lumOff val="80000"/>
              <a:alpha val="15000"/>
            </a:schemeClr>
          </a:solidFill>
          <a:ln w="19050">
            <a:solidFill>
              <a:schemeClr val="tx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149" name="Rectangle 148">
            <a:extLst>
              <a:ext uri="{FF2B5EF4-FFF2-40B4-BE49-F238E27FC236}">
                <a16:creationId xmlns:a16="http://schemas.microsoft.com/office/drawing/2014/main" id="{34621479-3753-4D47-84E0-68139672C7D0}"/>
              </a:ext>
            </a:extLst>
          </p:cNvPr>
          <p:cNvSpPr/>
          <p:nvPr/>
        </p:nvSpPr>
        <p:spPr>
          <a:xfrm>
            <a:off x="6665145" y="1889971"/>
            <a:ext cx="1854205" cy="228998"/>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Synapse Analytics</a:t>
            </a:r>
          </a:p>
        </p:txBody>
      </p:sp>
      <p:sp>
        <p:nvSpPr>
          <p:cNvPr id="208" name="Rectangle: Rounded Corners 207">
            <a:extLst>
              <a:ext uri="{FF2B5EF4-FFF2-40B4-BE49-F238E27FC236}">
                <a16:creationId xmlns:a16="http://schemas.microsoft.com/office/drawing/2014/main" id="{B1DB3211-A2EC-439F-AC0D-C2B9B8692747}"/>
              </a:ext>
            </a:extLst>
          </p:cNvPr>
          <p:cNvSpPr/>
          <p:nvPr/>
        </p:nvSpPr>
        <p:spPr bwMode="auto">
          <a:xfrm>
            <a:off x="3270675" y="1174370"/>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152" name="Rectangle 151">
            <a:extLst>
              <a:ext uri="{FF2B5EF4-FFF2-40B4-BE49-F238E27FC236}">
                <a16:creationId xmlns:a16="http://schemas.microsoft.com/office/drawing/2014/main" id="{80637646-CB72-4C88-B47E-B2162EEB6CAA}"/>
              </a:ext>
            </a:extLst>
          </p:cNvPr>
          <p:cNvSpPr/>
          <p:nvPr/>
        </p:nvSpPr>
        <p:spPr>
          <a:xfrm>
            <a:off x="3570008" y="1894337"/>
            <a:ext cx="907621"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SQL DB</a:t>
            </a:r>
          </a:p>
        </p:txBody>
      </p:sp>
      <p:sp>
        <p:nvSpPr>
          <p:cNvPr id="155" name="Rectangle 154">
            <a:extLst>
              <a:ext uri="{FF2B5EF4-FFF2-40B4-BE49-F238E27FC236}">
                <a16:creationId xmlns:a16="http://schemas.microsoft.com/office/drawing/2014/main" id="{CF2A9E85-E7A3-4F4F-A773-175CDED14B19}"/>
              </a:ext>
            </a:extLst>
          </p:cNvPr>
          <p:cNvSpPr/>
          <p:nvPr/>
        </p:nvSpPr>
        <p:spPr>
          <a:xfrm>
            <a:off x="4508693" y="1894337"/>
            <a:ext cx="1114409"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Cosmos DB</a:t>
            </a:r>
          </a:p>
        </p:txBody>
      </p:sp>
      <p:sp>
        <p:nvSpPr>
          <p:cNvPr id="213" name="Rectangle: Rounded Corners 212">
            <a:extLst>
              <a:ext uri="{FF2B5EF4-FFF2-40B4-BE49-F238E27FC236}">
                <a16:creationId xmlns:a16="http://schemas.microsoft.com/office/drawing/2014/main" id="{855F4468-04C3-4925-B3DF-29CE2319B86F}"/>
              </a:ext>
            </a:extLst>
          </p:cNvPr>
          <p:cNvSpPr/>
          <p:nvPr/>
        </p:nvSpPr>
        <p:spPr bwMode="auto">
          <a:xfrm>
            <a:off x="9262060" y="1174370"/>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64" name="Group 63">
            <a:extLst>
              <a:ext uri="{FF2B5EF4-FFF2-40B4-BE49-F238E27FC236}">
                <a16:creationId xmlns:a16="http://schemas.microsoft.com/office/drawing/2014/main" id="{C2A1695E-CC73-47A8-A778-BE42EC946206}"/>
              </a:ext>
            </a:extLst>
          </p:cNvPr>
          <p:cNvGrpSpPr/>
          <p:nvPr/>
        </p:nvGrpSpPr>
        <p:grpSpPr>
          <a:xfrm>
            <a:off x="9541568" y="1894337"/>
            <a:ext cx="2092745" cy="230832"/>
            <a:chOff x="9699984" y="2109846"/>
            <a:chExt cx="2092745" cy="230832"/>
          </a:xfrm>
        </p:grpSpPr>
        <p:sp>
          <p:nvSpPr>
            <p:cNvPr id="165" name="Rectangle 164">
              <a:extLst>
                <a:ext uri="{FF2B5EF4-FFF2-40B4-BE49-F238E27FC236}">
                  <a16:creationId xmlns:a16="http://schemas.microsoft.com/office/drawing/2014/main" id="{F48AE85D-4C0D-4450-B321-BCE1986ED92A}"/>
                </a:ext>
              </a:extLst>
            </p:cNvPr>
            <p:cNvSpPr/>
            <p:nvPr/>
          </p:nvSpPr>
          <p:spPr>
            <a:xfrm>
              <a:off x="9699984" y="2109846"/>
              <a:ext cx="1396537"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Analysis Services</a:t>
              </a:r>
            </a:p>
          </p:txBody>
        </p:sp>
        <p:sp>
          <p:nvSpPr>
            <p:cNvPr id="168" name="Rectangle 167">
              <a:extLst>
                <a:ext uri="{FF2B5EF4-FFF2-40B4-BE49-F238E27FC236}">
                  <a16:creationId xmlns:a16="http://schemas.microsoft.com/office/drawing/2014/main" id="{798510FE-3B68-4247-8281-66111A303DD7}"/>
                </a:ext>
              </a:extLst>
            </p:cNvPr>
            <p:cNvSpPr/>
            <p:nvPr/>
          </p:nvSpPr>
          <p:spPr>
            <a:xfrm>
              <a:off x="11146398" y="2109846"/>
              <a:ext cx="646331"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chemeClr val="accent2"/>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Power BI</a:t>
              </a:r>
            </a:p>
          </p:txBody>
        </p:sp>
      </p:grpSp>
      <p:sp>
        <p:nvSpPr>
          <p:cNvPr id="248" name="Rectangle: Rounded Corners 247">
            <a:extLst>
              <a:ext uri="{FF2B5EF4-FFF2-40B4-BE49-F238E27FC236}">
                <a16:creationId xmlns:a16="http://schemas.microsoft.com/office/drawing/2014/main" id="{8807D870-9F55-462D-846E-30DE0637DAA1}"/>
              </a:ext>
            </a:extLst>
          </p:cNvPr>
          <p:cNvSpPr/>
          <p:nvPr/>
        </p:nvSpPr>
        <p:spPr bwMode="auto">
          <a:xfrm>
            <a:off x="6266368" y="2530489"/>
            <a:ext cx="2651760" cy="1150406"/>
          </a:xfrm>
          <a:prstGeom prst="roundRect">
            <a:avLst>
              <a:gd name="adj" fmla="val 6904"/>
            </a:avLst>
          </a:prstGeom>
          <a:solidFill>
            <a:schemeClr val="bg2">
              <a:lumMod val="20000"/>
              <a:lumOff val="80000"/>
              <a:alpha val="15000"/>
            </a:schemeClr>
          </a:solidFill>
          <a:ln w="19050">
            <a:solidFill>
              <a:schemeClr val="tx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262" name="Rectangle: Rounded Corners 261">
            <a:extLst>
              <a:ext uri="{FF2B5EF4-FFF2-40B4-BE49-F238E27FC236}">
                <a16:creationId xmlns:a16="http://schemas.microsoft.com/office/drawing/2014/main" id="{0F4E1515-2556-4A06-8BE5-7411EACD59B1}"/>
              </a:ext>
            </a:extLst>
          </p:cNvPr>
          <p:cNvSpPr/>
          <p:nvPr/>
        </p:nvSpPr>
        <p:spPr bwMode="auto">
          <a:xfrm>
            <a:off x="6266368" y="3884870"/>
            <a:ext cx="2651760" cy="1152144"/>
          </a:xfrm>
          <a:prstGeom prst="roundRect">
            <a:avLst>
              <a:gd name="adj" fmla="val 6904"/>
            </a:avLst>
          </a:prstGeom>
          <a:solidFill>
            <a:schemeClr val="bg2">
              <a:lumMod val="20000"/>
              <a:lumOff val="80000"/>
              <a:alpha val="15000"/>
            </a:schemeClr>
          </a:solidFill>
          <a:ln w="19050">
            <a:solidFill>
              <a:schemeClr val="tx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270" name="Rectangle 269">
            <a:extLst>
              <a:ext uri="{FF2B5EF4-FFF2-40B4-BE49-F238E27FC236}">
                <a16:creationId xmlns:a16="http://schemas.microsoft.com/office/drawing/2014/main" id="{E57F4E5F-28CE-4D37-9918-2EE890B4F8A4}"/>
              </a:ext>
            </a:extLst>
          </p:cNvPr>
          <p:cNvSpPr/>
          <p:nvPr/>
        </p:nvSpPr>
        <p:spPr>
          <a:xfrm>
            <a:off x="7260848" y="4522496"/>
            <a:ext cx="755342"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b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b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HDInsight</a:t>
            </a:r>
          </a:p>
        </p:txBody>
      </p:sp>
      <p:sp>
        <p:nvSpPr>
          <p:cNvPr id="268" name="Rectangle 267">
            <a:extLst>
              <a:ext uri="{FF2B5EF4-FFF2-40B4-BE49-F238E27FC236}">
                <a16:creationId xmlns:a16="http://schemas.microsoft.com/office/drawing/2014/main" id="{B4E9EF5F-9F3C-4A2B-9FA3-A3703278B0F2}"/>
              </a:ext>
            </a:extLst>
          </p:cNvPr>
          <p:cNvSpPr/>
          <p:nvPr/>
        </p:nvSpPr>
        <p:spPr>
          <a:xfrm>
            <a:off x="8025232" y="4522496"/>
            <a:ext cx="763416"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p>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Databricks</a:t>
            </a:r>
          </a:p>
        </p:txBody>
      </p:sp>
      <p:grpSp>
        <p:nvGrpSpPr>
          <p:cNvPr id="131" name="Group 130">
            <a:extLst>
              <a:ext uri="{FF2B5EF4-FFF2-40B4-BE49-F238E27FC236}">
                <a16:creationId xmlns:a16="http://schemas.microsoft.com/office/drawing/2014/main" id="{DF0E277B-57A6-4382-BD07-A0378F0130B9}"/>
              </a:ext>
            </a:extLst>
          </p:cNvPr>
          <p:cNvGrpSpPr/>
          <p:nvPr/>
        </p:nvGrpSpPr>
        <p:grpSpPr>
          <a:xfrm>
            <a:off x="6342863" y="4014504"/>
            <a:ext cx="947078" cy="877324"/>
            <a:chOff x="6339108" y="4233264"/>
            <a:chExt cx="947078" cy="877324"/>
          </a:xfrm>
        </p:grpSpPr>
        <p:sp>
          <p:nvSpPr>
            <p:cNvPr id="272" name="Rectangle 271">
              <a:extLst>
                <a:ext uri="{FF2B5EF4-FFF2-40B4-BE49-F238E27FC236}">
                  <a16:creationId xmlns:a16="http://schemas.microsoft.com/office/drawing/2014/main" id="{DCEB1499-12AA-4DD8-A476-9CC5E294F792}"/>
                </a:ext>
              </a:extLst>
            </p:cNvPr>
            <p:cNvSpPr/>
            <p:nvPr/>
          </p:nvSpPr>
          <p:spPr>
            <a:xfrm>
              <a:off x="6339108" y="4741256"/>
              <a:ext cx="947078" cy="369332"/>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Stream </a:t>
              </a:r>
            </a:p>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Analytics</a:t>
              </a:r>
            </a:p>
          </p:txBody>
        </p:sp>
        <p:pic>
          <p:nvPicPr>
            <p:cNvPr id="273" name="Picture 272">
              <a:extLst>
                <a:ext uri="{FF2B5EF4-FFF2-40B4-BE49-F238E27FC236}">
                  <a16:creationId xmlns:a16="http://schemas.microsoft.com/office/drawing/2014/main" id="{9F629CC2-28FF-45D8-9DF3-8C12099402A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22419" y="4233264"/>
              <a:ext cx="580456" cy="567335"/>
            </a:xfrm>
            <a:prstGeom prst="rect">
              <a:avLst/>
            </a:prstGeom>
          </p:spPr>
        </p:pic>
      </p:grpSp>
      <p:sp>
        <p:nvSpPr>
          <p:cNvPr id="275" name="Rectangle: Rounded Corners 274">
            <a:extLst>
              <a:ext uri="{FF2B5EF4-FFF2-40B4-BE49-F238E27FC236}">
                <a16:creationId xmlns:a16="http://schemas.microsoft.com/office/drawing/2014/main" id="{F58ABD18-987C-4702-BE0C-16BF1EF16940}"/>
              </a:ext>
            </a:extLst>
          </p:cNvPr>
          <p:cNvSpPr/>
          <p:nvPr/>
        </p:nvSpPr>
        <p:spPr bwMode="auto">
          <a:xfrm>
            <a:off x="9262060" y="2530489"/>
            <a:ext cx="2651760" cy="1150406"/>
          </a:xfrm>
          <a:prstGeom prst="roundRect">
            <a:avLst>
              <a:gd name="adj" fmla="val 6904"/>
            </a:avLst>
          </a:prstGeom>
          <a:solidFill>
            <a:schemeClr val="bg2">
              <a:lumMod val="20000"/>
              <a:lumOff val="80000"/>
              <a:alpha val="15000"/>
            </a:schemeClr>
          </a:solidFill>
          <a:ln w="19050">
            <a:solidFill>
              <a:schemeClr val="tx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142" name="Group 141">
            <a:extLst>
              <a:ext uri="{FF2B5EF4-FFF2-40B4-BE49-F238E27FC236}">
                <a16:creationId xmlns:a16="http://schemas.microsoft.com/office/drawing/2014/main" id="{8B62C19C-8BC9-49F2-A444-828E5F6A13E7}"/>
              </a:ext>
            </a:extLst>
          </p:cNvPr>
          <p:cNvGrpSpPr/>
          <p:nvPr/>
        </p:nvGrpSpPr>
        <p:grpSpPr>
          <a:xfrm>
            <a:off x="9383541" y="2750451"/>
            <a:ext cx="2412500" cy="781368"/>
            <a:chOff x="9448335" y="2957620"/>
            <a:chExt cx="2412500" cy="781368"/>
          </a:xfrm>
        </p:grpSpPr>
        <p:sp>
          <p:nvSpPr>
            <p:cNvPr id="239" name="Rectangle 238">
              <a:extLst>
                <a:ext uri="{FF2B5EF4-FFF2-40B4-BE49-F238E27FC236}">
                  <a16:creationId xmlns:a16="http://schemas.microsoft.com/office/drawing/2014/main" id="{6674D301-1F7E-4FEF-ABEE-C7F6E7CEC80F}"/>
                </a:ext>
              </a:extLst>
            </p:cNvPr>
            <p:cNvSpPr/>
            <p:nvPr/>
          </p:nvSpPr>
          <p:spPr>
            <a:xfrm>
              <a:off x="9448335" y="3369656"/>
              <a:ext cx="686266" cy="233557"/>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ML</a:t>
              </a:r>
            </a:p>
          </p:txBody>
        </p:sp>
        <p:sp>
          <p:nvSpPr>
            <p:cNvPr id="280" name="Rectangle 279">
              <a:extLst>
                <a:ext uri="{FF2B5EF4-FFF2-40B4-BE49-F238E27FC236}">
                  <a16:creationId xmlns:a16="http://schemas.microsoft.com/office/drawing/2014/main" id="{5FA34CDA-FEFD-4C4A-AE47-B053B4782281}"/>
                </a:ext>
              </a:extLst>
            </p:cNvPr>
            <p:cNvSpPr/>
            <p:nvPr/>
          </p:nvSpPr>
          <p:spPr>
            <a:xfrm>
              <a:off x="11097419" y="3369656"/>
              <a:ext cx="763416"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p>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Databricks</a:t>
              </a:r>
            </a:p>
          </p:txBody>
        </p:sp>
        <p:grpSp>
          <p:nvGrpSpPr>
            <p:cNvPr id="141" name="Group 140">
              <a:extLst>
                <a:ext uri="{FF2B5EF4-FFF2-40B4-BE49-F238E27FC236}">
                  <a16:creationId xmlns:a16="http://schemas.microsoft.com/office/drawing/2014/main" id="{6454EE6E-7C3A-4715-AF79-DA1D79CA1F0D}"/>
                </a:ext>
              </a:extLst>
            </p:cNvPr>
            <p:cNvGrpSpPr/>
            <p:nvPr/>
          </p:nvGrpSpPr>
          <p:grpSpPr>
            <a:xfrm>
              <a:off x="9938975" y="2957620"/>
              <a:ext cx="1351439" cy="645593"/>
              <a:chOff x="9931273" y="2957620"/>
              <a:chExt cx="1351439" cy="645593"/>
            </a:xfrm>
          </p:grpSpPr>
          <p:sp>
            <p:nvSpPr>
              <p:cNvPr id="243" name="Rectangle 242">
                <a:extLst>
                  <a:ext uri="{FF2B5EF4-FFF2-40B4-BE49-F238E27FC236}">
                    <a16:creationId xmlns:a16="http://schemas.microsoft.com/office/drawing/2014/main" id="{616ECFB4-F0AC-4000-8AFE-9951B16C3257}"/>
                  </a:ext>
                </a:extLst>
              </p:cNvPr>
              <p:cNvSpPr/>
              <p:nvPr/>
            </p:nvSpPr>
            <p:spPr>
              <a:xfrm>
                <a:off x="9931273" y="3369656"/>
                <a:ext cx="1351439" cy="233557"/>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ML Server</a:t>
                </a:r>
              </a:p>
            </p:txBody>
          </p:sp>
          <p:pic>
            <p:nvPicPr>
              <p:cNvPr id="281" name="Picture 280">
                <a:extLst>
                  <a:ext uri="{FF2B5EF4-FFF2-40B4-BE49-F238E27FC236}">
                    <a16:creationId xmlns:a16="http://schemas.microsoft.com/office/drawing/2014/main" id="{493D5F5F-8BE3-44ED-911D-AAD2BF0B1FD3}"/>
                  </a:ext>
                </a:extLst>
              </p:cNvPr>
              <p:cNvPicPr>
                <a:picLocks noChangeAspect="1"/>
              </p:cNvPicPr>
              <p:nvPr/>
            </p:nvPicPr>
            <p:blipFill>
              <a:blip r:embed="rId7"/>
              <a:stretch>
                <a:fillRect/>
              </a:stretch>
            </p:blipFill>
            <p:spPr>
              <a:xfrm>
                <a:off x="10200295" y="2957620"/>
                <a:ext cx="580781" cy="354299"/>
              </a:xfrm>
              <a:prstGeom prst="rect">
                <a:avLst/>
              </a:prstGeom>
            </p:spPr>
          </p:pic>
        </p:grpSp>
      </p:grpSp>
      <p:grpSp>
        <p:nvGrpSpPr>
          <p:cNvPr id="170" name="Group 169">
            <a:extLst>
              <a:ext uri="{FF2B5EF4-FFF2-40B4-BE49-F238E27FC236}">
                <a16:creationId xmlns:a16="http://schemas.microsoft.com/office/drawing/2014/main" id="{8C685BF8-A4B2-D846-8A31-882155DC4A4B}"/>
              </a:ext>
            </a:extLst>
          </p:cNvPr>
          <p:cNvGrpSpPr/>
          <p:nvPr/>
        </p:nvGrpSpPr>
        <p:grpSpPr>
          <a:xfrm>
            <a:off x="9921574" y="1477191"/>
            <a:ext cx="443256" cy="345106"/>
            <a:chOff x="2062250" y="1828801"/>
            <a:chExt cx="438091" cy="341085"/>
          </a:xfrm>
        </p:grpSpPr>
        <p:grpSp>
          <p:nvGrpSpPr>
            <p:cNvPr id="183" name="Group 182">
              <a:extLst>
                <a:ext uri="{FF2B5EF4-FFF2-40B4-BE49-F238E27FC236}">
                  <a16:creationId xmlns:a16="http://schemas.microsoft.com/office/drawing/2014/main" id="{4D9BC49D-4CE7-E146-8B99-C26FE9FA9174}"/>
                </a:ext>
              </a:extLst>
            </p:cNvPr>
            <p:cNvGrpSpPr/>
            <p:nvPr/>
          </p:nvGrpSpPr>
          <p:grpSpPr>
            <a:xfrm>
              <a:off x="2062250" y="1828801"/>
              <a:ext cx="180067" cy="140947"/>
              <a:chOff x="2438399" y="1828800"/>
              <a:chExt cx="1923143" cy="1799771"/>
            </a:xfrm>
            <a:noFill/>
          </p:grpSpPr>
          <p:sp>
            <p:nvSpPr>
              <p:cNvPr id="198" name="Rectangle 197">
                <a:extLst>
                  <a:ext uri="{FF2B5EF4-FFF2-40B4-BE49-F238E27FC236}">
                    <a16:creationId xmlns:a16="http://schemas.microsoft.com/office/drawing/2014/main" id="{7EEA0A01-9BBA-434F-BED1-CEFB1CD817C6}"/>
                  </a:ext>
                </a:extLst>
              </p:cNvPr>
              <p:cNvSpPr/>
              <p:nvPr/>
            </p:nvSpPr>
            <p:spPr bwMode="auto">
              <a:xfrm>
                <a:off x="2438399" y="1828800"/>
                <a:ext cx="1923143" cy="1799771"/>
              </a:xfrm>
              <a:prstGeom prst="rect">
                <a:avLst/>
              </a:prstGeom>
              <a:grpFill/>
              <a:ln w="19050">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99" name="Straight Connector 198">
                <a:extLst>
                  <a:ext uri="{FF2B5EF4-FFF2-40B4-BE49-F238E27FC236}">
                    <a16:creationId xmlns:a16="http://schemas.microsoft.com/office/drawing/2014/main" id="{7DB740D7-071C-714B-8F3F-D0BA3C12848A}"/>
                  </a:ext>
                </a:extLst>
              </p:cNvPr>
              <p:cNvCxnSpPr>
                <a:cxnSpLocks/>
              </p:cNvCxnSpPr>
              <p:nvPr/>
            </p:nvCxnSpPr>
            <p:spPr>
              <a:xfrm>
                <a:off x="2438399" y="2258786"/>
                <a:ext cx="1923143" cy="0"/>
              </a:xfrm>
              <a:prstGeom prst="line">
                <a:avLst/>
              </a:prstGeom>
              <a:grpFill/>
              <a:ln w="19050">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84" name="Group 183">
              <a:extLst>
                <a:ext uri="{FF2B5EF4-FFF2-40B4-BE49-F238E27FC236}">
                  <a16:creationId xmlns:a16="http://schemas.microsoft.com/office/drawing/2014/main" id="{F47F6226-59AD-6F4A-A6F0-0300CB0F0C34}"/>
                </a:ext>
              </a:extLst>
            </p:cNvPr>
            <p:cNvGrpSpPr/>
            <p:nvPr/>
          </p:nvGrpSpPr>
          <p:grpSpPr>
            <a:xfrm>
              <a:off x="2093480" y="2028939"/>
              <a:ext cx="180067" cy="140947"/>
              <a:chOff x="2438399" y="1828800"/>
              <a:chExt cx="1923143" cy="1799771"/>
            </a:xfrm>
            <a:noFill/>
          </p:grpSpPr>
          <p:sp>
            <p:nvSpPr>
              <p:cNvPr id="195" name="Rectangle 194">
                <a:extLst>
                  <a:ext uri="{FF2B5EF4-FFF2-40B4-BE49-F238E27FC236}">
                    <a16:creationId xmlns:a16="http://schemas.microsoft.com/office/drawing/2014/main" id="{00E9C226-2DC5-414D-9F98-785A64D9FC0C}"/>
                  </a:ext>
                </a:extLst>
              </p:cNvPr>
              <p:cNvSpPr/>
              <p:nvPr/>
            </p:nvSpPr>
            <p:spPr bwMode="auto">
              <a:xfrm>
                <a:off x="2438399" y="1828800"/>
                <a:ext cx="1923143" cy="1799771"/>
              </a:xfrm>
              <a:prstGeom prst="rect">
                <a:avLst/>
              </a:prstGeom>
              <a:grpFill/>
              <a:ln w="19050">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97" name="Straight Connector 196">
                <a:extLst>
                  <a:ext uri="{FF2B5EF4-FFF2-40B4-BE49-F238E27FC236}">
                    <a16:creationId xmlns:a16="http://schemas.microsoft.com/office/drawing/2014/main" id="{0C83A40D-0654-4644-A62A-D6CB50BB3DA5}"/>
                  </a:ext>
                </a:extLst>
              </p:cNvPr>
              <p:cNvCxnSpPr>
                <a:cxnSpLocks/>
              </p:cNvCxnSpPr>
              <p:nvPr/>
            </p:nvCxnSpPr>
            <p:spPr>
              <a:xfrm>
                <a:off x="2438399" y="2258786"/>
                <a:ext cx="1923143" cy="0"/>
              </a:xfrm>
              <a:prstGeom prst="line">
                <a:avLst/>
              </a:prstGeom>
              <a:grpFill/>
              <a:ln w="19050">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85" name="Group 184">
              <a:extLst>
                <a:ext uri="{FF2B5EF4-FFF2-40B4-BE49-F238E27FC236}">
                  <a16:creationId xmlns:a16="http://schemas.microsoft.com/office/drawing/2014/main" id="{E4F70BA5-288D-8846-8485-17DCFE1A445B}"/>
                </a:ext>
              </a:extLst>
            </p:cNvPr>
            <p:cNvGrpSpPr/>
            <p:nvPr/>
          </p:nvGrpSpPr>
          <p:grpSpPr>
            <a:xfrm>
              <a:off x="2320274" y="1907031"/>
              <a:ext cx="180067" cy="140947"/>
              <a:chOff x="2438399" y="1828800"/>
              <a:chExt cx="1923143" cy="1799771"/>
            </a:xfrm>
            <a:noFill/>
          </p:grpSpPr>
          <p:sp>
            <p:nvSpPr>
              <p:cNvPr id="193" name="Rectangle 192">
                <a:extLst>
                  <a:ext uri="{FF2B5EF4-FFF2-40B4-BE49-F238E27FC236}">
                    <a16:creationId xmlns:a16="http://schemas.microsoft.com/office/drawing/2014/main" id="{8527700D-E749-FC4C-AA14-07441162B554}"/>
                  </a:ext>
                </a:extLst>
              </p:cNvPr>
              <p:cNvSpPr/>
              <p:nvPr/>
            </p:nvSpPr>
            <p:spPr bwMode="auto">
              <a:xfrm>
                <a:off x="2438399" y="1828800"/>
                <a:ext cx="1923143" cy="1799771"/>
              </a:xfrm>
              <a:prstGeom prst="rect">
                <a:avLst/>
              </a:prstGeom>
              <a:grpFill/>
              <a:ln w="19050">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94" name="Straight Connector 193">
                <a:extLst>
                  <a:ext uri="{FF2B5EF4-FFF2-40B4-BE49-F238E27FC236}">
                    <a16:creationId xmlns:a16="http://schemas.microsoft.com/office/drawing/2014/main" id="{FC940945-832E-744D-8D18-B89F4667888A}"/>
                  </a:ext>
                </a:extLst>
              </p:cNvPr>
              <p:cNvCxnSpPr>
                <a:cxnSpLocks/>
              </p:cNvCxnSpPr>
              <p:nvPr/>
            </p:nvCxnSpPr>
            <p:spPr>
              <a:xfrm>
                <a:off x="2438399" y="2258786"/>
                <a:ext cx="1923143" cy="0"/>
              </a:xfrm>
              <a:prstGeom prst="line">
                <a:avLst/>
              </a:prstGeom>
              <a:grpFill/>
              <a:ln w="19050">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86" name="Group 185">
              <a:extLst>
                <a:ext uri="{FF2B5EF4-FFF2-40B4-BE49-F238E27FC236}">
                  <a16:creationId xmlns:a16="http://schemas.microsoft.com/office/drawing/2014/main" id="{BF3A78B4-28C9-A448-A4F3-2A99CA068C59}"/>
                </a:ext>
              </a:extLst>
            </p:cNvPr>
            <p:cNvGrpSpPr/>
            <p:nvPr/>
          </p:nvGrpSpPr>
          <p:grpSpPr>
            <a:xfrm>
              <a:off x="2129218" y="1891046"/>
              <a:ext cx="303775" cy="247510"/>
              <a:chOff x="2129218" y="1898304"/>
              <a:chExt cx="303775" cy="247510"/>
            </a:xfrm>
          </p:grpSpPr>
          <p:sp>
            <p:nvSpPr>
              <p:cNvPr id="187" name="Oval 186">
                <a:extLst>
                  <a:ext uri="{FF2B5EF4-FFF2-40B4-BE49-F238E27FC236}">
                    <a16:creationId xmlns:a16="http://schemas.microsoft.com/office/drawing/2014/main" id="{968B787F-7F93-6148-AD39-714813643714}"/>
                  </a:ext>
                </a:extLst>
              </p:cNvPr>
              <p:cNvSpPr/>
              <p:nvPr/>
            </p:nvSpPr>
            <p:spPr bwMode="auto">
              <a:xfrm rot="20526251">
                <a:off x="2129218" y="1898304"/>
                <a:ext cx="45467" cy="45467"/>
              </a:xfrm>
              <a:prstGeom prst="ellipse">
                <a:avLst/>
              </a:prstGeom>
              <a:noFill/>
              <a:ln w="19050">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8" name="Oval 187">
                <a:extLst>
                  <a:ext uri="{FF2B5EF4-FFF2-40B4-BE49-F238E27FC236}">
                    <a16:creationId xmlns:a16="http://schemas.microsoft.com/office/drawing/2014/main" id="{C47BF6AC-F752-3249-BC4F-6CF7DE3A2368}"/>
                  </a:ext>
                </a:extLst>
              </p:cNvPr>
              <p:cNvSpPr/>
              <p:nvPr/>
            </p:nvSpPr>
            <p:spPr bwMode="auto">
              <a:xfrm>
                <a:off x="2160192" y="2100347"/>
                <a:ext cx="45467" cy="45467"/>
              </a:xfrm>
              <a:prstGeom prst="ellipse">
                <a:avLst/>
              </a:prstGeom>
              <a:noFill/>
              <a:ln w="19050">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9" name="Oval 188">
                <a:extLst>
                  <a:ext uri="{FF2B5EF4-FFF2-40B4-BE49-F238E27FC236}">
                    <a16:creationId xmlns:a16="http://schemas.microsoft.com/office/drawing/2014/main" id="{DD725C28-297B-4642-9AD3-9444DDD662A5}"/>
                  </a:ext>
                </a:extLst>
              </p:cNvPr>
              <p:cNvSpPr/>
              <p:nvPr/>
            </p:nvSpPr>
            <p:spPr bwMode="auto">
              <a:xfrm rot="19893199">
                <a:off x="2387526" y="1977587"/>
                <a:ext cx="45467" cy="45467"/>
              </a:xfrm>
              <a:prstGeom prst="ellipse">
                <a:avLst/>
              </a:prstGeom>
              <a:noFill/>
              <a:ln w="19050">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90" name="Straight Connector 189">
                <a:extLst>
                  <a:ext uri="{FF2B5EF4-FFF2-40B4-BE49-F238E27FC236}">
                    <a16:creationId xmlns:a16="http://schemas.microsoft.com/office/drawing/2014/main" id="{82E36A52-F3E1-F149-AFB2-50CAB5AF2DD5}"/>
                  </a:ext>
                </a:extLst>
              </p:cNvPr>
              <p:cNvCxnSpPr>
                <a:cxnSpLocks/>
              </p:cNvCxnSpPr>
              <p:nvPr/>
            </p:nvCxnSpPr>
            <p:spPr>
              <a:xfrm>
                <a:off x="2172188" y="1931395"/>
                <a:ext cx="216280" cy="62448"/>
              </a:xfrm>
              <a:prstGeom prst="line">
                <a:avLst/>
              </a:prstGeom>
              <a:ln w="19050">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E4F3DD65-0953-1B48-B918-4551995637B8}"/>
                  </a:ext>
                </a:extLst>
              </p:cNvPr>
              <p:cNvCxnSpPr>
                <a:cxnSpLocks/>
              </p:cNvCxnSpPr>
              <p:nvPr/>
            </p:nvCxnSpPr>
            <p:spPr>
              <a:xfrm>
                <a:off x="2158937" y="1942671"/>
                <a:ext cx="23989" cy="157676"/>
              </a:xfrm>
              <a:prstGeom prst="line">
                <a:avLst/>
              </a:prstGeom>
              <a:ln w="19050">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683778B9-745E-D54F-97D9-8E67D5E806E2}"/>
                  </a:ext>
                </a:extLst>
              </p:cNvPr>
              <p:cNvCxnSpPr>
                <a:cxnSpLocks/>
              </p:cNvCxnSpPr>
              <p:nvPr/>
            </p:nvCxnSpPr>
            <p:spPr>
              <a:xfrm flipH="1">
                <a:off x="2199001" y="2011149"/>
                <a:ext cx="191271" cy="95857"/>
              </a:xfrm>
              <a:prstGeom prst="line">
                <a:avLst/>
              </a:prstGeom>
              <a:ln w="19050">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09" name="Group 208">
            <a:extLst>
              <a:ext uri="{FF2B5EF4-FFF2-40B4-BE49-F238E27FC236}">
                <a16:creationId xmlns:a16="http://schemas.microsoft.com/office/drawing/2014/main" id="{4D44A19C-CC7C-CD45-A1A5-E5CE6AE3B73B}"/>
              </a:ext>
            </a:extLst>
          </p:cNvPr>
          <p:cNvGrpSpPr/>
          <p:nvPr/>
        </p:nvGrpSpPr>
        <p:grpSpPr>
          <a:xfrm>
            <a:off x="721833" y="1402981"/>
            <a:ext cx="345953" cy="347461"/>
            <a:chOff x="5279190" y="5401430"/>
            <a:chExt cx="1101836" cy="1106637"/>
          </a:xfrm>
          <a:noFill/>
        </p:grpSpPr>
        <p:sp>
          <p:nvSpPr>
            <p:cNvPr id="210" name="Freeform: Shape 815">
              <a:extLst>
                <a:ext uri="{FF2B5EF4-FFF2-40B4-BE49-F238E27FC236}">
                  <a16:creationId xmlns:a16="http://schemas.microsoft.com/office/drawing/2014/main" id="{46660744-2BC1-CC43-8398-AC65FEE8E059}"/>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p:nvSpPr>
            <p:cNvPr id="211" name="Freeform: Shape 816">
              <a:extLst>
                <a:ext uri="{FF2B5EF4-FFF2-40B4-BE49-F238E27FC236}">
                  <a16:creationId xmlns:a16="http://schemas.microsoft.com/office/drawing/2014/main" id="{70E0CDD1-F8FA-1840-8A93-DC5B74EE3DC6}"/>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p:nvSpPr>
            <p:cNvPr id="212" name="Freeform: Shape 817">
              <a:extLst>
                <a:ext uri="{FF2B5EF4-FFF2-40B4-BE49-F238E27FC236}">
                  <a16:creationId xmlns:a16="http://schemas.microsoft.com/office/drawing/2014/main" id="{80029A4D-3B37-134C-A4D5-F943BBE1D276}"/>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p:nvSpPr>
            <p:cNvPr id="215" name="Freeform: Shape 818">
              <a:extLst>
                <a:ext uri="{FF2B5EF4-FFF2-40B4-BE49-F238E27FC236}">
                  <a16:creationId xmlns:a16="http://schemas.microsoft.com/office/drawing/2014/main" id="{FFB8EC0D-5324-904C-AA88-524B636970AA}"/>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useBgFill="1">
          <p:nvSpPr>
            <p:cNvPr id="217" name="Freeform: Shape 819">
              <a:extLst>
                <a:ext uri="{FF2B5EF4-FFF2-40B4-BE49-F238E27FC236}">
                  <a16:creationId xmlns:a16="http://schemas.microsoft.com/office/drawing/2014/main" id="{2DAFBEEA-C922-1543-A9CC-6AD1AA53D747}"/>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grpSp>
      <p:sp>
        <p:nvSpPr>
          <p:cNvPr id="219" name="Freeform 218">
            <a:extLst>
              <a:ext uri="{FF2B5EF4-FFF2-40B4-BE49-F238E27FC236}">
                <a16:creationId xmlns:a16="http://schemas.microsoft.com/office/drawing/2014/main" id="{C5A7969D-6335-FA41-99F7-856AA635FEFA}"/>
              </a:ext>
            </a:extLst>
          </p:cNvPr>
          <p:cNvSpPr/>
          <p:nvPr/>
        </p:nvSpPr>
        <p:spPr bwMode="auto">
          <a:xfrm>
            <a:off x="9550505" y="2781593"/>
            <a:ext cx="322383" cy="339309"/>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no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grpSp>
        <p:nvGrpSpPr>
          <p:cNvPr id="220" name="Group 219">
            <a:extLst>
              <a:ext uri="{FF2B5EF4-FFF2-40B4-BE49-F238E27FC236}">
                <a16:creationId xmlns:a16="http://schemas.microsoft.com/office/drawing/2014/main" id="{9D4496D9-4F8D-C041-9F04-95A8A929666F}"/>
              </a:ext>
            </a:extLst>
          </p:cNvPr>
          <p:cNvGrpSpPr/>
          <p:nvPr/>
        </p:nvGrpSpPr>
        <p:grpSpPr>
          <a:xfrm>
            <a:off x="11119548" y="1501341"/>
            <a:ext cx="383197" cy="291716"/>
            <a:chOff x="2502877" y="2643553"/>
            <a:chExt cx="3651737" cy="2779942"/>
          </a:xfrm>
        </p:grpSpPr>
        <p:cxnSp>
          <p:nvCxnSpPr>
            <p:cNvPr id="221" name="Straight Connector 220">
              <a:extLst>
                <a:ext uri="{FF2B5EF4-FFF2-40B4-BE49-F238E27FC236}">
                  <a16:creationId xmlns:a16="http://schemas.microsoft.com/office/drawing/2014/main" id="{21039AB2-31A7-D74F-83AB-078F453A8637}"/>
                </a:ext>
              </a:extLst>
            </p:cNvPr>
            <p:cNvCxnSpPr>
              <a:cxnSpLocks/>
            </p:cNvCxnSpPr>
            <p:nvPr/>
          </p:nvCxnSpPr>
          <p:spPr>
            <a:xfrm>
              <a:off x="3303655" y="4505747"/>
              <a:ext cx="0" cy="917748"/>
            </a:xfrm>
            <a:prstGeom prst="line">
              <a:avLst/>
            </a:prstGeom>
            <a:ln w="1905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5A7DAB0A-A387-D04A-BE65-7D41FABF7A9B}"/>
                </a:ext>
              </a:extLst>
            </p:cNvPr>
            <p:cNvCxnSpPr>
              <a:cxnSpLocks/>
            </p:cNvCxnSpPr>
            <p:nvPr/>
          </p:nvCxnSpPr>
          <p:spPr>
            <a:xfrm>
              <a:off x="3983069" y="3734649"/>
              <a:ext cx="0" cy="1688846"/>
            </a:xfrm>
            <a:prstGeom prst="line">
              <a:avLst/>
            </a:prstGeom>
            <a:ln w="1905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7C9849D2-54B2-2648-AE6F-B8AC4E3D59C2}"/>
                </a:ext>
              </a:extLst>
            </p:cNvPr>
            <p:cNvCxnSpPr>
              <a:cxnSpLocks/>
            </p:cNvCxnSpPr>
            <p:nvPr/>
          </p:nvCxnSpPr>
          <p:spPr>
            <a:xfrm>
              <a:off x="4662482" y="4051603"/>
              <a:ext cx="0" cy="1371892"/>
            </a:xfrm>
            <a:prstGeom prst="line">
              <a:avLst/>
            </a:prstGeom>
            <a:ln w="1905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60F1AA6A-E318-B740-839B-3DC3197278E7}"/>
                </a:ext>
              </a:extLst>
            </p:cNvPr>
            <p:cNvCxnSpPr>
              <a:cxnSpLocks/>
            </p:cNvCxnSpPr>
            <p:nvPr/>
          </p:nvCxnSpPr>
          <p:spPr>
            <a:xfrm>
              <a:off x="5330632" y="3185667"/>
              <a:ext cx="0" cy="2237828"/>
            </a:xfrm>
            <a:prstGeom prst="line">
              <a:avLst/>
            </a:prstGeom>
            <a:ln w="1905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30" name="Freeform: Shape 581">
              <a:extLst>
                <a:ext uri="{FF2B5EF4-FFF2-40B4-BE49-F238E27FC236}">
                  <a16:creationId xmlns:a16="http://schemas.microsoft.com/office/drawing/2014/main" id="{F85CFA35-E74F-C540-8CFA-55768DBC3DF7}"/>
                </a:ext>
              </a:extLst>
            </p:cNvPr>
            <p:cNvSpPr/>
            <p:nvPr/>
          </p:nvSpPr>
          <p:spPr bwMode="auto">
            <a:xfrm>
              <a:off x="2502877" y="2643553"/>
              <a:ext cx="3651737" cy="2288931"/>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44" name="Group 243">
            <a:extLst>
              <a:ext uri="{FF2B5EF4-FFF2-40B4-BE49-F238E27FC236}">
                <a16:creationId xmlns:a16="http://schemas.microsoft.com/office/drawing/2014/main" id="{FE49AA68-9AE0-D540-995F-36B7689716E9}"/>
              </a:ext>
            </a:extLst>
          </p:cNvPr>
          <p:cNvGrpSpPr/>
          <p:nvPr/>
        </p:nvGrpSpPr>
        <p:grpSpPr>
          <a:xfrm>
            <a:off x="10742721" y="4213783"/>
            <a:ext cx="466072" cy="272418"/>
            <a:chOff x="4660062" y="959354"/>
            <a:chExt cx="3869807" cy="2261894"/>
          </a:xfrm>
          <a:noFill/>
        </p:grpSpPr>
        <p:sp>
          <p:nvSpPr>
            <p:cNvPr id="245" name="Freeform: Shape 164">
              <a:extLst>
                <a:ext uri="{FF2B5EF4-FFF2-40B4-BE49-F238E27FC236}">
                  <a16:creationId xmlns:a16="http://schemas.microsoft.com/office/drawing/2014/main" id="{5148D81C-3188-D140-A9E3-58452EE8F4BA}"/>
                </a:ext>
              </a:extLst>
            </p:cNvPr>
            <p:cNvSpPr/>
            <p:nvPr/>
          </p:nvSpPr>
          <p:spPr bwMode="auto">
            <a:xfrm>
              <a:off x="4660062" y="959354"/>
              <a:ext cx="3869807" cy="2261894"/>
            </a:xfrm>
            <a:custGeom>
              <a:avLst/>
              <a:gdLst>
                <a:gd name="connsiteX0" fmla="*/ 1718020 w 3869807"/>
                <a:gd name="connsiteY0" fmla="*/ 0 h 2261894"/>
                <a:gd name="connsiteX1" fmla="*/ 1940931 w 3869807"/>
                <a:gd name="connsiteY1" fmla="*/ 49419 h 2261894"/>
                <a:gd name="connsiteX2" fmla="*/ 2005754 w 3869807"/>
                <a:gd name="connsiteY2" fmla="*/ 88056 h 2261894"/>
                <a:gd name="connsiteX3" fmla="*/ 2071212 w 3869807"/>
                <a:gd name="connsiteY3" fmla="*/ 49419 h 2261894"/>
                <a:gd name="connsiteX4" fmla="*/ 2296308 w 3869807"/>
                <a:gd name="connsiteY4" fmla="*/ 0 h 2261894"/>
                <a:gd name="connsiteX5" fmla="*/ 2705220 w 3869807"/>
                <a:gd name="connsiteY5" fmla="*/ 184188 h 2261894"/>
                <a:gd name="connsiteX6" fmla="*/ 2707126 w 3869807"/>
                <a:gd name="connsiteY6" fmla="*/ 186700 h 2261894"/>
                <a:gd name="connsiteX7" fmla="*/ 2770078 w 3869807"/>
                <a:gd name="connsiteY7" fmla="*/ 179799 h 2261894"/>
                <a:gd name="connsiteX8" fmla="*/ 3336618 w 3869807"/>
                <a:gd name="connsiteY8" fmla="*/ 681919 h 2261894"/>
                <a:gd name="connsiteX9" fmla="*/ 3339441 w 3869807"/>
                <a:gd name="connsiteY9" fmla="*/ 712375 h 2261894"/>
                <a:gd name="connsiteX10" fmla="*/ 3412548 w 3869807"/>
                <a:gd name="connsiteY10" fmla="*/ 720468 h 2261894"/>
                <a:gd name="connsiteX11" fmla="*/ 3869807 w 3869807"/>
                <a:gd name="connsiteY11" fmla="*/ 1336549 h 2261894"/>
                <a:gd name="connsiteX12" fmla="*/ 3297134 w 3869807"/>
                <a:gd name="connsiteY12" fmla="*/ 1965406 h 2261894"/>
                <a:gd name="connsiteX13" fmla="*/ 3181721 w 3869807"/>
                <a:gd name="connsiteY13" fmla="*/ 1952630 h 2261894"/>
                <a:gd name="connsiteX14" fmla="*/ 3131470 w 3869807"/>
                <a:gd name="connsiteY14" fmla="*/ 1935501 h 2261894"/>
                <a:gd name="connsiteX15" fmla="*/ 3074367 w 3869807"/>
                <a:gd name="connsiteY15" fmla="*/ 2006225 h 2261894"/>
                <a:gd name="connsiteX16" fmla="*/ 2639217 w 3869807"/>
                <a:gd name="connsiteY16" fmla="*/ 2190413 h 2261894"/>
                <a:gd name="connsiteX17" fmla="*/ 2399678 w 3869807"/>
                <a:gd name="connsiteY17" fmla="*/ 2140994 h 2261894"/>
                <a:gd name="connsiteX18" fmla="*/ 2387414 w 3869807"/>
                <a:gd name="connsiteY18" fmla="*/ 2134192 h 2261894"/>
                <a:gd name="connsiteX19" fmla="*/ 2376353 w 3869807"/>
                <a:gd name="connsiteY19" fmla="*/ 2142287 h 2261894"/>
                <a:gd name="connsiteX20" fmla="*/ 1934904 w 3869807"/>
                <a:gd name="connsiteY20" fmla="*/ 2261894 h 2261894"/>
                <a:gd name="connsiteX21" fmla="*/ 1493456 w 3869807"/>
                <a:gd name="connsiteY21" fmla="*/ 2142287 h 2261894"/>
                <a:gd name="connsiteX22" fmla="*/ 1462383 w 3869807"/>
                <a:gd name="connsiteY22" fmla="*/ 2119547 h 2261894"/>
                <a:gd name="connsiteX23" fmla="*/ 1394617 w 3869807"/>
                <a:gd name="connsiteY23" fmla="*/ 2141043 h 2261894"/>
                <a:gd name="connsiteX24" fmla="*/ 1270593 w 3869807"/>
                <a:gd name="connsiteY24" fmla="*/ 2153819 h 2261894"/>
                <a:gd name="connsiteX25" fmla="*/ 926521 w 3869807"/>
                <a:gd name="connsiteY25" fmla="*/ 2046420 h 2261894"/>
                <a:gd name="connsiteX26" fmla="*/ 858726 w 3869807"/>
                <a:gd name="connsiteY26" fmla="*/ 1989261 h 2261894"/>
                <a:gd name="connsiteX27" fmla="*/ 803831 w 3869807"/>
                <a:gd name="connsiteY27" fmla="*/ 2005965 h 2261894"/>
                <a:gd name="connsiteX28" fmla="*/ 669003 w 3869807"/>
                <a:gd name="connsiteY28" fmla="*/ 2019288 h 2261894"/>
                <a:gd name="connsiteX29" fmla="*/ 0 w 3869807"/>
                <a:gd name="connsiteY29" fmla="*/ 1363490 h 2261894"/>
                <a:gd name="connsiteX30" fmla="*/ 534175 w 3869807"/>
                <a:gd name="connsiteY30" fmla="*/ 721015 h 2261894"/>
                <a:gd name="connsiteX31" fmla="*/ 572825 w 3869807"/>
                <a:gd name="connsiteY31" fmla="*/ 717196 h 2261894"/>
                <a:gd name="connsiteX32" fmla="*/ 574899 w 3869807"/>
                <a:gd name="connsiteY32" fmla="*/ 696829 h 2261894"/>
                <a:gd name="connsiteX33" fmla="*/ 1223715 w 3869807"/>
                <a:gd name="connsiteY33" fmla="*/ 173197 h 2261894"/>
                <a:gd name="connsiteX34" fmla="*/ 1315138 w 3869807"/>
                <a:gd name="connsiteY34" fmla="*/ 182323 h 2261894"/>
                <a:gd name="connsiteX35" fmla="*/ 1397833 w 3869807"/>
                <a:gd name="connsiteY35" fmla="*/ 107399 h 2261894"/>
                <a:gd name="connsiteX36" fmla="*/ 1718020 w 3869807"/>
                <a:gd name="connsiteY36" fmla="*/ 0 h 2261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869807" h="2261894">
                  <a:moveTo>
                    <a:pt x="1718020" y="0"/>
                  </a:moveTo>
                  <a:cubicBezTo>
                    <a:pt x="1797090" y="0"/>
                    <a:pt x="1872417" y="17597"/>
                    <a:pt x="1940931" y="49419"/>
                  </a:cubicBezTo>
                  <a:lnTo>
                    <a:pt x="2005754" y="88056"/>
                  </a:lnTo>
                  <a:lnTo>
                    <a:pt x="2071212" y="49419"/>
                  </a:lnTo>
                  <a:cubicBezTo>
                    <a:pt x="2140398" y="17597"/>
                    <a:pt x="2216463" y="0"/>
                    <a:pt x="2296308" y="0"/>
                  </a:cubicBezTo>
                  <a:cubicBezTo>
                    <a:pt x="2455998" y="0"/>
                    <a:pt x="2600570" y="70387"/>
                    <a:pt x="2705220" y="184188"/>
                  </a:cubicBezTo>
                  <a:lnTo>
                    <a:pt x="2707126" y="186700"/>
                  </a:lnTo>
                  <a:lnTo>
                    <a:pt x="2770078" y="179799"/>
                  </a:lnTo>
                  <a:cubicBezTo>
                    <a:pt x="3049536" y="179799"/>
                    <a:pt x="3282694" y="395360"/>
                    <a:pt x="3336618" y="681919"/>
                  </a:cubicBezTo>
                  <a:lnTo>
                    <a:pt x="3339441" y="712375"/>
                  </a:lnTo>
                  <a:lnTo>
                    <a:pt x="3412548" y="720468"/>
                  </a:lnTo>
                  <a:cubicBezTo>
                    <a:pt x="3673506" y="779107"/>
                    <a:pt x="3869807" y="1032655"/>
                    <a:pt x="3869807" y="1336549"/>
                  </a:cubicBezTo>
                  <a:cubicBezTo>
                    <a:pt x="3869807" y="1683857"/>
                    <a:pt x="3613413" y="1965406"/>
                    <a:pt x="3297134" y="1965406"/>
                  </a:cubicBezTo>
                  <a:cubicBezTo>
                    <a:pt x="3257599" y="1965406"/>
                    <a:pt x="3219000" y="1961007"/>
                    <a:pt x="3181721" y="1952630"/>
                  </a:cubicBezTo>
                  <a:lnTo>
                    <a:pt x="3131470" y="1935501"/>
                  </a:lnTo>
                  <a:lnTo>
                    <a:pt x="3074367" y="2006225"/>
                  </a:lnTo>
                  <a:cubicBezTo>
                    <a:pt x="2963002" y="2120026"/>
                    <a:pt x="2809154" y="2190413"/>
                    <a:pt x="2639217" y="2190413"/>
                  </a:cubicBezTo>
                  <a:cubicBezTo>
                    <a:pt x="2554249" y="2190413"/>
                    <a:pt x="2473303" y="2172816"/>
                    <a:pt x="2399678" y="2140994"/>
                  </a:cubicBezTo>
                  <a:lnTo>
                    <a:pt x="2387414" y="2134192"/>
                  </a:lnTo>
                  <a:lnTo>
                    <a:pt x="2376353" y="2142287"/>
                  </a:lnTo>
                  <a:cubicBezTo>
                    <a:pt x="2250339" y="2217801"/>
                    <a:pt x="2098427" y="2261894"/>
                    <a:pt x="1934904" y="2261894"/>
                  </a:cubicBezTo>
                  <a:cubicBezTo>
                    <a:pt x="1771382" y="2261894"/>
                    <a:pt x="1619470" y="2217801"/>
                    <a:pt x="1493456" y="2142287"/>
                  </a:cubicBezTo>
                  <a:lnTo>
                    <a:pt x="1462383" y="2119547"/>
                  </a:lnTo>
                  <a:lnTo>
                    <a:pt x="1394617" y="2141043"/>
                  </a:lnTo>
                  <a:cubicBezTo>
                    <a:pt x="1354556" y="2149420"/>
                    <a:pt x="1313077" y="2153819"/>
                    <a:pt x="1270593" y="2153819"/>
                  </a:cubicBezTo>
                  <a:cubicBezTo>
                    <a:pt x="1143141" y="2153819"/>
                    <a:pt x="1024738" y="2114226"/>
                    <a:pt x="926521" y="2046420"/>
                  </a:cubicBezTo>
                  <a:lnTo>
                    <a:pt x="858726" y="1989261"/>
                  </a:lnTo>
                  <a:lnTo>
                    <a:pt x="803831" y="2005965"/>
                  </a:lnTo>
                  <a:cubicBezTo>
                    <a:pt x="760280" y="2014700"/>
                    <a:pt x="715188" y="2019288"/>
                    <a:pt x="669003" y="2019288"/>
                  </a:cubicBezTo>
                  <a:cubicBezTo>
                    <a:pt x="299523" y="2019288"/>
                    <a:pt x="0" y="1725677"/>
                    <a:pt x="0" y="1363490"/>
                  </a:cubicBezTo>
                  <a:cubicBezTo>
                    <a:pt x="0" y="1046576"/>
                    <a:pt x="229322" y="782166"/>
                    <a:pt x="534175" y="721015"/>
                  </a:cubicBezTo>
                  <a:lnTo>
                    <a:pt x="572825" y="717196"/>
                  </a:lnTo>
                  <a:lnTo>
                    <a:pt x="574899" y="696829"/>
                  </a:lnTo>
                  <a:cubicBezTo>
                    <a:pt x="636653" y="397993"/>
                    <a:pt x="903674" y="173197"/>
                    <a:pt x="1223715" y="173197"/>
                  </a:cubicBezTo>
                  <a:lnTo>
                    <a:pt x="1315138" y="182323"/>
                  </a:lnTo>
                  <a:lnTo>
                    <a:pt x="1397833" y="107399"/>
                  </a:lnTo>
                  <a:cubicBezTo>
                    <a:pt x="1489232" y="39593"/>
                    <a:pt x="1599416" y="0"/>
                    <a:pt x="1718020" y="0"/>
                  </a:cubicBezTo>
                  <a:close/>
                </a:path>
              </a:pathLst>
            </a:custGeom>
            <a:grp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6" name="Oval 245">
              <a:extLst>
                <a:ext uri="{FF2B5EF4-FFF2-40B4-BE49-F238E27FC236}">
                  <a16:creationId xmlns:a16="http://schemas.microsoft.com/office/drawing/2014/main" id="{220898F7-B76F-3341-A686-321C80EC0E8C}"/>
                </a:ext>
              </a:extLst>
            </p:cNvPr>
            <p:cNvSpPr/>
            <p:nvPr/>
          </p:nvSpPr>
          <p:spPr bwMode="auto">
            <a:xfrm>
              <a:off x="6396421" y="1389756"/>
              <a:ext cx="397226" cy="397042"/>
            </a:xfrm>
            <a:prstGeom prst="ellipse">
              <a:avLst/>
            </a:prstGeom>
            <a:grp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7" name="Oval 246">
              <a:extLst>
                <a:ext uri="{FF2B5EF4-FFF2-40B4-BE49-F238E27FC236}">
                  <a16:creationId xmlns:a16="http://schemas.microsoft.com/office/drawing/2014/main" id="{63DEBB54-53FC-4646-AD66-A0D17FE284B8}"/>
                </a:ext>
              </a:extLst>
            </p:cNvPr>
            <p:cNvSpPr/>
            <p:nvPr/>
          </p:nvSpPr>
          <p:spPr bwMode="auto">
            <a:xfrm>
              <a:off x="7539697" y="1939914"/>
              <a:ext cx="397226" cy="397042"/>
            </a:xfrm>
            <a:prstGeom prst="ellipse">
              <a:avLst/>
            </a:prstGeom>
            <a:grp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0" name="Oval 249">
              <a:extLst>
                <a:ext uri="{FF2B5EF4-FFF2-40B4-BE49-F238E27FC236}">
                  <a16:creationId xmlns:a16="http://schemas.microsoft.com/office/drawing/2014/main" id="{A16208B2-26D4-4C47-B974-D206778756AB}"/>
                </a:ext>
              </a:extLst>
            </p:cNvPr>
            <p:cNvSpPr/>
            <p:nvPr/>
          </p:nvSpPr>
          <p:spPr bwMode="auto">
            <a:xfrm>
              <a:off x="5107942" y="2175810"/>
              <a:ext cx="397226" cy="397042"/>
            </a:xfrm>
            <a:prstGeom prst="ellipse">
              <a:avLst/>
            </a:prstGeom>
            <a:grp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1" name="Oval 250">
              <a:extLst>
                <a:ext uri="{FF2B5EF4-FFF2-40B4-BE49-F238E27FC236}">
                  <a16:creationId xmlns:a16="http://schemas.microsoft.com/office/drawing/2014/main" id="{A342EBB3-E6B9-6D4E-A7BF-03019DDACB1A}"/>
                </a:ext>
              </a:extLst>
            </p:cNvPr>
            <p:cNvSpPr/>
            <p:nvPr/>
          </p:nvSpPr>
          <p:spPr bwMode="auto">
            <a:xfrm>
              <a:off x="6259972" y="2398580"/>
              <a:ext cx="397226" cy="397042"/>
            </a:xfrm>
            <a:prstGeom prst="ellipse">
              <a:avLst/>
            </a:prstGeom>
            <a:grp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252" name="Connector: Elbow 169">
              <a:extLst>
                <a:ext uri="{FF2B5EF4-FFF2-40B4-BE49-F238E27FC236}">
                  <a16:creationId xmlns:a16="http://schemas.microsoft.com/office/drawing/2014/main" id="{B4872349-BD3E-DE44-B804-441F639EA35F}"/>
                </a:ext>
              </a:extLst>
            </p:cNvPr>
            <p:cNvCxnSpPr>
              <a:stCxn id="250" idx="6"/>
            </p:cNvCxnSpPr>
            <p:nvPr/>
          </p:nvCxnSpPr>
          <p:spPr>
            <a:xfrm>
              <a:off x="5505168" y="2374331"/>
              <a:ext cx="311340" cy="718784"/>
            </a:xfrm>
            <a:prstGeom prst="bentConnector2">
              <a:avLst/>
            </a:prstGeom>
            <a:grpFill/>
            <a:ln w="1905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3" name="Connector: Elbow 170">
              <a:extLst>
                <a:ext uri="{FF2B5EF4-FFF2-40B4-BE49-F238E27FC236}">
                  <a16:creationId xmlns:a16="http://schemas.microsoft.com/office/drawing/2014/main" id="{A75AF931-8E79-5841-8755-234902946139}"/>
                </a:ext>
              </a:extLst>
            </p:cNvPr>
            <p:cNvCxnSpPr>
              <a:cxnSpLocks/>
              <a:stCxn id="251" idx="0"/>
            </p:cNvCxnSpPr>
            <p:nvPr/>
          </p:nvCxnSpPr>
          <p:spPr>
            <a:xfrm rot="16200000" flipV="1">
              <a:off x="5541469" y="1481464"/>
              <a:ext cx="1259426" cy="574806"/>
            </a:xfrm>
            <a:prstGeom prst="bentConnector3">
              <a:avLst>
                <a:gd name="adj1" fmla="val 21955"/>
              </a:avLst>
            </a:prstGeom>
            <a:grpFill/>
            <a:ln w="1905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4" name="Connector: Elbow 171">
              <a:extLst>
                <a:ext uri="{FF2B5EF4-FFF2-40B4-BE49-F238E27FC236}">
                  <a16:creationId xmlns:a16="http://schemas.microsoft.com/office/drawing/2014/main" id="{38E40AEB-4964-3E47-9A99-05E67FBB4586}"/>
                </a:ext>
              </a:extLst>
            </p:cNvPr>
            <p:cNvCxnSpPr>
              <a:cxnSpLocks/>
              <a:stCxn id="246" idx="6"/>
            </p:cNvCxnSpPr>
            <p:nvPr/>
          </p:nvCxnSpPr>
          <p:spPr>
            <a:xfrm>
              <a:off x="6793647" y="1588277"/>
              <a:ext cx="376193" cy="1553213"/>
            </a:xfrm>
            <a:prstGeom prst="bentConnector2">
              <a:avLst/>
            </a:prstGeom>
            <a:grpFill/>
            <a:ln w="1905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5" name="Connector: Elbow 172">
              <a:extLst>
                <a:ext uri="{FF2B5EF4-FFF2-40B4-BE49-F238E27FC236}">
                  <a16:creationId xmlns:a16="http://schemas.microsoft.com/office/drawing/2014/main" id="{CDBF4972-73E0-B44D-A21A-66D7439BE31D}"/>
                </a:ext>
              </a:extLst>
            </p:cNvPr>
            <p:cNvCxnSpPr>
              <a:stCxn id="247" idx="4"/>
            </p:cNvCxnSpPr>
            <p:nvPr/>
          </p:nvCxnSpPr>
          <p:spPr>
            <a:xfrm rot="5400000">
              <a:off x="7356644" y="2150264"/>
              <a:ext cx="194975" cy="568358"/>
            </a:xfrm>
            <a:prstGeom prst="bentConnector2">
              <a:avLst/>
            </a:prstGeom>
            <a:grpFill/>
            <a:ln w="1905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6" name="Group 255">
            <a:extLst>
              <a:ext uri="{FF2B5EF4-FFF2-40B4-BE49-F238E27FC236}">
                <a16:creationId xmlns:a16="http://schemas.microsoft.com/office/drawing/2014/main" id="{D49EFC0C-647B-7046-88FA-9BE890188E43}"/>
              </a:ext>
            </a:extLst>
          </p:cNvPr>
          <p:cNvGrpSpPr/>
          <p:nvPr/>
        </p:nvGrpSpPr>
        <p:grpSpPr>
          <a:xfrm>
            <a:off x="9793581" y="4172442"/>
            <a:ext cx="442059" cy="318875"/>
            <a:chOff x="5103699" y="5244811"/>
            <a:chExt cx="402950" cy="290664"/>
          </a:xfrm>
        </p:grpSpPr>
        <p:grpSp>
          <p:nvGrpSpPr>
            <p:cNvPr id="257" name="Group 256">
              <a:extLst>
                <a:ext uri="{FF2B5EF4-FFF2-40B4-BE49-F238E27FC236}">
                  <a16:creationId xmlns:a16="http://schemas.microsoft.com/office/drawing/2014/main" id="{ACF592C7-EFC6-4848-8507-343BACE26223}"/>
                </a:ext>
              </a:extLst>
            </p:cNvPr>
            <p:cNvGrpSpPr/>
            <p:nvPr/>
          </p:nvGrpSpPr>
          <p:grpSpPr>
            <a:xfrm rot="18900000">
              <a:off x="5103699" y="5244811"/>
              <a:ext cx="402950" cy="290664"/>
              <a:chOff x="5103699" y="5244811"/>
              <a:chExt cx="402950" cy="290664"/>
            </a:xfrm>
          </p:grpSpPr>
          <p:sp>
            <p:nvSpPr>
              <p:cNvPr id="260" name="Freeform: Shape 91">
                <a:extLst>
                  <a:ext uri="{FF2B5EF4-FFF2-40B4-BE49-F238E27FC236}">
                    <a16:creationId xmlns:a16="http://schemas.microsoft.com/office/drawing/2014/main" id="{B96A050D-9C48-E248-A253-82CE242AB294}"/>
                  </a:ext>
                </a:extLst>
              </p:cNvPr>
              <p:cNvSpPr/>
              <p:nvPr/>
            </p:nvSpPr>
            <p:spPr bwMode="auto">
              <a:xfrm>
                <a:off x="5103699" y="5244811"/>
                <a:ext cx="138009" cy="290664"/>
              </a:xfrm>
              <a:custGeom>
                <a:avLst/>
                <a:gdLst>
                  <a:gd name="connsiteX0" fmla="*/ 1605716 w 1884207"/>
                  <a:gd name="connsiteY0" fmla="*/ 0 h 3381830"/>
                  <a:gd name="connsiteX1" fmla="*/ 1884206 w 1884207"/>
                  <a:gd name="connsiteY1" fmla="*/ 278490 h 3381830"/>
                  <a:gd name="connsiteX2" fmla="*/ 471783 w 1884207"/>
                  <a:gd name="connsiteY2" fmla="*/ 1690914 h 3381830"/>
                  <a:gd name="connsiteX3" fmla="*/ 1884207 w 1884207"/>
                  <a:gd name="connsiteY3" fmla="*/ 3103339 h 3381830"/>
                  <a:gd name="connsiteX4" fmla="*/ 1605717 w 1884207"/>
                  <a:gd name="connsiteY4" fmla="*/ 3381830 h 3381830"/>
                  <a:gd name="connsiteX5" fmla="*/ 60246 w 1884207"/>
                  <a:gd name="connsiteY5" fmla="*/ 1836358 h 3381830"/>
                  <a:gd name="connsiteX6" fmla="*/ 60246 w 1884207"/>
                  <a:gd name="connsiteY6" fmla="*/ 1545470 h 3381830"/>
                  <a:gd name="connsiteX7" fmla="*/ 1605716 w 1884207"/>
                  <a:gd name="connsiteY7" fmla="*/ 0 h 3381830"/>
                  <a:gd name="connsiteX0" fmla="*/ 1605716 w 1884207"/>
                  <a:gd name="connsiteY0" fmla="*/ 0 h 3381830"/>
                  <a:gd name="connsiteX1" fmla="*/ 1884206 w 1884207"/>
                  <a:gd name="connsiteY1" fmla="*/ 278490 h 3381830"/>
                  <a:gd name="connsiteX2" fmla="*/ 1884207 w 1884207"/>
                  <a:gd name="connsiteY2" fmla="*/ 3103339 h 3381830"/>
                  <a:gd name="connsiteX3" fmla="*/ 1605717 w 1884207"/>
                  <a:gd name="connsiteY3" fmla="*/ 3381830 h 3381830"/>
                  <a:gd name="connsiteX4" fmla="*/ 60246 w 1884207"/>
                  <a:gd name="connsiteY4" fmla="*/ 1836358 h 3381830"/>
                  <a:gd name="connsiteX5" fmla="*/ 60246 w 1884207"/>
                  <a:gd name="connsiteY5" fmla="*/ 1545470 h 3381830"/>
                  <a:gd name="connsiteX6" fmla="*/ 1605716 w 1884207"/>
                  <a:gd name="connsiteY6" fmla="*/ 0 h 3381830"/>
                  <a:gd name="connsiteX0" fmla="*/ 1884207 w 1975647"/>
                  <a:gd name="connsiteY0" fmla="*/ 3103339 h 3381830"/>
                  <a:gd name="connsiteX1" fmla="*/ 1605717 w 1975647"/>
                  <a:gd name="connsiteY1" fmla="*/ 3381830 h 3381830"/>
                  <a:gd name="connsiteX2" fmla="*/ 60246 w 1975647"/>
                  <a:gd name="connsiteY2" fmla="*/ 1836358 h 3381830"/>
                  <a:gd name="connsiteX3" fmla="*/ 60246 w 1975647"/>
                  <a:gd name="connsiteY3" fmla="*/ 1545470 h 3381830"/>
                  <a:gd name="connsiteX4" fmla="*/ 1605716 w 1975647"/>
                  <a:gd name="connsiteY4" fmla="*/ 0 h 3381830"/>
                  <a:gd name="connsiteX5" fmla="*/ 1884206 w 1975647"/>
                  <a:gd name="connsiteY5" fmla="*/ 278490 h 3381830"/>
                  <a:gd name="connsiteX6" fmla="*/ 1975647 w 1975647"/>
                  <a:gd name="connsiteY6" fmla="*/ 3194779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5" fmla="*/ 1884206 w 1884207"/>
                  <a:gd name="connsiteY5" fmla="*/ 278490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0" fmla="*/ 1605717 w 1605717"/>
                  <a:gd name="connsiteY0" fmla="*/ 3381830 h 3381830"/>
                  <a:gd name="connsiteX1" fmla="*/ 60246 w 1605717"/>
                  <a:gd name="connsiteY1" fmla="*/ 1836358 h 3381830"/>
                  <a:gd name="connsiteX2" fmla="*/ 60246 w 1605717"/>
                  <a:gd name="connsiteY2" fmla="*/ 1545470 h 3381830"/>
                  <a:gd name="connsiteX3" fmla="*/ 1605716 w 1605717"/>
                  <a:gd name="connsiteY3" fmla="*/ 0 h 3381830"/>
                </a:gdLst>
                <a:ahLst/>
                <a:cxnLst>
                  <a:cxn ang="0">
                    <a:pos x="connsiteX0" y="connsiteY0"/>
                  </a:cxn>
                  <a:cxn ang="0">
                    <a:pos x="connsiteX1" y="connsiteY1"/>
                  </a:cxn>
                  <a:cxn ang="0">
                    <a:pos x="connsiteX2" y="connsiteY2"/>
                  </a:cxn>
                  <a:cxn ang="0">
                    <a:pos x="connsiteX3" y="connsiteY3"/>
                  </a:cxn>
                </a:cxnLst>
                <a:rect l="l" t="t" r="r" b="b"/>
                <a:pathLst>
                  <a:path w="1605717" h="3381830">
                    <a:moveTo>
                      <a:pt x="1605717" y="3381830"/>
                    </a:moveTo>
                    <a:lnTo>
                      <a:pt x="60246" y="1836358"/>
                    </a:lnTo>
                    <a:cubicBezTo>
                      <a:pt x="-20081" y="1756032"/>
                      <a:pt x="-20081" y="1625797"/>
                      <a:pt x="60246" y="1545470"/>
                    </a:cubicBezTo>
                    <a:lnTo>
                      <a:pt x="1605716" y="0"/>
                    </a:lnTo>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61" name="Freeform: Shape 92">
                <a:extLst>
                  <a:ext uri="{FF2B5EF4-FFF2-40B4-BE49-F238E27FC236}">
                    <a16:creationId xmlns:a16="http://schemas.microsoft.com/office/drawing/2014/main" id="{DF55E4CB-4D92-DB47-B301-0A6D1B697DCE}"/>
                  </a:ext>
                </a:extLst>
              </p:cNvPr>
              <p:cNvSpPr/>
              <p:nvPr/>
            </p:nvSpPr>
            <p:spPr bwMode="auto">
              <a:xfrm>
                <a:off x="5368640" y="5244811"/>
                <a:ext cx="138009" cy="290664"/>
              </a:xfrm>
              <a:custGeom>
                <a:avLst/>
                <a:gdLst>
                  <a:gd name="connsiteX0" fmla="*/ 278491 w 1884205"/>
                  <a:gd name="connsiteY0" fmla="*/ 0 h 3381828"/>
                  <a:gd name="connsiteX1" fmla="*/ 1823961 w 1884205"/>
                  <a:gd name="connsiteY1" fmla="*/ 1545469 h 3381828"/>
                  <a:gd name="connsiteX2" fmla="*/ 1823961 w 1884205"/>
                  <a:gd name="connsiteY2" fmla="*/ 1836357 h 3381828"/>
                  <a:gd name="connsiteX3" fmla="*/ 278490 w 1884205"/>
                  <a:gd name="connsiteY3" fmla="*/ 3381828 h 3381828"/>
                  <a:gd name="connsiteX4" fmla="*/ 0 w 1884205"/>
                  <a:gd name="connsiteY4" fmla="*/ 3103337 h 3381828"/>
                  <a:gd name="connsiteX5" fmla="*/ 1412423 w 1884205"/>
                  <a:gd name="connsiteY5" fmla="*/ 1690912 h 3381828"/>
                  <a:gd name="connsiteX6" fmla="*/ 1 w 1884205"/>
                  <a:gd name="connsiteY6" fmla="*/ 278491 h 3381828"/>
                  <a:gd name="connsiteX7" fmla="*/ 278491 w 1884205"/>
                  <a:gd name="connsiteY7" fmla="*/ 0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7" fmla="*/ 1503863 w 1884205"/>
                  <a:gd name="connsiteY7" fmla="*/ 1782352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0" fmla="*/ 1 w 1884205"/>
                  <a:gd name="connsiteY0" fmla="*/ 278491 h 3381828"/>
                  <a:gd name="connsiteX1" fmla="*/ 278491 w 1884205"/>
                  <a:gd name="connsiteY1" fmla="*/ 0 h 3381828"/>
                  <a:gd name="connsiteX2" fmla="*/ 1823961 w 1884205"/>
                  <a:gd name="connsiteY2" fmla="*/ 1545469 h 3381828"/>
                  <a:gd name="connsiteX3" fmla="*/ 1823961 w 1884205"/>
                  <a:gd name="connsiteY3" fmla="*/ 1836357 h 3381828"/>
                  <a:gd name="connsiteX4" fmla="*/ 278490 w 1884205"/>
                  <a:gd name="connsiteY4" fmla="*/ 3381828 h 3381828"/>
                  <a:gd name="connsiteX5" fmla="*/ 0 w 1884205"/>
                  <a:gd name="connsiteY5" fmla="*/ 3103337 h 3381828"/>
                  <a:gd name="connsiteX0" fmla="*/ 0 w 1884204"/>
                  <a:gd name="connsiteY0" fmla="*/ 278491 h 3381828"/>
                  <a:gd name="connsiteX1" fmla="*/ 278490 w 1884204"/>
                  <a:gd name="connsiteY1" fmla="*/ 0 h 3381828"/>
                  <a:gd name="connsiteX2" fmla="*/ 1823960 w 1884204"/>
                  <a:gd name="connsiteY2" fmla="*/ 1545469 h 3381828"/>
                  <a:gd name="connsiteX3" fmla="*/ 1823960 w 1884204"/>
                  <a:gd name="connsiteY3" fmla="*/ 1836357 h 3381828"/>
                  <a:gd name="connsiteX4" fmla="*/ 278489 w 1884204"/>
                  <a:gd name="connsiteY4" fmla="*/ 3381828 h 3381828"/>
                  <a:gd name="connsiteX0" fmla="*/ 1 w 1605715"/>
                  <a:gd name="connsiteY0" fmla="*/ 0 h 3381828"/>
                  <a:gd name="connsiteX1" fmla="*/ 1545471 w 1605715"/>
                  <a:gd name="connsiteY1" fmla="*/ 1545469 h 3381828"/>
                  <a:gd name="connsiteX2" fmla="*/ 1545471 w 1605715"/>
                  <a:gd name="connsiteY2" fmla="*/ 1836357 h 3381828"/>
                  <a:gd name="connsiteX3" fmla="*/ 0 w 1605715"/>
                  <a:gd name="connsiteY3" fmla="*/ 3381828 h 3381828"/>
                </a:gdLst>
                <a:ahLst/>
                <a:cxnLst>
                  <a:cxn ang="0">
                    <a:pos x="connsiteX0" y="connsiteY0"/>
                  </a:cxn>
                  <a:cxn ang="0">
                    <a:pos x="connsiteX1" y="connsiteY1"/>
                  </a:cxn>
                  <a:cxn ang="0">
                    <a:pos x="connsiteX2" y="connsiteY2"/>
                  </a:cxn>
                  <a:cxn ang="0">
                    <a:pos x="connsiteX3" y="connsiteY3"/>
                  </a:cxn>
                </a:cxnLst>
                <a:rect l="l" t="t" r="r" b="b"/>
                <a:pathLst>
                  <a:path w="1605715" h="3381828">
                    <a:moveTo>
                      <a:pt x="1" y="0"/>
                    </a:moveTo>
                    <a:lnTo>
                      <a:pt x="1545471" y="1545469"/>
                    </a:lnTo>
                    <a:cubicBezTo>
                      <a:pt x="1625797" y="1625796"/>
                      <a:pt x="1625797" y="1756031"/>
                      <a:pt x="1545471" y="1836357"/>
                    </a:cubicBezTo>
                    <a:lnTo>
                      <a:pt x="0" y="3381828"/>
                    </a:lnTo>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58" name="Freeform: Shape 93">
              <a:extLst>
                <a:ext uri="{FF2B5EF4-FFF2-40B4-BE49-F238E27FC236}">
                  <a16:creationId xmlns:a16="http://schemas.microsoft.com/office/drawing/2014/main" id="{CC3A934F-3C5D-8842-BEC6-8FBF52A5AD63}"/>
                </a:ext>
              </a:extLst>
            </p:cNvPr>
            <p:cNvSpPr/>
            <p:nvPr/>
          </p:nvSpPr>
          <p:spPr bwMode="auto">
            <a:xfrm>
              <a:off x="5224243" y="5363166"/>
              <a:ext cx="53954" cy="53954"/>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9" name="Freeform: Shape 94">
              <a:extLst>
                <a:ext uri="{FF2B5EF4-FFF2-40B4-BE49-F238E27FC236}">
                  <a16:creationId xmlns:a16="http://schemas.microsoft.com/office/drawing/2014/main" id="{96BCA544-BFB5-964F-9178-FC7601A0F0EE}"/>
                </a:ext>
              </a:extLst>
            </p:cNvPr>
            <p:cNvSpPr/>
            <p:nvPr/>
          </p:nvSpPr>
          <p:spPr bwMode="auto">
            <a:xfrm>
              <a:off x="5332151" y="5363166"/>
              <a:ext cx="53954" cy="53954"/>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76" name="Group 275">
            <a:extLst>
              <a:ext uri="{FF2B5EF4-FFF2-40B4-BE49-F238E27FC236}">
                <a16:creationId xmlns:a16="http://schemas.microsoft.com/office/drawing/2014/main" id="{C62A5D0A-5A16-4B10-86C8-A4B018550094}"/>
              </a:ext>
            </a:extLst>
          </p:cNvPr>
          <p:cNvGrpSpPr/>
          <p:nvPr/>
        </p:nvGrpSpPr>
        <p:grpSpPr>
          <a:xfrm>
            <a:off x="1935490" y="3492848"/>
            <a:ext cx="365435" cy="377724"/>
            <a:chOff x="6175919" y="4051028"/>
            <a:chExt cx="248788" cy="257154"/>
          </a:xfrm>
        </p:grpSpPr>
        <p:sp>
          <p:nvSpPr>
            <p:cNvPr id="277" name="Freeform: Shape 526">
              <a:extLst>
                <a:ext uri="{FF2B5EF4-FFF2-40B4-BE49-F238E27FC236}">
                  <a16:creationId xmlns:a16="http://schemas.microsoft.com/office/drawing/2014/main" id="{A7ED6772-FFA1-4345-A3EE-67E7B1DFD61A}"/>
                </a:ext>
              </a:extLst>
            </p:cNvPr>
            <p:cNvSpPr/>
            <p:nvPr/>
          </p:nvSpPr>
          <p:spPr bwMode="auto">
            <a:xfrm>
              <a:off x="6218786" y="4102336"/>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78" name="Freeform: Shape 527">
              <a:extLst>
                <a:ext uri="{FF2B5EF4-FFF2-40B4-BE49-F238E27FC236}">
                  <a16:creationId xmlns:a16="http://schemas.microsoft.com/office/drawing/2014/main" id="{9168C00A-FA61-4768-BD76-63CE2850128D}"/>
                </a:ext>
              </a:extLst>
            </p:cNvPr>
            <p:cNvSpPr/>
            <p:nvPr/>
          </p:nvSpPr>
          <p:spPr bwMode="auto">
            <a:xfrm>
              <a:off x="6288613" y="4132320"/>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4" name="Freeform: Shape 529">
              <a:extLst>
                <a:ext uri="{FF2B5EF4-FFF2-40B4-BE49-F238E27FC236}">
                  <a16:creationId xmlns:a16="http://schemas.microsoft.com/office/drawing/2014/main" id="{378F6618-6B12-4B45-BD73-E0BD8650B7C0}"/>
                </a:ext>
              </a:extLst>
            </p:cNvPr>
            <p:cNvSpPr/>
            <p:nvPr/>
          </p:nvSpPr>
          <p:spPr bwMode="auto">
            <a:xfrm>
              <a:off x="6218786" y="4162303"/>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6" name="Freeform: Shape 530">
              <a:extLst>
                <a:ext uri="{FF2B5EF4-FFF2-40B4-BE49-F238E27FC236}">
                  <a16:creationId xmlns:a16="http://schemas.microsoft.com/office/drawing/2014/main" id="{AA4EDA8B-B55A-4B33-AFE0-7567D323FD32}"/>
                </a:ext>
              </a:extLst>
            </p:cNvPr>
            <p:cNvSpPr/>
            <p:nvPr/>
          </p:nvSpPr>
          <p:spPr bwMode="auto">
            <a:xfrm>
              <a:off x="6358440" y="4162303"/>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7" name="Freeform: Shape 531">
              <a:extLst>
                <a:ext uri="{FF2B5EF4-FFF2-40B4-BE49-F238E27FC236}">
                  <a16:creationId xmlns:a16="http://schemas.microsoft.com/office/drawing/2014/main" id="{1CDBE46B-5A64-46EF-8BD6-7FB6548FD957}"/>
                </a:ext>
              </a:extLst>
            </p:cNvPr>
            <p:cNvSpPr/>
            <p:nvPr/>
          </p:nvSpPr>
          <p:spPr bwMode="auto">
            <a:xfrm>
              <a:off x="6288613" y="4192287"/>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8" name="Freeform: Shape 532">
              <a:extLst>
                <a:ext uri="{FF2B5EF4-FFF2-40B4-BE49-F238E27FC236}">
                  <a16:creationId xmlns:a16="http://schemas.microsoft.com/office/drawing/2014/main" id="{86736F08-776C-45D6-AD4E-38CFBEA5C8C1}"/>
                </a:ext>
              </a:extLst>
            </p:cNvPr>
            <p:cNvSpPr/>
            <p:nvPr/>
          </p:nvSpPr>
          <p:spPr bwMode="auto">
            <a:xfrm>
              <a:off x="6218786" y="4222271"/>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9" name="Freeform: Shape 524">
              <a:extLst>
                <a:ext uri="{FF2B5EF4-FFF2-40B4-BE49-F238E27FC236}">
                  <a16:creationId xmlns:a16="http://schemas.microsoft.com/office/drawing/2014/main" id="{72DB13E8-4BA8-4C0B-BFC4-51126B4C0F0E}"/>
                </a:ext>
              </a:extLst>
            </p:cNvPr>
            <p:cNvSpPr/>
            <p:nvPr/>
          </p:nvSpPr>
          <p:spPr bwMode="auto">
            <a:xfrm>
              <a:off x="6175919" y="4051028"/>
              <a:ext cx="248788" cy="60145"/>
            </a:xfrm>
            <a:custGeom>
              <a:avLst/>
              <a:gdLst>
                <a:gd name="connsiteX0" fmla="*/ 3087278 w 3087278"/>
                <a:gd name="connsiteY0" fmla="*/ 0 h 746355"/>
                <a:gd name="connsiteX1" fmla="*/ 3087278 w 3087278"/>
                <a:gd name="connsiteY1" fmla="*/ 1 h 746355"/>
                <a:gd name="connsiteX2" fmla="*/ 3087278 w 3087278"/>
                <a:gd name="connsiteY2" fmla="*/ 746353 h 746355"/>
                <a:gd name="connsiteX3" fmla="*/ 2683739 w 3087278"/>
                <a:gd name="connsiteY3" fmla="*/ 746353 h 746355"/>
                <a:gd name="connsiteX4" fmla="*/ 2683739 w 3087278"/>
                <a:gd name="connsiteY4" fmla="*/ 403542 h 746355"/>
                <a:gd name="connsiteX5" fmla="*/ 403540 w 3087278"/>
                <a:gd name="connsiteY5" fmla="*/ 403542 h 746355"/>
                <a:gd name="connsiteX6" fmla="*/ 403540 w 3087278"/>
                <a:gd name="connsiteY6" fmla="*/ 746355 h 746355"/>
                <a:gd name="connsiteX7" fmla="*/ 0 w 3087278"/>
                <a:gd name="connsiteY7" fmla="*/ 746355 h 746355"/>
                <a:gd name="connsiteX8" fmla="*/ 0 w 3087278"/>
                <a:gd name="connsiteY8" fmla="*/ 1 h 746355"/>
                <a:gd name="connsiteX9" fmla="*/ 1 w 3087278"/>
                <a:gd name="connsiteY9" fmla="*/ 1 h 746355"/>
                <a:gd name="connsiteX10" fmla="*/ 3087278 w 3087278"/>
                <a:gd name="connsiteY10" fmla="*/ 0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9" fmla="*/ 2683739 w 3087278"/>
                <a:gd name="connsiteY9" fmla="*/ 746353 h 746355"/>
                <a:gd name="connsiteX10" fmla="*/ 2775179 w 3087278"/>
                <a:gd name="connsiteY10" fmla="*/ 494982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9" fmla="*/ 2683739 w 3087278"/>
                <a:gd name="connsiteY9" fmla="*/ 746353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0" fmla="*/ 403540 w 3087278"/>
                <a:gd name="connsiteY0" fmla="*/ 403542 h 746355"/>
                <a:gd name="connsiteX1" fmla="*/ 403540 w 3087278"/>
                <a:gd name="connsiteY1" fmla="*/ 746355 h 746355"/>
                <a:gd name="connsiteX2" fmla="*/ 0 w 3087278"/>
                <a:gd name="connsiteY2" fmla="*/ 746355 h 746355"/>
                <a:gd name="connsiteX3" fmla="*/ 0 w 3087278"/>
                <a:gd name="connsiteY3" fmla="*/ 1 h 746355"/>
                <a:gd name="connsiteX4" fmla="*/ 1 w 3087278"/>
                <a:gd name="connsiteY4" fmla="*/ 1 h 746355"/>
                <a:gd name="connsiteX5" fmla="*/ 3087278 w 3087278"/>
                <a:gd name="connsiteY5" fmla="*/ 0 h 746355"/>
                <a:gd name="connsiteX6" fmla="*/ 3087278 w 3087278"/>
                <a:gd name="connsiteY6" fmla="*/ 1 h 746355"/>
                <a:gd name="connsiteX7" fmla="*/ 3087278 w 3087278"/>
                <a:gd name="connsiteY7" fmla="*/ 746353 h 746355"/>
                <a:gd name="connsiteX0" fmla="*/ 403540 w 3087278"/>
                <a:gd name="connsiteY0" fmla="*/ 746355 h 746355"/>
                <a:gd name="connsiteX1" fmla="*/ 0 w 3087278"/>
                <a:gd name="connsiteY1" fmla="*/ 746355 h 746355"/>
                <a:gd name="connsiteX2" fmla="*/ 0 w 3087278"/>
                <a:gd name="connsiteY2" fmla="*/ 1 h 746355"/>
                <a:gd name="connsiteX3" fmla="*/ 1 w 3087278"/>
                <a:gd name="connsiteY3" fmla="*/ 1 h 746355"/>
                <a:gd name="connsiteX4" fmla="*/ 3087278 w 3087278"/>
                <a:gd name="connsiteY4" fmla="*/ 0 h 746355"/>
                <a:gd name="connsiteX5" fmla="*/ 3087278 w 3087278"/>
                <a:gd name="connsiteY5" fmla="*/ 1 h 746355"/>
                <a:gd name="connsiteX6" fmla="*/ 3087278 w 3087278"/>
                <a:gd name="connsiteY6" fmla="*/ 746353 h 746355"/>
                <a:gd name="connsiteX0" fmla="*/ 0 w 3087278"/>
                <a:gd name="connsiteY0" fmla="*/ 746355 h 746355"/>
                <a:gd name="connsiteX1" fmla="*/ 0 w 3087278"/>
                <a:gd name="connsiteY1" fmla="*/ 1 h 746355"/>
                <a:gd name="connsiteX2" fmla="*/ 1 w 3087278"/>
                <a:gd name="connsiteY2" fmla="*/ 1 h 746355"/>
                <a:gd name="connsiteX3" fmla="*/ 3087278 w 3087278"/>
                <a:gd name="connsiteY3" fmla="*/ 0 h 746355"/>
                <a:gd name="connsiteX4" fmla="*/ 3087278 w 3087278"/>
                <a:gd name="connsiteY4" fmla="*/ 1 h 746355"/>
                <a:gd name="connsiteX5" fmla="*/ 3087278 w 3087278"/>
                <a:gd name="connsiteY5" fmla="*/ 746353 h 746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278" h="746355">
                  <a:moveTo>
                    <a:pt x="0" y="746355"/>
                  </a:moveTo>
                  <a:lnTo>
                    <a:pt x="0" y="1"/>
                  </a:lnTo>
                  <a:lnTo>
                    <a:pt x="1" y="1"/>
                  </a:lnTo>
                  <a:lnTo>
                    <a:pt x="3087278" y="0"/>
                  </a:lnTo>
                  <a:lnTo>
                    <a:pt x="3087278" y="1"/>
                  </a:lnTo>
                  <a:lnTo>
                    <a:pt x="3087278" y="746353"/>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90" name="Freeform: Shape 533">
              <a:extLst>
                <a:ext uri="{FF2B5EF4-FFF2-40B4-BE49-F238E27FC236}">
                  <a16:creationId xmlns:a16="http://schemas.microsoft.com/office/drawing/2014/main" id="{6FAAEB38-1056-470F-95CC-241CA54FD3CB}"/>
                </a:ext>
              </a:extLst>
            </p:cNvPr>
            <p:cNvSpPr/>
            <p:nvPr/>
          </p:nvSpPr>
          <p:spPr bwMode="auto">
            <a:xfrm>
              <a:off x="6175919" y="4248037"/>
              <a:ext cx="248788" cy="60145"/>
            </a:xfrm>
            <a:custGeom>
              <a:avLst/>
              <a:gdLst>
                <a:gd name="connsiteX0" fmla="*/ 2683739 w 3087278"/>
                <a:gd name="connsiteY0" fmla="*/ 0 h 746354"/>
                <a:gd name="connsiteX1" fmla="*/ 3087278 w 3087278"/>
                <a:gd name="connsiteY1" fmla="*/ 0 h 746354"/>
                <a:gd name="connsiteX2" fmla="*/ 3087278 w 3087278"/>
                <a:gd name="connsiteY2" fmla="*/ 746353 h 746354"/>
                <a:gd name="connsiteX3" fmla="*/ 3087277 w 3087278"/>
                <a:gd name="connsiteY3" fmla="*/ 746353 h 746354"/>
                <a:gd name="connsiteX4" fmla="*/ 0 w 3087278"/>
                <a:gd name="connsiteY4" fmla="*/ 746354 h 746354"/>
                <a:gd name="connsiteX5" fmla="*/ 0 w 3087278"/>
                <a:gd name="connsiteY5" fmla="*/ 746353 h 746354"/>
                <a:gd name="connsiteX6" fmla="*/ 0 w 3087278"/>
                <a:gd name="connsiteY6" fmla="*/ 1 h 746354"/>
                <a:gd name="connsiteX7" fmla="*/ 403540 w 3087278"/>
                <a:gd name="connsiteY7" fmla="*/ 1 h 746354"/>
                <a:gd name="connsiteX8" fmla="*/ 403540 w 3087278"/>
                <a:gd name="connsiteY8" fmla="*/ 342813 h 746354"/>
                <a:gd name="connsiteX9" fmla="*/ 2683739 w 3087278"/>
                <a:gd name="connsiteY9" fmla="*/ 342813 h 746354"/>
                <a:gd name="connsiteX10" fmla="*/ 2683739 w 3087278"/>
                <a:gd name="connsiteY10" fmla="*/ 0 h 746354"/>
                <a:gd name="connsiteX0" fmla="*/ 403540 w 3087278"/>
                <a:gd name="connsiteY0" fmla="*/ 342813 h 746354"/>
                <a:gd name="connsiteX1" fmla="*/ 2683739 w 3087278"/>
                <a:gd name="connsiteY1" fmla="*/ 342813 h 746354"/>
                <a:gd name="connsiteX2" fmla="*/ 2683739 w 3087278"/>
                <a:gd name="connsiteY2" fmla="*/ 0 h 746354"/>
                <a:gd name="connsiteX3" fmla="*/ 3087278 w 3087278"/>
                <a:gd name="connsiteY3" fmla="*/ 0 h 746354"/>
                <a:gd name="connsiteX4" fmla="*/ 3087278 w 3087278"/>
                <a:gd name="connsiteY4" fmla="*/ 746353 h 746354"/>
                <a:gd name="connsiteX5" fmla="*/ 3087277 w 3087278"/>
                <a:gd name="connsiteY5" fmla="*/ 746353 h 746354"/>
                <a:gd name="connsiteX6" fmla="*/ 0 w 3087278"/>
                <a:gd name="connsiteY6" fmla="*/ 746354 h 746354"/>
                <a:gd name="connsiteX7" fmla="*/ 0 w 3087278"/>
                <a:gd name="connsiteY7" fmla="*/ 746353 h 746354"/>
                <a:gd name="connsiteX8" fmla="*/ 0 w 3087278"/>
                <a:gd name="connsiteY8" fmla="*/ 1 h 746354"/>
                <a:gd name="connsiteX9" fmla="*/ 403540 w 3087278"/>
                <a:gd name="connsiteY9" fmla="*/ 1 h 746354"/>
                <a:gd name="connsiteX10" fmla="*/ 494980 w 3087278"/>
                <a:gd name="connsiteY10" fmla="*/ 434253 h 746354"/>
                <a:gd name="connsiteX0" fmla="*/ 403540 w 3087278"/>
                <a:gd name="connsiteY0" fmla="*/ 342813 h 746354"/>
                <a:gd name="connsiteX1" fmla="*/ 2683739 w 3087278"/>
                <a:gd name="connsiteY1" fmla="*/ 342813 h 746354"/>
                <a:gd name="connsiteX2" fmla="*/ 2683739 w 3087278"/>
                <a:gd name="connsiteY2" fmla="*/ 0 h 746354"/>
                <a:gd name="connsiteX3" fmla="*/ 3087278 w 3087278"/>
                <a:gd name="connsiteY3" fmla="*/ 0 h 746354"/>
                <a:gd name="connsiteX4" fmla="*/ 3087278 w 3087278"/>
                <a:gd name="connsiteY4" fmla="*/ 746353 h 746354"/>
                <a:gd name="connsiteX5" fmla="*/ 3087277 w 3087278"/>
                <a:gd name="connsiteY5" fmla="*/ 746353 h 746354"/>
                <a:gd name="connsiteX6" fmla="*/ 0 w 3087278"/>
                <a:gd name="connsiteY6" fmla="*/ 746354 h 746354"/>
                <a:gd name="connsiteX7" fmla="*/ 0 w 3087278"/>
                <a:gd name="connsiteY7" fmla="*/ 746353 h 746354"/>
                <a:gd name="connsiteX8" fmla="*/ 0 w 3087278"/>
                <a:gd name="connsiteY8" fmla="*/ 1 h 746354"/>
                <a:gd name="connsiteX9" fmla="*/ 403540 w 3087278"/>
                <a:gd name="connsiteY9" fmla="*/ 1 h 746354"/>
                <a:gd name="connsiteX0" fmla="*/ 2683739 w 3087278"/>
                <a:gd name="connsiteY0" fmla="*/ 342813 h 746354"/>
                <a:gd name="connsiteX1" fmla="*/ 2683739 w 3087278"/>
                <a:gd name="connsiteY1" fmla="*/ 0 h 746354"/>
                <a:gd name="connsiteX2" fmla="*/ 3087278 w 3087278"/>
                <a:gd name="connsiteY2" fmla="*/ 0 h 746354"/>
                <a:gd name="connsiteX3" fmla="*/ 3087278 w 3087278"/>
                <a:gd name="connsiteY3" fmla="*/ 746353 h 746354"/>
                <a:gd name="connsiteX4" fmla="*/ 3087277 w 3087278"/>
                <a:gd name="connsiteY4" fmla="*/ 746353 h 746354"/>
                <a:gd name="connsiteX5" fmla="*/ 0 w 3087278"/>
                <a:gd name="connsiteY5" fmla="*/ 746354 h 746354"/>
                <a:gd name="connsiteX6" fmla="*/ 0 w 3087278"/>
                <a:gd name="connsiteY6" fmla="*/ 746353 h 746354"/>
                <a:gd name="connsiteX7" fmla="*/ 0 w 3087278"/>
                <a:gd name="connsiteY7" fmla="*/ 1 h 746354"/>
                <a:gd name="connsiteX8" fmla="*/ 403540 w 3087278"/>
                <a:gd name="connsiteY8" fmla="*/ 1 h 746354"/>
                <a:gd name="connsiteX0" fmla="*/ 2683739 w 3087278"/>
                <a:gd name="connsiteY0" fmla="*/ 342813 h 746354"/>
                <a:gd name="connsiteX1" fmla="*/ 2683739 w 3087278"/>
                <a:gd name="connsiteY1" fmla="*/ 0 h 746354"/>
                <a:gd name="connsiteX2" fmla="*/ 3087278 w 3087278"/>
                <a:gd name="connsiteY2" fmla="*/ 0 h 746354"/>
                <a:gd name="connsiteX3" fmla="*/ 3087278 w 3087278"/>
                <a:gd name="connsiteY3" fmla="*/ 746353 h 746354"/>
                <a:gd name="connsiteX4" fmla="*/ 3087277 w 3087278"/>
                <a:gd name="connsiteY4" fmla="*/ 746353 h 746354"/>
                <a:gd name="connsiteX5" fmla="*/ 0 w 3087278"/>
                <a:gd name="connsiteY5" fmla="*/ 746354 h 746354"/>
                <a:gd name="connsiteX6" fmla="*/ 0 w 3087278"/>
                <a:gd name="connsiteY6" fmla="*/ 746353 h 746354"/>
                <a:gd name="connsiteX7" fmla="*/ 0 w 3087278"/>
                <a:gd name="connsiteY7" fmla="*/ 1 h 746354"/>
                <a:gd name="connsiteX0" fmla="*/ 2683739 w 3087278"/>
                <a:gd name="connsiteY0" fmla="*/ 0 h 746354"/>
                <a:gd name="connsiteX1" fmla="*/ 3087278 w 3087278"/>
                <a:gd name="connsiteY1" fmla="*/ 0 h 746354"/>
                <a:gd name="connsiteX2" fmla="*/ 3087278 w 3087278"/>
                <a:gd name="connsiteY2" fmla="*/ 746353 h 746354"/>
                <a:gd name="connsiteX3" fmla="*/ 3087277 w 3087278"/>
                <a:gd name="connsiteY3" fmla="*/ 746353 h 746354"/>
                <a:gd name="connsiteX4" fmla="*/ 0 w 3087278"/>
                <a:gd name="connsiteY4" fmla="*/ 746354 h 746354"/>
                <a:gd name="connsiteX5" fmla="*/ 0 w 3087278"/>
                <a:gd name="connsiteY5" fmla="*/ 746353 h 746354"/>
                <a:gd name="connsiteX6" fmla="*/ 0 w 3087278"/>
                <a:gd name="connsiteY6" fmla="*/ 1 h 746354"/>
                <a:gd name="connsiteX0" fmla="*/ 3087278 w 3087278"/>
                <a:gd name="connsiteY0" fmla="*/ 0 h 746354"/>
                <a:gd name="connsiteX1" fmla="*/ 3087278 w 3087278"/>
                <a:gd name="connsiteY1" fmla="*/ 746353 h 746354"/>
                <a:gd name="connsiteX2" fmla="*/ 3087277 w 3087278"/>
                <a:gd name="connsiteY2" fmla="*/ 746353 h 746354"/>
                <a:gd name="connsiteX3" fmla="*/ 0 w 3087278"/>
                <a:gd name="connsiteY3" fmla="*/ 746354 h 746354"/>
                <a:gd name="connsiteX4" fmla="*/ 0 w 3087278"/>
                <a:gd name="connsiteY4" fmla="*/ 746353 h 746354"/>
                <a:gd name="connsiteX5" fmla="*/ 0 w 3087278"/>
                <a:gd name="connsiteY5" fmla="*/ 1 h 74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278" h="746354">
                  <a:moveTo>
                    <a:pt x="3087278" y="0"/>
                  </a:moveTo>
                  <a:lnTo>
                    <a:pt x="3087278" y="746353"/>
                  </a:lnTo>
                  <a:lnTo>
                    <a:pt x="3087277" y="746353"/>
                  </a:lnTo>
                  <a:lnTo>
                    <a:pt x="0" y="746354"/>
                  </a:lnTo>
                  <a:lnTo>
                    <a:pt x="0" y="746353"/>
                  </a:lnTo>
                  <a:lnTo>
                    <a:pt x="0" y="1"/>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nvGrpSpPr>
          <p:cNvPr id="291" name="Group 290">
            <a:extLst>
              <a:ext uri="{FF2B5EF4-FFF2-40B4-BE49-F238E27FC236}">
                <a16:creationId xmlns:a16="http://schemas.microsoft.com/office/drawing/2014/main" id="{65F9CE2A-AE67-4255-8FCC-BD6DC7AB1B9C}"/>
              </a:ext>
            </a:extLst>
          </p:cNvPr>
          <p:cNvGrpSpPr/>
          <p:nvPr/>
        </p:nvGrpSpPr>
        <p:grpSpPr>
          <a:xfrm>
            <a:off x="3830971" y="2745233"/>
            <a:ext cx="453929" cy="404779"/>
            <a:chOff x="2922017" y="3436258"/>
            <a:chExt cx="1405852" cy="1211942"/>
          </a:xfrm>
        </p:grpSpPr>
        <p:sp>
          <p:nvSpPr>
            <p:cNvPr id="292" name="Hexagon 291">
              <a:extLst>
                <a:ext uri="{FF2B5EF4-FFF2-40B4-BE49-F238E27FC236}">
                  <a16:creationId xmlns:a16="http://schemas.microsoft.com/office/drawing/2014/main" id="{3DD86084-8BAC-4BEE-955F-47B0A90240EC}"/>
                </a:ext>
              </a:extLst>
            </p:cNvPr>
            <p:cNvSpPr/>
            <p:nvPr/>
          </p:nvSpPr>
          <p:spPr bwMode="auto">
            <a:xfrm>
              <a:off x="2922017" y="3436258"/>
              <a:ext cx="1405852" cy="1211942"/>
            </a:xfrm>
            <a:prstGeom prst="hexagon">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100" b="0" i="0" u="none" strike="noStrike" kern="1200" cap="none" spc="0" normalizeH="0" baseline="0" noProof="0" dirty="0">
                <a:ln>
                  <a:noFill/>
                </a:ln>
                <a:solidFill>
                  <a:schemeClr val="tx2"/>
                </a:solidFill>
                <a:effectLst/>
                <a:uLnTx/>
                <a:uFillTx/>
                <a:latin typeface="Segoe UI Semilight"/>
                <a:ea typeface="Segoe UI" pitchFamily="34" charset="0"/>
                <a:cs typeface="Segoe UI" pitchFamily="34" charset="0"/>
              </a:endParaRPr>
            </a:p>
          </p:txBody>
        </p:sp>
        <p:grpSp>
          <p:nvGrpSpPr>
            <p:cNvPr id="293" name="Group 292">
              <a:extLst>
                <a:ext uri="{FF2B5EF4-FFF2-40B4-BE49-F238E27FC236}">
                  <a16:creationId xmlns:a16="http://schemas.microsoft.com/office/drawing/2014/main" id="{C28C3048-B948-48E5-A3FC-D2A153713599}"/>
                </a:ext>
              </a:extLst>
            </p:cNvPr>
            <p:cNvGrpSpPr/>
            <p:nvPr/>
          </p:nvGrpSpPr>
          <p:grpSpPr>
            <a:xfrm flipH="1">
              <a:off x="3278165" y="3687836"/>
              <a:ext cx="693555" cy="708785"/>
              <a:chOff x="590959" y="3692672"/>
              <a:chExt cx="693555" cy="708785"/>
            </a:xfrm>
          </p:grpSpPr>
          <p:sp>
            <p:nvSpPr>
              <p:cNvPr id="294" name="Snip Single Corner Rectangle 26">
                <a:extLst>
                  <a:ext uri="{FF2B5EF4-FFF2-40B4-BE49-F238E27FC236}">
                    <a16:creationId xmlns:a16="http://schemas.microsoft.com/office/drawing/2014/main" id="{8F238A17-C9AB-48E1-9288-B5296FE19587}"/>
                  </a:ext>
                </a:extLst>
              </p:cNvPr>
              <p:cNvSpPr/>
              <p:nvPr/>
            </p:nvSpPr>
            <p:spPr bwMode="auto">
              <a:xfrm flipH="1">
                <a:off x="590959" y="3692672"/>
                <a:ext cx="693555" cy="708785"/>
              </a:xfrm>
              <a:prstGeom prst="snip1Rect">
                <a:avLst>
                  <a:gd name="adj" fmla="val 28736"/>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91440" rIns="0" bIns="9144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600" b="1" i="0" u="none" strike="noStrike" kern="1200" cap="none" spc="0" normalizeH="0" baseline="0" noProof="0" dirty="0">
                    <a:ln>
                      <a:noFill/>
                    </a:ln>
                    <a:solidFill>
                      <a:schemeClr val="tx2"/>
                    </a:solidFill>
                    <a:effectLst/>
                    <a:uLnTx/>
                    <a:uFillTx/>
                    <a:latin typeface="Segoe UI Semibold" charset="0"/>
                    <a:ea typeface="Segoe UI Semibold" charset="0"/>
                    <a:cs typeface="Segoe UI Semibold" charset="0"/>
                  </a:rPr>
                  <a:t>10</a:t>
                </a:r>
                <a:br>
                  <a:rPr kumimoji="0" lang="en-US" sz="600" b="1" i="0" u="none" strike="noStrike" kern="1200" cap="none" spc="0" normalizeH="0" baseline="0" noProof="0" dirty="0">
                    <a:ln>
                      <a:noFill/>
                    </a:ln>
                    <a:solidFill>
                      <a:schemeClr val="tx2"/>
                    </a:solidFill>
                    <a:effectLst/>
                    <a:uLnTx/>
                    <a:uFillTx/>
                    <a:latin typeface="Segoe UI Semibold" charset="0"/>
                    <a:ea typeface="Segoe UI Semibold" charset="0"/>
                    <a:cs typeface="Segoe UI Semibold" charset="0"/>
                  </a:rPr>
                </a:br>
                <a:r>
                  <a:rPr kumimoji="0" lang="en-US" sz="600" b="1" i="0" u="none" strike="noStrike" kern="1200" cap="none" spc="0" normalizeH="0" baseline="0" noProof="0" dirty="0">
                    <a:ln>
                      <a:noFill/>
                    </a:ln>
                    <a:solidFill>
                      <a:schemeClr val="tx2"/>
                    </a:solidFill>
                    <a:effectLst/>
                    <a:uLnTx/>
                    <a:uFillTx/>
                    <a:latin typeface="Segoe UI Semibold" charset="0"/>
                    <a:ea typeface="Segoe UI Semibold" charset="0"/>
                    <a:cs typeface="Segoe UI Semibold" charset="0"/>
                  </a:rPr>
                  <a:t>01</a:t>
                </a:r>
              </a:p>
            </p:txBody>
          </p:sp>
          <p:sp>
            <p:nvSpPr>
              <p:cNvPr id="295" name="Triangle 27">
                <a:extLst>
                  <a:ext uri="{FF2B5EF4-FFF2-40B4-BE49-F238E27FC236}">
                    <a16:creationId xmlns:a16="http://schemas.microsoft.com/office/drawing/2014/main" id="{C2550049-2B35-4674-BA3D-DC5E93833388}"/>
                  </a:ext>
                </a:extLst>
              </p:cNvPr>
              <p:cNvSpPr/>
              <p:nvPr/>
            </p:nvSpPr>
            <p:spPr bwMode="auto">
              <a:xfrm rot="8100000">
                <a:off x="605734" y="3761863"/>
                <a:ext cx="275229" cy="116186"/>
              </a:xfrm>
              <a:prstGeom prst="triangl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100" b="0" i="0" u="none" strike="noStrike" kern="1200" cap="none" spc="0" normalizeH="0" baseline="0" noProof="0" dirty="0">
                  <a:ln>
                    <a:noFill/>
                  </a:ln>
                  <a:solidFill>
                    <a:schemeClr val="tx2"/>
                  </a:solidFill>
                  <a:effectLst/>
                  <a:uLnTx/>
                  <a:uFillTx/>
                  <a:latin typeface="Segoe UI Semilight"/>
                  <a:ea typeface="Segoe UI" pitchFamily="34" charset="0"/>
                  <a:cs typeface="Segoe UI" pitchFamily="34" charset="0"/>
                </a:endParaRPr>
              </a:p>
            </p:txBody>
          </p:sp>
        </p:grpSp>
      </p:grpSp>
      <p:grpSp>
        <p:nvGrpSpPr>
          <p:cNvPr id="296" name="Group 295">
            <a:extLst>
              <a:ext uri="{FF2B5EF4-FFF2-40B4-BE49-F238E27FC236}">
                <a16:creationId xmlns:a16="http://schemas.microsoft.com/office/drawing/2014/main" id="{2A0E6F24-23F5-43D6-A1F2-A55E118BF181}"/>
              </a:ext>
            </a:extLst>
          </p:cNvPr>
          <p:cNvGrpSpPr/>
          <p:nvPr/>
        </p:nvGrpSpPr>
        <p:grpSpPr>
          <a:xfrm>
            <a:off x="4842538" y="1466334"/>
            <a:ext cx="501175" cy="431975"/>
            <a:chOff x="8376458" y="5925518"/>
            <a:chExt cx="1045926" cy="901512"/>
          </a:xfrm>
        </p:grpSpPr>
        <p:sp>
          <p:nvSpPr>
            <p:cNvPr id="297" name="Star: 4 Points 8">
              <a:extLst>
                <a:ext uri="{FF2B5EF4-FFF2-40B4-BE49-F238E27FC236}">
                  <a16:creationId xmlns:a16="http://schemas.microsoft.com/office/drawing/2014/main" id="{3C4CF94E-29D1-4AAF-8904-424D1E08ACC0}"/>
                </a:ext>
              </a:extLst>
            </p:cNvPr>
            <p:cNvSpPr/>
            <p:nvPr/>
          </p:nvSpPr>
          <p:spPr bwMode="auto">
            <a:xfrm>
              <a:off x="8380049" y="5925518"/>
              <a:ext cx="292609" cy="292608"/>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chemeClr val="accent2"/>
                </a:solidFill>
                <a:effectLst/>
                <a:uLnTx/>
                <a:uFillTx/>
                <a:latin typeface="Segoe UI Semilight"/>
                <a:ea typeface="Segoe UI" pitchFamily="34" charset="0"/>
                <a:cs typeface="Segoe UI" pitchFamily="34" charset="0"/>
              </a:endParaRPr>
            </a:p>
          </p:txBody>
        </p:sp>
        <p:sp>
          <p:nvSpPr>
            <p:cNvPr id="298" name="Star: 4 Points 8">
              <a:extLst>
                <a:ext uri="{FF2B5EF4-FFF2-40B4-BE49-F238E27FC236}">
                  <a16:creationId xmlns:a16="http://schemas.microsoft.com/office/drawing/2014/main" id="{EB14D03C-53B6-4AEA-9D85-C0C4A5968700}"/>
                </a:ext>
              </a:extLst>
            </p:cNvPr>
            <p:cNvSpPr/>
            <p:nvPr/>
          </p:nvSpPr>
          <p:spPr bwMode="auto">
            <a:xfrm>
              <a:off x="9163935" y="6692304"/>
              <a:ext cx="134726" cy="134726"/>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chemeClr val="accent2"/>
                </a:solidFill>
                <a:effectLst/>
                <a:uLnTx/>
                <a:uFillTx/>
                <a:latin typeface="Segoe UI Semilight"/>
                <a:ea typeface="Segoe UI" pitchFamily="34" charset="0"/>
                <a:cs typeface="Segoe UI" pitchFamily="34" charset="0"/>
              </a:endParaRPr>
            </a:p>
          </p:txBody>
        </p:sp>
        <p:sp>
          <p:nvSpPr>
            <p:cNvPr id="299" name="Oval 298">
              <a:extLst>
                <a:ext uri="{FF2B5EF4-FFF2-40B4-BE49-F238E27FC236}">
                  <a16:creationId xmlns:a16="http://schemas.microsoft.com/office/drawing/2014/main" id="{34747AA4-2F0B-48D3-ABA4-847E1488BD4E}"/>
                </a:ext>
              </a:extLst>
            </p:cNvPr>
            <p:cNvSpPr/>
            <p:nvPr/>
          </p:nvSpPr>
          <p:spPr bwMode="auto">
            <a:xfrm>
              <a:off x="8567675" y="6095745"/>
              <a:ext cx="647663" cy="647662"/>
            </a:xfrm>
            <a:prstGeom prst="ellipse">
              <a:avLst/>
            </a:pr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chemeClr val="accent2"/>
                </a:solidFill>
                <a:effectLst/>
                <a:uLnTx/>
                <a:uFillTx/>
                <a:latin typeface="Segoe UI Semilight"/>
                <a:ea typeface="Segoe UI" pitchFamily="34" charset="0"/>
                <a:cs typeface="Segoe UI" pitchFamily="34" charset="0"/>
              </a:endParaRPr>
            </a:p>
          </p:txBody>
        </p:sp>
        <p:sp>
          <p:nvSpPr>
            <p:cNvPr id="300" name="Oval 9">
              <a:extLst>
                <a:ext uri="{FF2B5EF4-FFF2-40B4-BE49-F238E27FC236}">
                  <a16:creationId xmlns:a16="http://schemas.microsoft.com/office/drawing/2014/main" id="{B10D5F37-DD05-42FE-83BA-BF6A05DD34FE}"/>
                </a:ext>
              </a:extLst>
            </p:cNvPr>
            <p:cNvSpPr/>
            <p:nvPr/>
          </p:nvSpPr>
          <p:spPr bwMode="auto">
            <a:xfrm rot="19667957">
              <a:off x="8376458" y="6275766"/>
              <a:ext cx="1045926" cy="314819"/>
            </a:xfrm>
            <a:custGeom>
              <a:avLst/>
              <a:gdLst>
                <a:gd name="connsiteX0" fmla="*/ 0 w 5218152"/>
                <a:gd name="connsiteY0" fmla="*/ 854451 h 1708902"/>
                <a:gd name="connsiteX1" fmla="*/ 2609076 w 5218152"/>
                <a:gd name="connsiteY1" fmla="*/ 0 h 1708902"/>
                <a:gd name="connsiteX2" fmla="*/ 5218152 w 5218152"/>
                <a:gd name="connsiteY2" fmla="*/ 854451 h 1708902"/>
                <a:gd name="connsiteX3" fmla="*/ 2609076 w 5218152"/>
                <a:gd name="connsiteY3" fmla="*/ 1708902 h 1708902"/>
                <a:gd name="connsiteX4" fmla="*/ 0 w 5218152"/>
                <a:gd name="connsiteY4" fmla="*/ 854451 h 1708902"/>
                <a:gd name="connsiteX0" fmla="*/ 38507 w 5256659"/>
                <a:gd name="connsiteY0" fmla="*/ 904723 h 1759174"/>
                <a:gd name="connsiteX1" fmla="*/ 1194016 w 5256659"/>
                <a:gd name="connsiteY1" fmla="*/ 186575 h 1759174"/>
                <a:gd name="connsiteX2" fmla="*/ 2647583 w 5256659"/>
                <a:gd name="connsiteY2" fmla="*/ 50272 h 1759174"/>
                <a:gd name="connsiteX3" fmla="*/ 5256659 w 5256659"/>
                <a:gd name="connsiteY3" fmla="*/ 904723 h 1759174"/>
                <a:gd name="connsiteX4" fmla="*/ 2647583 w 5256659"/>
                <a:gd name="connsiteY4" fmla="*/ 1759174 h 1759174"/>
                <a:gd name="connsiteX5" fmla="*/ 38507 w 5256659"/>
                <a:gd name="connsiteY5" fmla="*/ 904723 h 1759174"/>
                <a:gd name="connsiteX0" fmla="*/ 38507 w 5298873"/>
                <a:gd name="connsiteY0" fmla="*/ 863052 h 1717503"/>
                <a:gd name="connsiteX1" fmla="*/ 1194016 w 5298873"/>
                <a:gd name="connsiteY1" fmla="*/ 144904 h 1717503"/>
                <a:gd name="connsiteX2" fmla="*/ 2647583 w 5298873"/>
                <a:gd name="connsiteY2" fmla="*/ 8601 h 1717503"/>
                <a:gd name="connsiteX3" fmla="*/ 4147814 w 5298873"/>
                <a:gd name="connsiteY3" fmla="*/ 284411 h 1717503"/>
                <a:gd name="connsiteX4" fmla="*/ 5256659 w 5298873"/>
                <a:gd name="connsiteY4" fmla="*/ 863052 h 1717503"/>
                <a:gd name="connsiteX5" fmla="*/ 2647583 w 5298873"/>
                <a:gd name="connsiteY5" fmla="*/ 1717503 h 1717503"/>
                <a:gd name="connsiteX6" fmla="*/ 38507 w 5298873"/>
                <a:gd name="connsiteY6" fmla="*/ 863052 h 1717503"/>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6" fmla="*/ 2739023 w 5298873"/>
                <a:gd name="connsiteY6" fmla="*/ 91440 h 1708902"/>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23152"/>
                <a:gd name="connsiteY0" fmla="*/ 139507 h 1572599"/>
                <a:gd name="connsiteX1" fmla="*/ 5221030 w 5223152"/>
                <a:gd name="connsiteY1" fmla="*/ 718148 h 1572599"/>
                <a:gd name="connsiteX2" fmla="*/ 2611954 w 5223152"/>
                <a:gd name="connsiteY2" fmla="*/ 1572599 h 1572599"/>
                <a:gd name="connsiteX3" fmla="*/ 2878 w 5223152"/>
                <a:gd name="connsiteY3" fmla="*/ 718148 h 1572599"/>
                <a:gd name="connsiteX4" fmla="*/ 1158387 w 5223152"/>
                <a:gd name="connsiteY4" fmla="*/ 0 h 1572599"/>
                <a:gd name="connsiteX0" fmla="*/ 4101623 w 5262379"/>
                <a:gd name="connsiteY0" fmla="*/ 75462 h 1572599"/>
                <a:gd name="connsiteX1" fmla="*/ 5221030 w 5262379"/>
                <a:gd name="connsiteY1" fmla="*/ 718148 h 1572599"/>
                <a:gd name="connsiteX2" fmla="*/ 2611954 w 5262379"/>
                <a:gd name="connsiteY2" fmla="*/ 1572599 h 1572599"/>
                <a:gd name="connsiteX3" fmla="*/ 2878 w 5262379"/>
                <a:gd name="connsiteY3" fmla="*/ 718148 h 1572599"/>
                <a:gd name="connsiteX4" fmla="*/ 1158387 w 5262379"/>
                <a:gd name="connsiteY4" fmla="*/ 0 h 1572599"/>
                <a:gd name="connsiteX0" fmla="*/ 4101623 w 5259200"/>
                <a:gd name="connsiteY0" fmla="*/ 75462 h 1572599"/>
                <a:gd name="connsiteX1" fmla="*/ 5221030 w 5259200"/>
                <a:gd name="connsiteY1" fmla="*/ 718148 h 1572599"/>
                <a:gd name="connsiteX2" fmla="*/ 2611954 w 5259200"/>
                <a:gd name="connsiteY2" fmla="*/ 1572599 h 1572599"/>
                <a:gd name="connsiteX3" fmla="*/ 2878 w 5259200"/>
                <a:gd name="connsiteY3" fmla="*/ 718148 h 1572599"/>
                <a:gd name="connsiteX4" fmla="*/ 1158387 w 5259200"/>
                <a:gd name="connsiteY4" fmla="*/ 0 h 1572599"/>
                <a:gd name="connsiteX0" fmla="*/ 4101623 w 5224756"/>
                <a:gd name="connsiteY0" fmla="*/ 75462 h 1572599"/>
                <a:gd name="connsiteX1" fmla="*/ 5221030 w 5224756"/>
                <a:gd name="connsiteY1" fmla="*/ 718148 h 1572599"/>
                <a:gd name="connsiteX2" fmla="*/ 2611954 w 5224756"/>
                <a:gd name="connsiteY2" fmla="*/ 1572599 h 1572599"/>
                <a:gd name="connsiteX3" fmla="*/ 2878 w 5224756"/>
                <a:gd name="connsiteY3" fmla="*/ 718148 h 1572599"/>
                <a:gd name="connsiteX4" fmla="*/ 1158387 w 5224756"/>
                <a:gd name="connsiteY4" fmla="*/ 0 h 1572599"/>
                <a:gd name="connsiteX0" fmla="*/ 4101523 w 5224656"/>
                <a:gd name="connsiteY0" fmla="*/ 75462 h 1572599"/>
                <a:gd name="connsiteX1" fmla="*/ 5220930 w 5224656"/>
                <a:gd name="connsiteY1" fmla="*/ 718148 h 1572599"/>
                <a:gd name="connsiteX2" fmla="*/ 2611854 w 5224656"/>
                <a:gd name="connsiteY2" fmla="*/ 1572599 h 1572599"/>
                <a:gd name="connsiteX3" fmla="*/ 2778 w 5224656"/>
                <a:gd name="connsiteY3" fmla="*/ 718148 h 1572599"/>
                <a:gd name="connsiteX4" fmla="*/ 1158287 w 5224656"/>
                <a:gd name="connsiteY4" fmla="*/ 0 h 15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4656" h="1572599">
                  <a:moveTo>
                    <a:pt x="4101523" y="75462"/>
                  </a:moveTo>
                  <a:cubicBezTo>
                    <a:pt x="4437829" y="118995"/>
                    <a:pt x="5139996" y="317331"/>
                    <a:pt x="5220930" y="718148"/>
                  </a:cubicBezTo>
                  <a:cubicBezTo>
                    <a:pt x="5301864" y="1118965"/>
                    <a:pt x="4052807" y="1572599"/>
                    <a:pt x="2611854" y="1572599"/>
                  </a:cubicBezTo>
                  <a:cubicBezTo>
                    <a:pt x="1170901" y="1572599"/>
                    <a:pt x="58844" y="1127725"/>
                    <a:pt x="2778" y="718148"/>
                  </a:cubicBezTo>
                  <a:cubicBezTo>
                    <a:pt x="-53288" y="308571"/>
                    <a:pt x="753402" y="94707"/>
                    <a:pt x="1158287" y="0"/>
                  </a:cubicBezTo>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chemeClr val="accent2"/>
                </a:solidFill>
                <a:effectLst/>
                <a:uLnTx/>
                <a:uFillTx/>
                <a:latin typeface="Segoe UI Semilight"/>
                <a:ea typeface="Segoe UI" pitchFamily="34" charset="0"/>
                <a:cs typeface="Segoe UI" pitchFamily="34" charset="0"/>
              </a:endParaRPr>
            </a:p>
          </p:txBody>
        </p:sp>
      </p:grpSp>
      <p:grpSp>
        <p:nvGrpSpPr>
          <p:cNvPr id="301" name="Group 300"/>
          <p:cNvGrpSpPr/>
          <p:nvPr/>
        </p:nvGrpSpPr>
        <p:grpSpPr>
          <a:xfrm>
            <a:off x="1508350" y="4251915"/>
            <a:ext cx="264293" cy="448980"/>
            <a:chOff x="10668000" y="1393825"/>
            <a:chExt cx="527050" cy="895350"/>
          </a:xfrm>
        </p:grpSpPr>
        <p:sp>
          <p:nvSpPr>
            <p:cNvPr id="302" name="Oval 301"/>
            <p:cNvSpPr/>
            <p:nvPr/>
          </p:nvSpPr>
          <p:spPr bwMode="auto">
            <a:xfrm>
              <a:off x="10690225" y="1393825"/>
              <a:ext cx="203200" cy="20320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03" name="Oval 302"/>
            <p:cNvSpPr/>
            <p:nvPr/>
          </p:nvSpPr>
          <p:spPr bwMode="auto">
            <a:xfrm>
              <a:off x="10690225" y="2085975"/>
              <a:ext cx="203200" cy="20320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04" name="Oval 303"/>
            <p:cNvSpPr/>
            <p:nvPr/>
          </p:nvSpPr>
          <p:spPr bwMode="auto">
            <a:xfrm>
              <a:off x="10991850" y="1911350"/>
              <a:ext cx="203200" cy="20320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05" name="Oval 304"/>
            <p:cNvSpPr/>
            <p:nvPr/>
          </p:nvSpPr>
          <p:spPr bwMode="auto">
            <a:xfrm>
              <a:off x="10991850" y="1565275"/>
              <a:ext cx="203200" cy="20320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06" name="Oval 305"/>
            <p:cNvSpPr/>
            <p:nvPr/>
          </p:nvSpPr>
          <p:spPr bwMode="auto">
            <a:xfrm>
              <a:off x="10668000" y="1717675"/>
              <a:ext cx="247650" cy="24765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cxnSp>
          <p:nvCxnSpPr>
            <p:cNvPr id="307" name="Straight Connector 306"/>
            <p:cNvCxnSpPr/>
            <p:nvPr/>
          </p:nvCxnSpPr>
          <p:spPr>
            <a:xfrm>
              <a:off x="10791825" y="1597025"/>
              <a:ext cx="0" cy="120650"/>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a:off x="10791825" y="1966190"/>
              <a:ext cx="0" cy="120650"/>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p:nvCxnSpPr>
          <p:spPr>
            <a:xfrm flipH="1">
              <a:off x="10895906" y="1717148"/>
              <a:ext cx="109141" cy="61417"/>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a:off x="10905558" y="1903102"/>
              <a:ext cx="101228" cy="56965"/>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11" name="Group 310">
            <a:extLst>
              <a:ext uri="{FF2B5EF4-FFF2-40B4-BE49-F238E27FC236}">
                <a16:creationId xmlns:a16="http://schemas.microsoft.com/office/drawing/2014/main" id="{6CF4A718-DEEA-42A8-98B4-2FBF865A2C02}"/>
              </a:ext>
            </a:extLst>
          </p:cNvPr>
          <p:cNvGrpSpPr/>
          <p:nvPr/>
        </p:nvGrpSpPr>
        <p:grpSpPr>
          <a:xfrm>
            <a:off x="7293344" y="1409936"/>
            <a:ext cx="492873" cy="484022"/>
            <a:chOff x="2549926" y="1227604"/>
            <a:chExt cx="5177116" cy="5084148"/>
          </a:xfrm>
        </p:grpSpPr>
        <p:sp>
          <p:nvSpPr>
            <p:cNvPr id="312" name="Freeform: Shape 821">
              <a:extLst>
                <a:ext uri="{FF2B5EF4-FFF2-40B4-BE49-F238E27FC236}">
                  <a16:creationId xmlns:a16="http://schemas.microsoft.com/office/drawing/2014/main" id="{A65B318A-6090-4EF1-AB51-9F62861083E3}"/>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3" name="Rectangle 312">
              <a:extLst>
                <a:ext uri="{FF2B5EF4-FFF2-40B4-BE49-F238E27FC236}">
                  <a16:creationId xmlns:a16="http://schemas.microsoft.com/office/drawing/2014/main" id="{64AF47D1-0876-4616-B3B7-D9F02C6B2266}"/>
                </a:ext>
              </a:extLst>
            </p:cNvPr>
            <p:cNvSpPr/>
            <p:nvPr/>
          </p:nvSpPr>
          <p:spPr bwMode="auto">
            <a:xfrm>
              <a:off x="3364798" y="4227868"/>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4" name="Rectangle 313">
              <a:extLst>
                <a:ext uri="{FF2B5EF4-FFF2-40B4-BE49-F238E27FC236}">
                  <a16:creationId xmlns:a16="http://schemas.microsoft.com/office/drawing/2014/main" id="{2C4FDB89-B67C-4C6B-ADC2-16F19F904BCB}"/>
                </a:ext>
              </a:extLst>
            </p:cNvPr>
            <p:cNvSpPr/>
            <p:nvPr/>
          </p:nvSpPr>
          <p:spPr bwMode="auto">
            <a:xfrm>
              <a:off x="3968585" y="4227868"/>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5" name="Rectangle 314">
              <a:extLst>
                <a:ext uri="{FF2B5EF4-FFF2-40B4-BE49-F238E27FC236}">
                  <a16:creationId xmlns:a16="http://schemas.microsoft.com/office/drawing/2014/main" id="{158C6DFD-5891-443D-AA58-E77A406A7025}"/>
                </a:ext>
              </a:extLst>
            </p:cNvPr>
            <p:cNvSpPr/>
            <p:nvPr/>
          </p:nvSpPr>
          <p:spPr bwMode="auto">
            <a:xfrm>
              <a:off x="4572371" y="4227868"/>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6" name="Rectangle 315">
              <a:extLst>
                <a:ext uri="{FF2B5EF4-FFF2-40B4-BE49-F238E27FC236}">
                  <a16:creationId xmlns:a16="http://schemas.microsoft.com/office/drawing/2014/main" id="{436CF3E6-8A70-4CE5-BF4B-8C6312C36564}"/>
                </a:ext>
              </a:extLst>
            </p:cNvPr>
            <p:cNvSpPr/>
            <p:nvPr/>
          </p:nvSpPr>
          <p:spPr bwMode="auto">
            <a:xfrm>
              <a:off x="3364798" y="3624080"/>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7" name="Rectangle 316">
              <a:extLst>
                <a:ext uri="{FF2B5EF4-FFF2-40B4-BE49-F238E27FC236}">
                  <a16:creationId xmlns:a16="http://schemas.microsoft.com/office/drawing/2014/main" id="{EDB9BEAC-440E-471C-B1A6-215773C9EEF6}"/>
                </a:ext>
              </a:extLst>
            </p:cNvPr>
            <p:cNvSpPr/>
            <p:nvPr/>
          </p:nvSpPr>
          <p:spPr bwMode="auto">
            <a:xfrm>
              <a:off x="3968585" y="3624080"/>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8" name="Rectangle 317">
              <a:extLst>
                <a:ext uri="{FF2B5EF4-FFF2-40B4-BE49-F238E27FC236}">
                  <a16:creationId xmlns:a16="http://schemas.microsoft.com/office/drawing/2014/main" id="{0896F17E-58CE-40F4-B8AB-2041951EEB84}"/>
                </a:ext>
              </a:extLst>
            </p:cNvPr>
            <p:cNvSpPr/>
            <p:nvPr/>
          </p:nvSpPr>
          <p:spPr bwMode="auto">
            <a:xfrm>
              <a:off x="3777367" y="3020291"/>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9" name="Cylinder 828">
              <a:extLst>
                <a:ext uri="{FF2B5EF4-FFF2-40B4-BE49-F238E27FC236}">
                  <a16:creationId xmlns:a16="http://schemas.microsoft.com/office/drawing/2014/main" id="{8B3D60E1-1E16-4F9F-99CB-F45A1F6DBEE6}"/>
                </a:ext>
              </a:extLst>
            </p:cNvPr>
            <p:cNvSpPr/>
            <p:nvPr/>
          </p:nvSpPr>
          <p:spPr bwMode="auto">
            <a:xfrm>
              <a:off x="5335724" y="3170126"/>
              <a:ext cx="2391318" cy="3141626"/>
            </a:xfrm>
            <a:prstGeom prst="can">
              <a:avLst>
                <a:gd name="adj" fmla="val 39530"/>
              </a:avLst>
            </a:prstGeom>
            <a:solidFill>
              <a:schemeClr val="bg1"/>
            </a:solid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78D7"/>
                </a:solidFill>
                <a:effectLst/>
                <a:uLnTx/>
                <a:uFillTx/>
                <a:latin typeface="Segoe UI Light"/>
                <a:ea typeface="Segoe UI" pitchFamily="34" charset="0"/>
                <a:cs typeface="Segoe UI" pitchFamily="34" charset="0"/>
              </a:endParaRPr>
            </a:p>
          </p:txBody>
        </p:sp>
      </p:grpSp>
      <p:grpSp>
        <p:nvGrpSpPr>
          <p:cNvPr id="320" name="Group 319">
            <a:extLst>
              <a:ext uri="{FF2B5EF4-FFF2-40B4-BE49-F238E27FC236}">
                <a16:creationId xmlns:a16="http://schemas.microsoft.com/office/drawing/2014/main" id="{49B4B3CE-35DC-44A1-9394-C811B17B443D}"/>
              </a:ext>
            </a:extLst>
          </p:cNvPr>
          <p:cNvGrpSpPr/>
          <p:nvPr/>
        </p:nvGrpSpPr>
        <p:grpSpPr>
          <a:xfrm>
            <a:off x="3802252" y="1453762"/>
            <a:ext cx="423450" cy="435351"/>
            <a:chOff x="2776302" y="4657642"/>
            <a:chExt cx="1550488" cy="1594059"/>
          </a:xfrm>
        </p:grpSpPr>
        <p:sp>
          <p:nvSpPr>
            <p:cNvPr id="321" name="Cylinder 812">
              <a:extLst>
                <a:ext uri="{FF2B5EF4-FFF2-40B4-BE49-F238E27FC236}">
                  <a16:creationId xmlns:a16="http://schemas.microsoft.com/office/drawing/2014/main" id="{97C68356-76ED-4307-828B-F8E97423BE48}"/>
                </a:ext>
              </a:extLst>
            </p:cNvPr>
            <p:cNvSpPr/>
            <p:nvPr/>
          </p:nvSpPr>
          <p:spPr bwMode="auto">
            <a:xfrm>
              <a:off x="2776302" y="4657642"/>
              <a:ext cx="1043832" cy="1371349"/>
            </a:xfrm>
            <a:prstGeom prst="can">
              <a:avLst>
                <a:gd name="adj" fmla="val 39530"/>
              </a:avLst>
            </a:prstGeom>
            <a:solidFill>
              <a:schemeClr val="bg1"/>
            </a:solid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600" b="1" i="0" u="none" strike="noStrike" kern="1200" cap="none" spc="0" normalizeH="0" baseline="0" noProof="0" dirty="0">
                  <a:ln>
                    <a:noFill/>
                  </a:ln>
                  <a:solidFill>
                    <a:schemeClr val="accent2"/>
                  </a:solidFill>
                  <a:effectLst/>
                  <a:uLnTx/>
                  <a:uFillTx/>
                  <a:ea typeface="Segoe UI Semibold" charset="0"/>
                  <a:cs typeface="Segoe UI Semibold" charset="0"/>
                </a:rPr>
                <a:t>SQL</a:t>
              </a:r>
            </a:p>
          </p:txBody>
        </p:sp>
        <p:sp>
          <p:nvSpPr>
            <p:cNvPr id="322" name="Freeform 146">
              <a:extLst>
                <a:ext uri="{FF2B5EF4-FFF2-40B4-BE49-F238E27FC236}">
                  <a16:creationId xmlns:a16="http://schemas.microsoft.com/office/drawing/2014/main" id="{CDF4159D-F9A6-4FB6-A04C-CAB107EC8B1C}"/>
                </a:ext>
              </a:extLst>
            </p:cNvPr>
            <p:cNvSpPr>
              <a:spLocks noChangeAspect="1"/>
            </p:cNvSpPr>
            <p:nvPr/>
          </p:nvSpPr>
          <p:spPr bwMode="auto">
            <a:xfrm>
              <a:off x="3311549" y="5608740"/>
              <a:ext cx="1015241" cy="64296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9050">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IN" sz="2000" b="1" i="0" u="none" strike="noStrike" kern="1200" cap="none" spc="0" normalizeH="0" baseline="0" noProof="0" dirty="0">
                <a:ln>
                  <a:noFill/>
                </a:ln>
                <a:solidFill>
                  <a:schemeClr val="accent2"/>
                </a:solidFill>
                <a:effectLst/>
                <a:uLnTx/>
                <a:uFillTx/>
                <a:latin typeface="Segoe UI Semilight" panose="020B0402040204020203" pitchFamily="34" charset="0"/>
                <a:ea typeface="Segoe UI" pitchFamily="34" charset="0"/>
                <a:cs typeface="Segoe UI Semilight" panose="020B0402040204020203" pitchFamily="34" charset="0"/>
              </a:endParaRPr>
            </a:p>
          </p:txBody>
        </p:sp>
      </p:grpSp>
      <p:grpSp>
        <p:nvGrpSpPr>
          <p:cNvPr id="328" name="Group 327"/>
          <p:cNvGrpSpPr>
            <a:grpSpLocks noChangeAspect="1"/>
          </p:cNvGrpSpPr>
          <p:nvPr/>
        </p:nvGrpSpPr>
        <p:grpSpPr bwMode="auto">
          <a:xfrm>
            <a:off x="10639542" y="2805835"/>
            <a:ext cx="338805" cy="340300"/>
            <a:chOff x="522" y="2880"/>
            <a:chExt cx="908" cy="912"/>
          </a:xfrm>
          <a:noFill/>
        </p:grpSpPr>
        <p:sp>
          <p:nvSpPr>
            <p:cNvPr id="329" name="Freeform 5"/>
            <p:cNvSpPr>
              <a:spLocks noEditPoints="1"/>
            </p:cNvSpPr>
            <p:nvPr/>
          </p:nvSpPr>
          <p:spPr bwMode="auto">
            <a:xfrm>
              <a:off x="522" y="2880"/>
              <a:ext cx="668" cy="669"/>
            </a:xfrm>
            <a:custGeom>
              <a:avLst/>
              <a:gdLst>
                <a:gd name="T0" fmla="*/ 223 w 332"/>
                <a:gd name="T1" fmla="*/ 0 h 332"/>
                <a:gd name="T2" fmla="*/ 172 w 332"/>
                <a:gd name="T3" fmla="*/ 4 h 332"/>
                <a:gd name="T4" fmla="*/ 118 w 332"/>
                <a:gd name="T5" fmla="*/ 60 h 332"/>
                <a:gd name="T6" fmla="*/ 118 w 332"/>
                <a:gd name="T7" fmla="*/ 101 h 332"/>
                <a:gd name="T8" fmla="*/ 225 w 332"/>
                <a:gd name="T9" fmla="*/ 101 h 332"/>
                <a:gd name="T10" fmla="*/ 225 w 332"/>
                <a:gd name="T11" fmla="*/ 114 h 332"/>
                <a:gd name="T12" fmla="*/ 118 w 332"/>
                <a:gd name="T13" fmla="*/ 114 h 332"/>
                <a:gd name="T14" fmla="*/ 78 w 332"/>
                <a:gd name="T15" fmla="*/ 114 h 332"/>
                <a:gd name="T16" fmla="*/ 11 w 332"/>
                <a:gd name="T17" fmla="*/ 169 h 332"/>
                <a:gd name="T18" fmla="*/ 11 w 332"/>
                <a:gd name="T19" fmla="*/ 278 h 332"/>
                <a:gd name="T20" fmla="*/ 68 w 332"/>
                <a:gd name="T21" fmla="*/ 332 h 332"/>
                <a:gd name="T22" fmla="*/ 105 w 332"/>
                <a:gd name="T23" fmla="*/ 332 h 332"/>
                <a:gd name="T24" fmla="*/ 105 w 332"/>
                <a:gd name="T25" fmla="*/ 283 h 332"/>
                <a:gd name="T26" fmla="*/ 172 w 332"/>
                <a:gd name="T27" fmla="*/ 216 h 332"/>
                <a:gd name="T28" fmla="*/ 279 w 332"/>
                <a:gd name="T29" fmla="*/ 216 h 332"/>
                <a:gd name="T30" fmla="*/ 332 w 332"/>
                <a:gd name="T31" fmla="*/ 162 h 332"/>
                <a:gd name="T32" fmla="*/ 332 w 332"/>
                <a:gd name="T33" fmla="*/ 60 h 332"/>
                <a:gd name="T34" fmla="*/ 279 w 332"/>
                <a:gd name="T35" fmla="*/ 4 h 332"/>
                <a:gd name="T36" fmla="*/ 223 w 332"/>
                <a:gd name="T37" fmla="*/ 0 h 332"/>
                <a:gd name="T38" fmla="*/ 165 w 332"/>
                <a:gd name="T39" fmla="*/ 33 h 332"/>
                <a:gd name="T40" fmla="*/ 185 w 332"/>
                <a:gd name="T41" fmla="*/ 53 h 332"/>
                <a:gd name="T42" fmla="*/ 165 w 332"/>
                <a:gd name="T43" fmla="*/ 73 h 332"/>
                <a:gd name="T44" fmla="*/ 145 w 332"/>
                <a:gd name="T45" fmla="*/ 53 h 332"/>
                <a:gd name="T46" fmla="*/ 165 w 332"/>
                <a:gd name="T47" fmla="*/ 33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2" h="332">
                  <a:moveTo>
                    <a:pt x="223" y="0"/>
                  </a:moveTo>
                  <a:cubicBezTo>
                    <a:pt x="205" y="0"/>
                    <a:pt x="187" y="1"/>
                    <a:pt x="172" y="4"/>
                  </a:cubicBezTo>
                  <a:cubicBezTo>
                    <a:pt x="126" y="12"/>
                    <a:pt x="118" y="29"/>
                    <a:pt x="118" y="60"/>
                  </a:cubicBezTo>
                  <a:cubicBezTo>
                    <a:pt x="118" y="101"/>
                    <a:pt x="118" y="101"/>
                    <a:pt x="118" y="101"/>
                  </a:cubicBezTo>
                  <a:cubicBezTo>
                    <a:pt x="225" y="101"/>
                    <a:pt x="225" y="101"/>
                    <a:pt x="225" y="101"/>
                  </a:cubicBezTo>
                  <a:cubicBezTo>
                    <a:pt x="225" y="114"/>
                    <a:pt x="225" y="114"/>
                    <a:pt x="225" y="114"/>
                  </a:cubicBezTo>
                  <a:cubicBezTo>
                    <a:pt x="118" y="114"/>
                    <a:pt x="118" y="114"/>
                    <a:pt x="118" y="114"/>
                  </a:cubicBezTo>
                  <a:cubicBezTo>
                    <a:pt x="78" y="114"/>
                    <a:pt x="78" y="114"/>
                    <a:pt x="78" y="114"/>
                  </a:cubicBezTo>
                  <a:cubicBezTo>
                    <a:pt x="47" y="114"/>
                    <a:pt x="19" y="133"/>
                    <a:pt x="11" y="169"/>
                  </a:cubicBezTo>
                  <a:cubicBezTo>
                    <a:pt x="1" y="210"/>
                    <a:pt x="0" y="235"/>
                    <a:pt x="11" y="278"/>
                  </a:cubicBezTo>
                  <a:cubicBezTo>
                    <a:pt x="18" y="309"/>
                    <a:pt x="37" y="332"/>
                    <a:pt x="68" y="332"/>
                  </a:cubicBezTo>
                  <a:cubicBezTo>
                    <a:pt x="105" y="332"/>
                    <a:pt x="105" y="332"/>
                    <a:pt x="105" y="332"/>
                  </a:cubicBezTo>
                  <a:cubicBezTo>
                    <a:pt x="105" y="283"/>
                    <a:pt x="105" y="283"/>
                    <a:pt x="105" y="283"/>
                  </a:cubicBezTo>
                  <a:cubicBezTo>
                    <a:pt x="105" y="248"/>
                    <a:pt x="135" y="216"/>
                    <a:pt x="172" y="216"/>
                  </a:cubicBezTo>
                  <a:cubicBezTo>
                    <a:pt x="279" y="216"/>
                    <a:pt x="279" y="216"/>
                    <a:pt x="279" y="216"/>
                  </a:cubicBezTo>
                  <a:cubicBezTo>
                    <a:pt x="309" y="216"/>
                    <a:pt x="332" y="192"/>
                    <a:pt x="332" y="162"/>
                  </a:cubicBezTo>
                  <a:cubicBezTo>
                    <a:pt x="332" y="60"/>
                    <a:pt x="332" y="60"/>
                    <a:pt x="332" y="60"/>
                  </a:cubicBezTo>
                  <a:cubicBezTo>
                    <a:pt x="332" y="31"/>
                    <a:pt x="308" y="9"/>
                    <a:pt x="279" y="4"/>
                  </a:cubicBezTo>
                  <a:cubicBezTo>
                    <a:pt x="260" y="1"/>
                    <a:pt x="241" y="0"/>
                    <a:pt x="223" y="0"/>
                  </a:cubicBezTo>
                  <a:close/>
                  <a:moveTo>
                    <a:pt x="165" y="33"/>
                  </a:moveTo>
                  <a:cubicBezTo>
                    <a:pt x="176" y="33"/>
                    <a:pt x="185" y="42"/>
                    <a:pt x="185" y="53"/>
                  </a:cubicBezTo>
                  <a:cubicBezTo>
                    <a:pt x="185" y="64"/>
                    <a:pt x="176" y="73"/>
                    <a:pt x="165" y="73"/>
                  </a:cubicBezTo>
                  <a:cubicBezTo>
                    <a:pt x="154" y="73"/>
                    <a:pt x="145" y="64"/>
                    <a:pt x="145" y="53"/>
                  </a:cubicBezTo>
                  <a:cubicBezTo>
                    <a:pt x="145" y="42"/>
                    <a:pt x="154" y="33"/>
                    <a:pt x="165" y="33"/>
                  </a:cubicBezTo>
                  <a:close/>
                </a:path>
              </a:pathLst>
            </a:custGeom>
            <a:grpFill/>
            <a:ln w="19050">
              <a:solidFill>
                <a:schemeClr val="tx2"/>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505050"/>
                </a:solidFill>
                <a:effectLst/>
                <a:uLnTx/>
                <a:uFillTx/>
                <a:latin typeface="Segoe UI"/>
                <a:ea typeface="+mn-ea"/>
                <a:cs typeface="+mn-cs"/>
              </a:endParaRPr>
            </a:p>
          </p:txBody>
        </p:sp>
        <p:sp>
          <p:nvSpPr>
            <p:cNvPr id="330" name="Freeform 6"/>
            <p:cNvSpPr>
              <a:spLocks noEditPoints="1"/>
            </p:cNvSpPr>
            <p:nvPr/>
          </p:nvSpPr>
          <p:spPr bwMode="auto">
            <a:xfrm>
              <a:off x="760" y="3110"/>
              <a:ext cx="670" cy="682"/>
            </a:xfrm>
            <a:custGeom>
              <a:avLst/>
              <a:gdLst>
                <a:gd name="T0" fmla="*/ 228 w 333"/>
                <a:gd name="T1" fmla="*/ 0 h 339"/>
                <a:gd name="T2" fmla="*/ 228 w 333"/>
                <a:gd name="T3" fmla="*/ 48 h 339"/>
                <a:gd name="T4" fmla="*/ 161 w 333"/>
                <a:gd name="T5" fmla="*/ 116 h 339"/>
                <a:gd name="T6" fmla="*/ 54 w 333"/>
                <a:gd name="T7" fmla="*/ 116 h 339"/>
                <a:gd name="T8" fmla="*/ 0 w 333"/>
                <a:gd name="T9" fmla="*/ 170 h 339"/>
                <a:gd name="T10" fmla="*/ 0 w 333"/>
                <a:gd name="T11" fmla="*/ 273 h 339"/>
                <a:gd name="T12" fmla="*/ 54 w 333"/>
                <a:gd name="T13" fmla="*/ 327 h 339"/>
                <a:gd name="T14" fmla="*/ 161 w 333"/>
                <a:gd name="T15" fmla="*/ 327 h 339"/>
                <a:gd name="T16" fmla="*/ 214 w 333"/>
                <a:gd name="T17" fmla="*/ 273 h 339"/>
                <a:gd name="T18" fmla="*/ 214 w 333"/>
                <a:gd name="T19" fmla="*/ 232 h 339"/>
                <a:gd name="T20" fmla="*/ 107 w 333"/>
                <a:gd name="T21" fmla="*/ 232 h 339"/>
                <a:gd name="T22" fmla="*/ 107 w 333"/>
                <a:gd name="T23" fmla="*/ 218 h 339"/>
                <a:gd name="T24" fmla="*/ 214 w 333"/>
                <a:gd name="T25" fmla="*/ 218 h 339"/>
                <a:gd name="T26" fmla="*/ 268 w 333"/>
                <a:gd name="T27" fmla="*/ 218 h 339"/>
                <a:gd name="T28" fmla="*/ 322 w 333"/>
                <a:gd name="T29" fmla="*/ 164 h 339"/>
                <a:gd name="T30" fmla="*/ 322 w 333"/>
                <a:gd name="T31" fmla="*/ 55 h 339"/>
                <a:gd name="T32" fmla="*/ 268 w 333"/>
                <a:gd name="T33" fmla="*/ 0 h 339"/>
                <a:gd name="T34" fmla="*/ 228 w 333"/>
                <a:gd name="T35" fmla="*/ 0 h 339"/>
                <a:gd name="T36" fmla="*/ 167 w 333"/>
                <a:gd name="T37" fmla="*/ 259 h 339"/>
                <a:gd name="T38" fmla="*/ 188 w 333"/>
                <a:gd name="T39" fmla="*/ 279 h 339"/>
                <a:gd name="T40" fmla="*/ 167 w 333"/>
                <a:gd name="T41" fmla="*/ 300 h 339"/>
                <a:gd name="T42" fmla="*/ 147 w 333"/>
                <a:gd name="T43" fmla="*/ 279 h 339"/>
                <a:gd name="T44" fmla="*/ 167 w 333"/>
                <a:gd name="T45" fmla="*/ 25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3" h="339">
                  <a:moveTo>
                    <a:pt x="228" y="0"/>
                  </a:moveTo>
                  <a:cubicBezTo>
                    <a:pt x="228" y="48"/>
                    <a:pt x="228" y="48"/>
                    <a:pt x="228" y="48"/>
                  </a:cubicBezTo>
                  <a:cubicBezTo>
                    <a:pt x="228" y="85"/>
                    <a:pt x="196" y="116"/>
                    <a:pt x="161" y="116"/>
                  </a:cubicBezTo>
                  <a:cubicBezTo>
                    <a:pt x="54" y="116"/>
                    <a:pt x="54" y="116"/>
                    <a:pt x="54" y="116"/>
                  </a:cubicBezTo>
                  <a:cubicBezTo>
                    <a:pt x="24" y="116"/>
                    <a:pt x="0" y="141"/>
                    <a:pt x="0" y="170"/>
                  </a:cubicBezTo>
                  <a:cubicBezTo>
                    <a:pt x="0" y="273"/>
                    <a:pt x="0" y="273"/>
                    <a:pt x="0" y="273"/>
                  </a:cubicBezTo>
                  <a:cubicBezTo>
                    <a:pt x="0" y="302"/>
                    <a:pt x="25" y="319"/>
                    <a:pt x="54" y="327"/>
                  </a:cubicBezTo>
                  <a:cubicBezTo>
                    <a:pt x="88" y="337"/>
                    <a:pt x="120" y="339"/>
                    <a:pt x="161" y="327"/>
                  </a:cubicBezTo>
                  <a:cubicBezTo>
                    <a:pt x="188" y="319"/>
                    <a:pt x="214" y="304"/>
                    <a:pt x="214" y="273"/>
                  </a:cubicBezTo>
                  <a:cubicBezTo>
                    <a:pt x="214" y="232"/>
                    <a:pt x="214" y="232"/>
                    <a:pt x="214" y="232"/>
                  </a:cubicBezTo>
                  <a:cubicBezTo>
                    <a:pt x="107" y="232"/>
                    <a:pt x="107" y="232"/>
                    <a:pt x="107" y="232"/>
                  </a:cubicBezTo>
                  <a:cubicBezTo>
                    <a:pt x="107" y="218"/>
                    <a:pt x="107" y="218"/>
                    <a:pt x="107" y="218"/>
                  </a:cubicBezTo>
                  <a:cubicBezTo>
                    <a:pt x="214" y="218"/>
                    <a:pt x="214" y="218"/>
                    <a:pt x="214" y="218"/>
                  </a:cubicBezTo>
                  <a:cubicBezTo>
                    <a:pt x="268" y="218"/>
                    <a:pt x="268" y="218"/>
                    <a:pt x="268" y="218"/>
                  </a:cubicBezTo>
                  <a:cubicBezTo>
                    <a:pt x="299" y="218"/>
                    <a:pt x="311" y="196"/>
                    <a:pt x="322" y="164"/>
                  </a:cubicBezTo>
                  <a:cubicBezTo>
                    <a:pt x="333" y="130"/>
                    <a:pt x="332" y="98"/>
                    <a:pt x="322" y="55"/>
                  </a:cubicBezTo>
                  <a:cubicBezTo>
                    <a:pt x="314" y="24"/>
                    <a:pt x="299" y="0"/>
                    <a:pt x="268" y="0"/>
                  </a:cubicBezTo>
                  <a:lnTo>
                    <a:pt x="228" y="0"/>
                  </a:lnTo>
                  <a:close/>
                  <a:moveTo>
                    <a:pt x="167" y="259"/>
                  </a:moveTo>
                  <a:cubicBezTo>
                    <a:pt x="179" y="259"/>
                    <a:pt x="188" y="268"/>
                    <a:pt x="188" y="279"/>
                  </a:cubicBezTo>
                  <a:cubicBezTo>
                    <a:pt x="188" y="291"/>
                    <a:pt x="179" y="300"/>
                    <a:pt x="167" y="300"/>
                  </a:cubicBezTo>
                  <a:cubicBezTo>
                    <a:pt x="156" y="300"/>
                    <a:pt x="147" y="291"/>
                    <a:pt x="147" y="279"/>
                  </a:cubicBezTo>
                  <a:cubicBezTo>
                    <a:pt x="147" y="268"/>
                    <a:pt x="156" y="259"/>
                    <a:pt x="167" y="259"/>
                  </a:cubicBezTo>
                  <a:close/>
                </a:path>
              </a:pathLst>
            </a:custGeom>
            <a:grpFill/>
            <a:ln w="19050">
              <a:solidFill>
                <a:schemeClr val="tx2"/>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505050"/>
                </a:solidFill>
                <a:effectLst/>
                <a:uLnTx/>
                <a:uFillTx/>
                <a:latin typeface="Segoe UI"/>
                <a:ea typeface="+mn-ea"/>
                <a:cs typeface="+mn-cs"/>
              </a:endParaRPr>
            </a:p>
          </p:txBody>
        </p:sp>
      </p:grpSp>
      <p:sp>
        <p:nvSpPr>
          <p:cNvPr id="331" name="Freeform 13"/>
          <p:cNvSpPr>
            <a:spLocks noChangeAspect="1" noEditPoints="1"/>
          </p:cNvSpPr>
          <p:nvPr/>
        </p:nvSpPr>
        <p:spPr bwMode="black">
          <a:xfrm>
            <a:off x="10962536" y="5368769"/>
            <a:ext cx="420792" cy="417738"/>
          </a:xfrm>
          <a:custGeom>
            <a:avLst/>
            <a:gdLst>
              <a:gd name="T0" fmla="*/ 600 w 800"/>
              <a:gd name="T1" fmla="*/ 0 h 801"/>
              <a:gd name="T2" fmla="*/ 283 w 800"/>
              <a:gd name="T3" fmla="*/ 317 h 801"/>
              <a:gd name="T4" fmla="*/ 81 w 800"/>
              <a:gd name="T5" fmla="*/ 159 h 801"/>
              <a:gd name="T6" fmla="*/ 0 w 800"/>
              <a:gd name="T7" fmla="*/ 200 h 801"/>
              <a:gd name="T8" fmla="*/ 0 w 800"/>
              <a:gd name="T9" fmla="*/ 600 h 801"/>
              <a:gd name="T10" fmla="*/ 81 w 800"/>
              <a:gd name="T11" fmla="*/ 641 h 801"/>
              <a:gd name="T12" fmla="*/ 283 w 800"/>
              <a:gd name="T13" fmla="*/ 484 h 801"/>
              <a:gd name="T14" fmla="*/ 600 w 800"/>
              <a:gd name="T15" fmla="*/ 801 h 801"/>
              <a:gd name="T16" fmla="*/ 800 w 800"/>
              <a:gd name="T17" fmla="*/ 722 h 801"/>
              <a:gd name="T18" fmla="*/ 800 w 800"/>
              <a:gd name="T19" fmla="*/ 78 h 801"/>
              <a:gd name="T20" fmla="*/ 600 w 800"/>
              <a:gd name="T21" fmla="*/ 0 h 801"/>
              <a:gd name="T22" fmla="*/ 81 w 800"/>
              <a:gd name="T23" fmla="*/ 519 h 801"/>
              <a:gd name="T24" fmla="*/ 81 w 800"/>
              <a:gd name="T25" fmla="*/ 281 h 801"/>
              <a:gd name="T26" fmla="*/ 200 w 800"/>
              <a:gd name="T27" fmla="*/ 400 h 801"/>
              <a:gd name="T28" fmla="*/ 81 w 800"/>
              <a:gd name="T29" fmla="*/ 519 h 801"/>
              <a:gd name="T30" fmla="*/ 388 w 800"/>
              <a:gd name="T31" fmla="*/ 400 h 801"/>
              <a:gd name="T32" fmla="*/ 600 w 800"/>
              <a:gd name="T33" fmla="*/ 236 h 801"/>
              <a:gd name="T34" fmla="*/ 600 w 800"/>
              <a:gd name="T35" fmla="*/ 565 h 801"/>
              <a:gd name="T36" fmla="*/ 388 w 800"/>
              <a:gd name="T37" fmla="*/ 400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0" h="801">
                <a:moveTo>
                  <a:pt x="600" y="0"/>
                </a:moveTo>
                <a:lnTo>
                  <a:pt x="283" y="317"/>
                </a:lnTo>
                <a:lnTo>
                  <a:pt x="81" y="159"/>
                </a:lnTo>
                <a:lnTo>
                  <a:pt x="0" y="200"/>
                </a:lnTo>
                <a:lnTo>
                  <a:pt x="0" y="600"/>
                </a:lnTo>
                <a:lnTo>
                  <a:pt x="81" y="641"/>
                </a:lnTo>
                <a:lnTo>
                  <a:pt x="283" y="484"/>
                </a:lnTo>
                <a:lnTo>
                  <a:pt x="600" y="801"/>
                </a:lnTo>
                <a:lnTo>
                  <a:pt x="800" y="722"/>
                </a:lnTo>
                <a:lnTo>
                  <a:pt x="800" y="78"/>
                </a:lnTo>
                <a:lnTo>
                  <a:pt x="600" y="0"/>
                </a:lnTo>
                <a:close/>
                <a:moveTo>
                  <a:pt x="81" y="519"/>
                </a:moveTo>
                <a:lnTo>
                  <a:pt x="81" y="281"/>
                </a:lnTo>
                <a:lnTo>
                  <a:pt x="200" y="400"/>
                </a:lnTo>
                <a:lnTo>
                  <a:pt x="81" y="519"/>
                </a:lnTo>
                <a:close/>
                <a:moveTo>
                  <a:pt x="388" y="400"/>
                </a:moveTo>
                <a:lnTo>
                  <a:pt x="600" y="236"/>
                </a:lnTo>
                <a:lnTo>
                  <a:pt x="600" y="565"/>
                </a:lnTo>
                <a:lnTo>
                  <a:pt x="388" y="400"/>
                </a:lnTo>
                <a:close/>
              </a:path>
            </a:pathLst>
          </a:custGeom>
          <a:noFill/>
          <a:ln w="19050">
            <a:solidFill>
              <a:schemeClr val="accent2"/>
            </a:solidFill>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32" name="IoT_Hub" title="Icon of circles connecting to a center circle surrounded by brackets">
            <a:extLst>
              <a:ext uri="{FF2B5EF4-FFF2-40B4-BE49-F238E27FC236}">
                <a16:creationId xmlns:a16="http://schemas.microsoft.com/office/drawing/2014/main" id="{0FB26187-D224-4A2C-9E43-71380AB1361E}"/>
              </a:ext>
            </a:extLst>
          </p:cNvPr>
          <p:cNvSpPr>
            <a:spLocks noChangeAspect="1" noEditPoints="1"/>
          </p:cNvSpPr>
          <p:nvPr/>
        </p:nvSpPr>
        <p:spPr bwMode="auto">
          <a:xfrm>
            <a:off x="753667" y="3463737"/>
            <a:ext cx="416999" cy="416999"/>
          </a:xfrm>
          <a:custGeom>
            <a:avLst/>
            <a:gdLst>
              <a:gd name="T0" fmla="*/ 274 w 360"/>
              <a:gd name="T1" fmla="*/ 0 h 360"/>
              <a:gd name="T2" fmla="*/ 360 w 360"/>
              <a:gd name="T3" fmla="*/ 0 h 360"/>
              <a:gd name="T4" fmla="*/ 360 w 360"/>
              <a:gd name="T5" fmla="*/ 85 h 360"/>
              <a:gd name="T6" fmla="*/ 0 w 360"/>
              <a:gd name="T7" fmla="*/ 275 h 360"/>
              <a:gd name="T8" fmla="*/ 0 w 360"/>
              <a:gd name="T9" fmla="*/ 360 h 360"/>
              <a:gd name="T10" fmla="*/ 85 w 360"/>
              <a:gd name="T11" fmla="*/ 360 h 360"/>
              <a:gd name="T12" fmla="*/ 196 w 360"/>
              <a:gd name="T13" fmla="*/ 176 h 360"/>
              <a:gd name="T14" fmla="*/ 235 w 360"/>
              <a:gd name="T15" fmla="*/ 215 h 360"/>
              <a:gd name="T16" fmla="*/ 274 w 360"/>
              <a:gd name="T17" fmla="*/ 176 h 360"/>
              <a:gd name="T18" fmla="*/ 235 w 360"/>
              <a:gd name="T19" fmla="*/ 137 h 360"/>
              <a:gd name="T20" fmla="*/ 196 w 360"/>
              <a:gd name="T21" fmla="*/ 176 h 360"/>
              <a:gd name="T22" fmla="*/ 263 w 360"/>
              <a:gd name="T23" fmla="*/ 260 h 360"/>
              <a:gd name="T24" fmla="*/ 290 w 360"/>
              <a:gd name="T25" fmla="*/ 286 h 360"/>
              <a:gd name="T26" fmla="*/ 316 w 360"/>
              <a:gd name="T27" fmla="*/ 260 h 360"/>
              <a:gd name="T28" fmla="*/ 290 w 360"/>
              <a:gd name="T29" fmla="*/ 233 h 360"/>
              <a:gd name="T30" fmla="*/ 263 w 360"/>
              <a:gd name="T31" fmla="*/ 260 h 360"/>
              <a:gd name="T32" fmla="*/ 123 w 360"/>
              <a:gd name="T33" fmla="*/ 258 h 360"/>
              <a:gd name="T34" fmla="*/ 144 w 360"/>
              <a:gd name="T35" fmla="*/ 279 h 360"/>
              <a:gd name="T36" fmla="*/ 165 w 360"/>
              <a:gd name="T37" fmla="*/ 258 h 360"/>
              <a:gd name="T38" fmla="*/ 144 w 360"/>
              <a:gd name="T39" fmla="*/ 236 h 360"/>
              <a:gd name="T40" fmla="*/ 123 w 360"/>
              <a:gd name="T41" fmla="*/ 258 h 360"/>
              <a:gd name="T42" fmla="*/ 32 w 360"/>
              <a:gd name="T43" fmla="*/ 170 h 360"/>
              <a:gd name="T44" fmla="*/ 59 w 360"/>
              <a:gd name="T45" fmla="*/ 196 h 360"/>
              <a:gd name="T46" fmla="*/ 85 w 360"/>
              <a:gd name="T47" fmla="*/ 170 h 360"/>
              <a:gd name="T48" fmla="*/ 59 w 360"/>
              <a:gd name="T49" fmla="*/ 143 h 360"/>
              <a:gd name="T50" fmla="*/ 32 w 360"/>
              <a:gd name="T51" fmla="*/ 170 h 360"/>
              <a:gd name="T52" fmla="*/ 133 w 360"/>
              <a:gd name="T53" fmla="*/ 74 h 360"/>
              <a:gd name="T54" fmla="*/ 160 w 360"/>
              <a:gd name="T55" fmla="*/ 100 h 360"/>
              <a:gd name="T56" fmla="*/ 187 w 360"/>
              <a:gd name="T57" fmla="*/ 74 h 360"/>
              <a:gd name="T58" fmla="*/ 160 w 360"/>
              <a:gd name="T59" fmla="*/ 47 h 360"/>
              <a:gd name="T60" fmla="*/ 133 w 360"/>
              <a:gd name="T61" fmla="*/ 74 h 360"/>
              <a:gd name="T62" fmla="*/ 176 w 360"/>
              <a:gd name="T63" fmla="*/ 95 h 360"/>
              <a:gd name="T64" fmla="*/ 214 w 360"/>
              <a:gd name="T65" fmla="*/ 143 h 360"/>
              <a:gd name="T66" fmla="*/ 274 w 360"/>
              <a:gd name="T67" fmla="*/ 238 h 360"/>
              <a:gd name="T68" fmla="*/ 256 w 360"/>
              <a:gd name="T69" fmla="*/ 211 h 360"/>
              <a:gd name="T70" fmla="*/ 161 w 360"/>
              <a:gd name="T71" fmla="*/ 245 h 360"/>
              <a:gd name="T72" fmla="*/ 208 w 360"/>
              <a:gd name="T73" fmla="*/ 204 h 360"/>
              <a:gd name="T74" fmla="*/ 85 w 360"/>
              <a:gd name="T75" fmla="*/ 173 h 360"/>
              <a:gd name="T76" fmla="*/ 196 w 360"/>
              <a:gd name="T77" fmla="*/ 1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0" h="360">
                <a:moveTo>
                  <a:pt x="274" y="0"/>
                </a:moveTo>
                <a:cubicBezTo>
                  <a:pt x="360" y="0"/>
                  <a:pt x="360" y="0"/>
                  <a:pt x="360" y="0"/>
                </a:cubicBezTo>
                <a:cubicBezTo>
                  <a:pt x="360" y="85"/>
                  <a:pt x="360" y="85"/>
                  <a:pt x="360" y="85"/>
                </a:cubicBezTo>
                <a:moveTo>
                  <a:pt x="0" y="275"/>
                </a:moveTo>
                <a:cubicBezTo>
                  <a:pt x="0" y="360"/>
                  <a:pt x="0" y="360"/>
                  <a:pt x="0" y="360"/>
                </a:cubicBezTo>
                <a:cubicBezTo>
                  <a:pt x="85" y="360"/>
                  <a:pt x="85" y="360"/>
                  <a:pt x="85" y="360"/>
                </a:cubicBezTo>
                <a:moveTo>
                  <a:pt x="196" y="176"/>
                </a:moveTo>
                <a:cubicBezTo>
                  <a:pt x="196" y="198"/>
                  <a:pt x="213" y="215"/>
                  <a:pt x="235" y="215"/>
                </a:cubicBezTo>
                <a:cubicBezTo>
                  <a:pt x="256" y="215"/>
                  <a:pt x="274" y="198"/>
                  <a:pt x="274" y="176"/>
                </a:cubicBezTo>
                <a:cubicBezTo>
                  <a:pt x="274" y="155"/>
                  <a:pt x="256" y="137"/>
                  <a:pt x="235" y="137"/>
                </a:cubicBezTo>
                <a:cubicBezTo>
                  <a:pt x="213" y="137"/>
                  <a:pt x="196" y="155"/>
                  <a:pt x="196" y="176"/>
                </a:cubicBezTo>
                <a:close/>
                <a:moveTo>
                  <a:pt x="263" y="260"/>
                </a:moveTo>
                <a:cubicBezTo>
                  <a:pt x="263" y="274"/>
                  <a:pt x="275" y="286"/>
                  <a:pt x="290" y="286"/>
                </a:cubicBezTo>
                <a:cubicBezTo>
                  <a:pt x="304" y="286"/>
                  <a:pt x="316" y="274"/>
                  <a:pt x="316" y="260"/>
                </a:cubicBezTo>
                <a:cubicBezTo>
                  <a:pt x="316" y="245"/>
                  <a:pt x="304" y="233"/>
                  <a:pt x="290" y="233"/>
                </a:cubicBezTo>
                <a:cubicBezTo>
                  <a:pt x="275" y="233"/>
                  <a:pt x="263" y="245"/>
                  <a:pt x="263" y="260"/>
                </a:cubicBezTo>
                <a:close/>
                <a:moveTo>
                  <a:pt x="123" y="258"/>
                </a:moveTo>
                <a:cubicBezTo>
                  <a:pt x="123" y="270"/>
                  <a:pt x="132" y="279"/>
                  <a:pt x="144" y="279"/>
                </a:cubicBezTo>
                <a:cubicBezTo>
                  <a:pt x="156" y="279"/>
                  <a:pt x="165" y="270"/>
                  <a:pt x="165" y="258"/>
                </a:cubicBezTo>
                <a:cubicBezTo>
                  <a:pt x="165" y="246"/>
                  <a:pt x="156" y="236"/>
                  <a:pt x="144" y="236"/>
                </a:cubicBezTo>
                <a:cubicBezTo>
                  <a:pt x="132" y="236"/>
                  <a:pt x="123" y="246"/>
                  <a:pt x="123" y="258"/>
                </a:cubicBezTo>
                <a:close/>
                <a:moveTo>
                  <a:pt x="32" y="170"/>
                </a:moveTo>
                <a:cubicBezTo>
                  <a:pt x="32" y="184"/>
                  <a:pt x="44" y="196"/>
                  <a:pt x="59" y="196"/>
                </a:cubicBezTo>
                <a:cubicBezTo>
                  <a:pt x="73" y="196"/>
                  <a:pt x="85" y="184"/>
                  <a:pt x="85" y="170"/>
                </a:cubicBezTo>
                <a:cubicBezTo>
                  <a:pt x="85" y="155"/>
                  <a:pt x="73" y="143"/>
                  <a:pt x="59" y="143"/>
                </a:cubicBezTo>
                <a:cubicBezTo>
                  <a:pt x="44" y="143"/>
                  <a:pt x="32" y="155"/>
                  <a:pt x="32" y="170"/>
                </a:cubicBezTo>
                <a:close/>
                <a:moveTo>
                  <a:pt x="133" y="74"/>
                </a:moveTo>
                <a:cubicBezTo>
                  <a:pt x="133" y="88"/>
                  <a:pt x="145" y="100"/>
                  <a:pt x="160" y="100"/>
                </a:cubicBezTo>
                <a:cubicBezTo>
                  <a:pt x="175" y="100"/>
                  <a:pt x="187" y="88"/>
                  <a:pt x="187" y="74"/>
                </a:cubicBezTo>
                <a:cubicBezTo>
                  <a:pt x="187" y="59"/>
                  <a:pt x="175" y="47"/>
                  <a:pt x="160" y="47"/>
                </a:cubicBezTo>
                <a:cubicBezTo>
                  <a:pt x="145" y="47"/>
                  <a:pt x="133" y="59"/>
                  <a:pt x="133" y="74"/>
                </a:cubicBezTo>
                <a:close/>
                <a:moveTo>
                  <a:pt x="176" y="95"/>
                </a:moveTo>
                <a:cubicBezTo>
                  <a:pt x="214" y="143"/>
                  <a:pt x="214" y="143"/>
                  <a:pt x="214" y="143"/>
                </a:cubicBezTo>
                <a:moveTo>
                  <a:pt x="274" y="238"/>
                </a:moveTo>
                <a:cubicBezTo>
                  <a:pt x="256" y="211"/>
                  <a:pt x="256" y="211"/>
                  <a:pt x="256" y="211"/>
                </a:cubicBezTo>
                <a:moveTo>
                  <a:pt x="161" y="245"/>
                </a:moveTo>
                <a:cubicBezTo>
                  <a:pt x="208" y="204"/>
                  <a:pt x="208" y="204"/>
                  <a:pt x="208" y="204"/>
                </a:cubicBezTo>
                <a:moveTo>
                  <a:pt x="85" y="173"/>
                </a:moveTo>
                <a:cubicBezTo>
                  <a:pt x="196" y="176"/>
                  <a:pt x="196" y="176"/>
                  <a:pt x="196" y="176"/>
                </a:cubicBezTo>
              </a:path>
            </a:pathLst>
          </a:custGeom>
          <a:noFill/>
          <a:ln w="19050" cap="sq">
            <a:solidFill>
              <a:schemeClr val="tx2"/>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334" name="tool" title="Icon of a skrewdriver and wrench"/>
          <p:cNvSpPr>
            <a:spLocks noChangeAspect="1" noEditPoints="1"/>
          </p:cNvSpPr>
          <p:nvPr/>
        </p:nvSpPr>
        <p:spPr bwMode="auto">
          <a:xfrm>
            <a:off x="1861928" y="2367649"/>
            <a:ext cx="294930" cy="415439"/>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grpSp>
        <p:nvGrpSpPr>
          <p:cNvPr id="5" name="Group 4"/>
          <p:cNvGrpSpPr/>
          <p:nvPr/>
        </p:nvGrpSpPr>
        <p:grpSpPr>
          <a:xfrm>
            <a:off x="3693331" y="4192032"/>
            <a:ext cx="502920" cy="320409"/>
            <a:chOff x="3693331" y="4192032"/>
            <a:chExt cx="502920" cy="320409"/>
          </a:xfrm>
        </p:grpSpPr>
        <p:sp>
          <p:nvSpPr>
            <p:cNvPr id="335" name="cloud" title="Icon of a cloud">
              <a:extLst>
                <a:ext uri="{FF2B5EF4-FFF2-40B4-BE49-F238E27FC236}">
                  <a16:creationId xmlns:a16="http://schemas.microsoft.com/office/drawing/2014/main" id="{9E29AF18-9A42-483A-921D-C3A5B3D9CD3E}"/>
                </a:ext>
              </a:extLst>
            </p:cNvPr>
            <p:cNvSpPr>
              <a:spLocks noChangeAspect="1"/>
            </p:cNvSpPr>
            <p:nvPr/>
          </p:nvSpPr>
          <p:spPr bwMode="auto">
            <a:xfrm>
              <a:off x="3693331" y="4192032"/>
              <a:ext cx="502920" cy="32040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9050"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336" name="magnify" title="Icon of a magnifying glass">
              <a:extLst>
                <a:ext uri="{FF2B5EF4-FFF2-40B4-BE49-F238E27FC236}">
                  <a16:creationId xmlns:a16="http://schemas.microsoft.com/office/drawing/2014/main" id="{E1B6A195-1453-4482-A11C-4E957845E343}"/>
                </a:ext>
              </a:extLst>
            </p:cNvPr>
            <p:cNvSpPr>
              <a:spLocks noChangeAspect="1" noEditPoints="1"/>
            </p:cNvSpPr>
            <p:nvPr/>
          </p:nvSpPr>
          <p:spPr bwMode="auto">
            <a:xfrm flipH="1">
              <a:off x="3802252" y="4288799"/>
              <a:ext cx="217329" cy="213176"/>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9050"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p:cNvGrpSpPr/>
          <p:nvPr/>
        </p:nvGrpSpPr>
        <p:grpSpPr>
          <a:xfrm>
            <a:off x="1741243" y="1409936"/>
            <a:ext cx="502920" cy="399902"/>
            <a:chOff x="2292277" y="1359279"/>
            <a:chExt cx="502920" cy="399902"/>
          </a:xfrm>
        </p:grpSpPr>
        <p:sp>
          <p:nvSpPr>
            <p:cNvPr id="337" name="cloud" title="Icon of a cloud">
              <a:extLst>
                <a:ext uri="{FF2B5EF4-FFF2-40B4-BE49-F238E27FC236}">
                  <a16:creationId xmlns:a16="http://schemas.microsoft.com/office/drawing/2014/main" id="{9E29AF18-9A42-483A-921D-C3A5B3D9CD3E}"/>
                </a:ext>
              </a:extLst>
            </p:cNvPr>
            <p:cNvSpPr>
              <a:spLocks noChangeAspect="1"/>
            </p:cNvSpPr>
            <p:nvPr/>
          </p:nvSpPr>
          <p:spPr bwMode="auto">
            <a:xfrm>
              <a:off x="2292277" y="1359279"/>
              <a:ext cx="502920" cy="32040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7" name="Rectangle 6"/>
            <p:cNvSpPr/>
            <p:nvPr/>
          </p:nvSpPr>
          <p:spPr bwMode="auto">
            <a:xfrm>
              <a:off x="2416697" y="1597830"/>
              <a:ext cx="263859" cy="1613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38" name="arrow" title="Icon of an arrow">
              <a:extLst>
                <a:ext uri="{FF2B5EF4-FFF2-40B4-BE49-F238E27FC236}">
                  <a16:creationId xmlns:a16="http://schemas.microsoft.com/office/drawing/2014/main" id="{5C5F6E3A-26F1-496B-BA64-6FF43205B9EE}"/>
                </a:ext>
              </a:extLst>
            </p:cNvPr>
            <p:cNvSpPr>
              <a:spLocks noChangeAspect="1" noEditPoints="1"/>
            </p:cNvSpPr>
            <p:nvPr/>
          </p:nvSpPr>
          <p:spPr bwMode="auto">
            <a:xfrm rot="16200000">
              <a:off x="2446593" y="1542819"/>
              <a:ext cx="192899" cy="178000"/>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lin ang="5400000" scaled="1"/>
                </a:gradFill>
              </a:endParaRPr>
            </a:p>
          </p:txBody>
        </p:sp>
      </p:grpSp>
      <p:grpSp>
        <p:nvGrpSpPr>
          <p:cNvPr id="339" name="Group 338"/>
          <p:cNvGrpSpPr/>
          <p:nvPr/>
        </p:nvGrpSpPr>
        <p:grpSpPr>
          <a:xfrm>
            <a:off x="7446100" y="4171960"/>
            <a:ext cx="369988" cy="274261"/>
            <a:chOff x="-2575176" y="-1203590"/>
            <a:chExt cx="3082012" cy="2284628"/>
          </a:xfrm>
          <a:solidFill>
            <a:schemeClr val="tx2"/>
          </a:solidFill>
        </p:grpSpPr>
        <p:sp>
          <p:nvSpPr>
            <p:cNvPr id="340" name="Freeform 42"/>
            <p:cNvSpPr>
              <a:spLocks/>
            </p:cNvSpPr>
            <p:nvPr/>
          </p:nvSpPr>
          <p:spPr bwMode="auto">
            <a:xfrm>
              <a:off x="-2542324" y="188092"/>
              <a:ext cx="462897" cy="621177"/>
            </a:xfrm>
            <a:custGeom>
              <a:avLst/>
              <a:gdLst>
                <a:gd name="T0" fmla="*/ 363 w 2335"/>
                <a:gd name="T1" fmla="*/ 2397 h 3120"/>
                <a:gd name="T2" fmla="*/ 250 w 2335"/>
                <a:gd name="T3" fmla="*/ 2251 h 3120"/>
                <a:gd name="T4" fmla="*/ 168 w 2335"/>
                <a:gd name="T5" fmla="*/ 2133 h 3120"/>
                <a:gd name="T6" fmla="*/ 122 w 2335"/>
                <a:gd name="T7" fmla="*/ 2060 h 3120"/>
                <a:gd name="T8" fmla="*/ 40 w 2335"/>
                <a:gd name="T9" fmla="*/ 1892 h 3120"/>
                <a:gd name="T10" fmla="*/ 5 w 2335"/>
                <a:gd name="T11" fmla="*/ 1733 h 3120"/>
                <a:gd name="T12" fmla="*/ 3 w 2335"/>
                <a:gd name="T13" fmla="*/ 1613 h 3120"/>
                <a:gd name="T14" fmla="*/ 20 w 2335"/>
                <a:gd name="T15" fmla="*/ 1485 h 3120"/>
                <a:gd name="T16" fmla="*/ 63 w 2335"/>
                <a:gd name="T17" fmla="*/ 1347 h 3120"/>
                <a:gd name="T18" fmla="*/ 136 w 2335"/>
                <a:gd name="T19" fmla="*/ 1200 h 3120"/>
                <a:gd name="T20" fmla="*/ 264 w 2335"/>
                <a:gd name="T21" fmla="*/ 1014 h 3120"/>
                <a:gd name="T22" fmla="*/ 411 w 2335"/>
                <a:gd name="T23" fmla="*/ 815 h 3120"/>
                <a:gd name="T24" fmla="*/ 625 w 2335"/>
                <a:gd name="T25" fmla="*/ 551 h 3120"/>
                <a:gd name="T26" fmla="*/ 1110 w 2335"/>
                <a:gd name="T27" fmla="*/ 0 h 3120"/>
                <a:gd name="T28" fmla="*/ 1021 w 2335"/>
                <a:gd name="T29" fmla="*/ 632 h 3120"/>
                <a:gd name="T30" fmla="*/ 993 w 2335"/>
                <a:gd name="T31" fmla="*/ 666 h 3120"/>
                <a:gd name="T32" fmla="*/ 940 w 2335"/>
                <a:gd name="T33" fmla="*/ 730 h 3120"/>
                <a:gd name="T34" fmla="*/ 868 w 2335"/>
                <a:gd name="T35" fmla="*/ 815 h 3120"/>
                <a:gd name="T36" fmla="*/ 691 w 2335"/>
                <a:gd name="T37" fmla="*/ 1029 h 3120"/>
                <a:gd name="T38" fmla="*/ 507 w 2335"/>
                <a:gd name="T39" fmla="*/ 1258 h 3120"/>
                <a:gd name="T40" fmla="*/ 412 w 2335"/>
                <a:gd name="T41" fmla="*/ 1397 h 3120"/>
                <a:gd name="T42" fmla="*/ 370 w 2335"/>
                <a:gd name="T43" fmla="*/ 1498 h 3120"/>
                <a:gd name="T44" fmla="*/ 350 w 2335"/>
                <a:gd name="T45" fmla="*/ 1587 h 3120"/>
                <a:gd name="T46" fmla="*/ 358 w 2335"/>
                <a:gd name="T47" fmla="*/ 1709 h 3120"/>
                <a:gd name="T48" fmla="*/ 390 w 2335"/>
                <a:gd name="T49" fmla="*/ 1792 h 3120"/>
                <a:gd name="T50" fmla="*/ 401 w 2335"/>
                <a:gd name="T51" fmla="*/ 1809 h 3120"/>
                <a:gd name="T52" fmla="*/ 404 w 2335"/>
                <a:gd name="T53" fmla="*/ 1813 h 3120"/>
                <a:gd name="T54" fmla="*/ 418 w 2335"/>
                <a:gd name="T55" fmla="*/ 1833 h 3120"/>
                <a:gd name="T56" fmla="*/ 460 w 2335"/>
                <a:gd name="T57" fmla="*/ 1895 h 3120"/>
                <a:gd name="T58" fmla="*/ 555 w 2335"/>
                <a:gd name="T59" fmla="*/ 2020 h 3120"/>
                <a:gd name="T60" fmla="*/ 684 w 2335"/>
                <a:gd name="T61" fmla="*/ 2179 h 3120"/>
                <a:gd name="T62" fmla="*/ 839 w 2335"/>
                <a:gd name="T63" fmla="*/ 2347 h 3120"/>
                <a:gd name="T64" fmla="*/ 1011 w 2335"/>
                <a:gd name="T65" fmla="*/ 2505 h 3120"/>
                <a:gd name="T66" fmla="*/ 1192 w 2335"/>
                <a:gd name="T67" fmla="*/ 2631 h 3120"/>
                <a:gd name="T68" fmla="*/ 1329 w 2335"/>
                <a:gd name="T69" fmla="*/ 2693 h 3120"/>
                <a:gd name="T70" fmla="*/ 1418 w 2335"/>
                <a:gd name="T71" fmla="*/ 2712 h 3120"/>
                <a:gd name="T72" fmla="*/ 1581 w 2335"/>
                <a:gd name="T73" fmla="*/ 2713 h 3120"/>
                <a:gd name="T74" fmla="*/ 1680 w 2335"/>
                <a:gd name="T75" fmla="*/ 2691 h 3120"/>
                <a:gd name="T76" fmla="*/ 1771 w 2335"/>
                <a:gd name="T77" fmla="*/ 2642 h 3120"/>
                <a:gd name="T78" fmla="*/ 1875 w 2335"/>
                <a:gd name="T79" fmla="*/ 2556 h 3120"/>
                <a:gd name="T80" fmla="*/ 2029 w 2335"/>
                <a:gd name="T81" fmla="*/ 2386 h 3120"/>
                <a:gd name="T82" fmla="*/ 2173 w 2335"/>
                <a:gd name="T83" fmla="*/ 2220 h 3120"/>
                <a:gd name="T84" fmla="*/ 2241 w 2335"/>
                <a:gd name="T85" fmla="*/ 2559 h 3120"/>
                <a:gd name="T86" fmla="*/ 2212 w 2335"/>
                <a:gd name="T87" fmla="*/ 2604 h 3120"/>
                <a:gd name="T88" fmla="*/ 2146 w 2335"/>
                <a:gd name="T89" fmla="*/ 2704 h 3120"/>
                <a:gd name="T90" fmla="*/ 2018 w 2335"/>
                <a:gd name="T91" fmla="*/ 2865 h 3120"/>
                <a:gd name="T92" fmla="*/ 1842 w 2335"/>
                <a:gd name="T93" fmla="*/ 3013 h 3120"/>
                <a:gd name="T94" fmla="*/ 1737 w 2335"/>
                <a:gd name="T95" fmla="*/ 3069 h 3120"/>
                <a:gd name="T96" fmla="*/ 1634 w 2335"/>
                <a:gd name="T97" fmla="*/ 3107 h 3120"/>
                <a:gd name="T98" fmla="*/ 1540 w 2335"/>
                <a:gd name="T99" fmla="*/ 3119 h 3120"/>
                <a:gd name="T100" fmla="*/ 1404 w 2335"/>
                <a:gd name="T101" fmla="*/ 3115 h 3120"/>
                <a:gd name="T102" fmla="*/ 1285 w 2335"/>
                <a:gd name="T103" fmla="*/ 3093 h 3120"/>
                <a:gd name="T104" fmla="*/ 1162 w 2335"/>
                <a:gd name="T105" fmla="*/ 3053 h 3120"/>
                <a:gd name="T106" fmla="*/ 1038 w 2335"/>
                <a:gd name="T107" fmla="*/ 2997 h 3120"/>
                <a:gd name="T108" fmla="*/ 912 w 2335"/>
                <a:gd name="T109" fmla="*/ 2922 h 3120"/>
                <a:gd name="T110" fmla="*/ 784 w 2335"/>
                <a:gd name="T111" fmla="*/ 2830 h 3120"/>
                <a:gd name="T112" fmla="*/ 656 w 2335"/>
                <a:gd name="T113" fmla="*/ 2721 h 3120"/>
                <a:gd name="T114" fmla="*/ 528 w 2335"/>
                <a:gd name="T115" fmla="*/ 2593 h 3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35" h="3120">
                  <a:moveTo>
                    <a:pt x="496" y="2559"/>
                  </a:moveTo>
                  <a:lnTo>
                    <a:pt x="427" y="2478"/>
                  </a:lnTo>
                  <a:lnTo>
                    <a:pt x="395" y="2437"/>
                  </a:lnTo>
                  <a:lnTo>
                    <a:pt x="363" y="2397"/>
                  </a:lnTo>
                  <a:lnTo>
                    <a:pt x="333" y="2359"/>
                  </a:lnTo>
                  <a:lnTo>
                    <a:pt x="304" y="2322"/>
                  </a:lnTo>
                  <a:lnTo>
                    <a:pt x="276" y="2286"/>
                  </a:lnTo>
                  <a:lnTo>
                    <a:pt x="250" y="2251"/>
                  </a:lnTo>
                  <a:lnTo>
                    <a:pt x="227" y="2218"/>
                  </a:lnTo>
                  <a:lnTo>
                    <a:pt x="205" y="2188"/>
                  </a:lnTo>
                  <a:lnTo>
                    <a:pt x="185" y="2159"/>
                  </a:lnTo>
                  <a:lnTo>
                    <a:pt x="168" y="2133"/>
                  </a:lnTo>
                  <a:lnTo>
                    <a:pt x="152" y="2111"/>
                  </a:lnTo>
                  <a:lnTo>
                    <a:pt x="140" y="2090"/>
                  </a:lnTo>
                  <a:lnTo>
                    <a:pt x="130" y="2074"/>
                  </a:lnTo>
                  <a:lnTo>
                    <a:pt x="122" y="2060"/>
                  </a:lnTo>
                  <a:lnTo>
                    <a:pt x="100" y="2023"/>
                  </a:lnTo>
                  <a:lnTo>
                    <a:pt x="77" y="1983"/>
                  </a:lnTo>
                  <a:lnTo>
                    <a:pt x="57" y="1939"/>
                  </a:lnTo>
                  <a:lnTo>
                    <a:pt x="40" y="1892"/>
                  </a:lnTo>
                  <a:lnTo>
                    <a:pt x="24" y="1842"/>
                  </a:lnTo>
                  <a:lnTo>
                    <a:pt x="13" y="1789"/>
                  </a:lnTo>
                  <a:lnTo>
                    <a:pt x="9" y="1762"/>
                  </a:lnTo>
                  <a:lnTo>
                    <a:pt x="5" y="1733"/>
                  </a:lnTo>
                  <a:lnTo>
                    <a:pt x="3" y="1704"/>
                  </a:lnTo>
                  <a:lnTo>
                    <a:pt x="1" y="1675"/>
                  </a:lnTo>
                  <a:lnTo>
                    <a:pt x="0" y="1644"/>
                  </a:lnTo>
                  <a:lnTo>
                    <a:pt x="3" y="1613"/>
                  </a:lnTo>
                  <a:lnTo>
                    <a:pt x="5" y="1582"/>
                  </a:lnTo>
                  <a:lnTo>
                    <a:pt x="9" y="1549"/>
                  </a:lnTo>
                  <a:lnTo>
                    <a:pt x="14" y="1518"/>
                  </a:lnTo>
                  <a:lnTo>
                    <a:pt x="20" y="1485"/>
                  </a:lnTo>
                  <a:lnTo>
                    <a:pt x="28" y="1451"/>
                  </a:lnTo>
                  <a:lnTo>
                    <a:pt x="39" y="1417"/>
                  </a:lnTo>
                  <a:lnTo>
                    <a:pt x="50" y="1382"/>
                  </a:lnTo>
                  <a:lnTo>
                    <a:pt x="63" y="1347"/>
                  </a:lnTo>
                  <a:lnTo>
                    <a:pt x="79" y="1310"/>
                  </a:lnTo>
                  <a:lnTo>
                    <a:pt x="95" y="1274"/>
                  </a:lnTo>
                  <a:lnTo>
                    <a:pt x="115" y="1237"/>
                  </a:lnTo>
                  <a:lnTo>
                    <a:pt x="136" y="1200"/>
                  </a:lnTo>
                  <a:lnTo>
                    <a:pt x="158" y="1163"/>
                  </a:lnTo>
                  <a:lnTo>
                    <a:pt x="184" y="1125"/>
                  </a:lnTo>
                  <a:lnTo>
                    <a:pt x="224" y="1068"/>
                  </a:lnTo>
                  <a:lnTo>
                    <a:pt x="264" y="1014"/>
                  </a:lnTo>
                  <a:lnTo>
                    <a:pt x="302" y="961"/>
                  </a:lnTo>
                  <a:lnTo>
                    <a:pt x="339" y="911"/>
                  </a:lnTo>
                  <a:lnTo>
                    <a:pt x="375" y="861"/>
                  </a:lnTo>
                  <a:lnTo>
                    <a:pt x="411" y="815"/>
                  </a:lnTo>
                  <a:lnTo>
                    <a:pt x="447" y="769"/>
                  </a:lnTo>
                  <a:lnTo>
                    <a:pt x="483" y="723"/>
                  </a:lnTo>
                  <a:lnTo>
                    <a:pt x="554" y="637"/>
                  </a:lnTo>
                  <a:lnTo>
                    <a:pt x="625" y="551"/>
                  </a:lnTo>
                  <a:lnTo>
                    <a:pt x="699" y="465"/>
                  </a:lnTo>
                  <a:lnTo>
                    <a:pt x="738" y="422"/>
                  </a:lnTo>
                  <a:lnTo>
                    <a:pt x="776" y="377"/>
                  </a:lnTo>
                  <a:lnTo>
                    <a:pt x="1110" y="0"/>
                  </a:lnTo>
                  <a:lnTo>
                    <a:pt x="1277" y="433"/>
                  </a:lnTo>
                  <a:lnTo>
                    <a:pt x="1026" y="627"/>
                  </a:lnTo>
                  <a:lnTo>
                    <a:pt x="1025" y="628"/>
                  </a:lnTo>
                  <a:lnTo>
                    <a:pt x="1021" y="632"/>
                  </a:lnTo>
                  <a:lnTo>
                    <a:pt x="1017" y="637"/>
                  </a:lnTo>
                  <a:lnTo>
                    <a:pt x="1011" y="645"/>
                  </a:lnTo>
                  <a:lnTo>
                    <a:pt x="1003" y="654"/>
                  </a:lnTo>
                  <a:lnTo>
                    <a:pt x="993" y="666"/>
                  </a:lnTo>
                  <a:lnTo>
                    <a:pt x="981" y="679"/>
                  </a:lnTo>
                  <a:lnTo>
                    <a:pt x="969" y="695"/>
                  </a:lnTo>
                  <a:lnTo>
                    <a:pt x="954" y="711"/>
                  </a:lnTo>
                  <a:lnTo>
                    <a:pt x="940" y="730"/>
                  </a:lnTo>
                  <a:lnTo>
                    <a:pt x="923" y="749"/>
                  </a:lnTo>
                  <a:lnTo>
                    <a:pt x="906" y="770"/>
                  </a:lnTo>
                  <a:lnTo>
                    <a:pt x="887" y="792"/>
                  </a:lnTo>
                  <a:lnTo>
                    <a:pt x="868" y="815"/>
                  </a:lnTo>
                  <a:lnTo>
                    <a:pt x="827" y="864"/>
                  </a:lnTo>
                  <a:lnTo>
                    <a:pt x="783" y="917"/>
                  </a:lnTo>
                  <a:lnTo>
                    <a:pt x="738" y="973"/>
                  </a:lnTo>
                  <a:lnTo>
                    <a:pt x="691" y="1029"/>
                  </a:lnTo>
                  <a:lnTo>
                    <a:pt x="645" y="1087"/>
                  </a:lnTo>
                  <a:lnTo>
                    <a:pt x="597" y="1145"/>
                  </a:lnTo>
                  <a:lnTo>
                    <a:pt x="552" y="1202"/>
                  </a:lnTo>
                  <a:lnTo>
                    <a:pt x="507" y="1258"/>
                  </a:lnTo>
                  <a:lnTo>
                    <a:pt x="465" y="1313"/>
                  </a:lnTo>
                  <a:lnTo>
                    <a:pt x="445" y="1341"/>
                  </a:lnTo>
                  <a:lnTo>
                    <a:pt x="428" y="1369"/>
                  </a:lnTo>
                  <a:lnTo>
                    <a:pt x="412" y="1397"/>
                  </a:lnTo>
                  <a:lnTo>
                    <a:pt x="399" y="1423"/>
                  </a:lnTo>
                  <a:lnTo>
                    <a:pt x="388" y="1448"/>
                  </a:lnTo>
                  <a:lnTo>
                    <a:pt x="378" y="1474"/>
                  </a:lnTo>
                  <a:lnTo>
                    <a:pt x="370" y="1498"/>
                  </a:lnTo>
                  <a:lnTo>
                    <a:pt x="363" y="1522"/>
                  </a:lnTo>
                  <a:lnTo>
                    <a:pt x="358" y="1544"/>
                  </a:lnTo>
                  <a:lnTo>
                    <a:pt x="354" y="1566"/>
                  </a:lnTo>
                  <a:lnTo>
                    <a:pt x="350" y="1587"/>
                  </a:lnTo>
                  <a:lnTo>
                    <a:pt x="349" y="1607"/>
                  </a:lnTo>
                  <a:lnTo>
                    <a:pt x="348" y="1644"/>
                  </a:lnTo>
                  <a:lnTo>
                    <a:pt x="351" y="1678"/>
                  </a:lnTo>
                  <a:lnTo>
                    <a:pt x="358" y="1709"/>
                  </a:lnTo>
                  <a:lnTo>
                    <a:pt x="365" y="1735"/>
                  </a:lnTo>
                  <a:lnTo>
                    <a:pt x="373" y="1758"/>
                  </a:lnTo>
                  <a:lnTo>
                    <a:pt x="381" y="1777"/>
                  </a:lnTo>
                  <a:lnTo>
                    <a:pt x="390" y="1792"/>
                  </a:lnTo>
                  <a:lnTo>
                    <a:pt x="393" y="1798"/>
                  </a:lnTo>
                  <a:lnTo>
                    <a:pt x="396" y="1802"/>
                  </a:lnTo>
                  <a:lnTo>
                    <a:pt x="399" y="1806"/>
                  </a:lnTo>
                  <a:lnTo>
                    <a:pt x="401" y="1809"/>
                  </a:lnTo>
                  <a:lnTo>
                    <a:pt x="402" y="1810"/>
                  </a:lnTo>
                  <a:lnTo>
                    <a:pt x="402" y="1811"/>
                  </a:lnTo>
                  <a:lnTo>
                    <a:pt x="403" y="1811"/>
                  </a:lnTo>
                  <a:lnTo>
                    <a:pt x="404" y="1813"/>
                  </a:lnTo>
                  <a:lnTo>
                    <a:pt x="406" y="1816"/>
                  </a:lnTo>
                  <a:lnTo>
                    <a:pt x="409" y="1821"/>
                  </a:lnTo>
                  <a:lnTo>
                    <a:pt x="413" y="1827"/>
                  </a:lnTo>
                  <a:lnTo>
                    <a:pt x="418" y="1833"/>
                  </a:lnTo>
                  <a:lnTo>
                    <a:pt x="423" y="1841"/>
                  </a:lnTo>
                  <a:lnTo>
                    <a:pt x="429" y="1849"/>
                  </a:lnTo>
                  <a:lnTo>
                    <a:pt x="443" y="1870"/>
                  </a:lnTo>
                  <a:lnTo>
                    <a:pt x="460" y="1895"/>
                  </a:lnTo>
                  <a:lnTo>
                    <a:pt x="480" y="1921"/>
                  </a:lnTo>
                  <a:lnTo>
                    <a:pt x="502" y="1952"/>
                  </a:lnTo>
                  <a:lnTo>
                    <a:pt x="528" y="1985"/>
                  </a:lnTo>
                  <a:lnTo>
                    <a:pt x="555" y="2020"/>
                  </a:lnTo>
                  <a:lnTo>
                    <a:pt x="584" y="2058"/>
                  </a:lnTo>
                  <a:lnTo>
                    <a:pt x="616" y="2096"/>
                  </a:lnTo>
                  <a:lnTo>
                    <a:pt x="649" y="2138"/>
                  </a:lnTo>
                  <a:lnTo>
                    <a:pt x="684" y="2179"/>
                  </a:lnTo>
                  <a:lnTo>
                    <a:pt x="720" y="2220"/>
                  </a:lnTo>
                  <a:lnTo>
                    <a:pt x="758" y="2263"/>
                  </a:lnTo>
                  <a:lnTo>
                    <a:pt x="797" y="2305"/>
                  </a:lnTo>
                  <a:lnTo>
                    <a:pt x="839" y="2347"/>
                  </a:lnTo>
                  <a:lnTo>
                    <a:pt x="880" y="2388"/>
                  </a:lnTo>
                  <a:lnTo>
                    <a:pt x="922" y="2429"/>
                  </a:lnTo>
                  <a:lnTo>
                    <a:pt x="967" y="2468"/>
                  </a:lnTo>
                  <a:lnTo>
                    <a:pt x="1011" y="2505"/>
                  </a:lnTo>
                  <a:lnTo>
                    <a:pt x="1055" y="2540"/>
                  </a:lnTo>
                  <a:lnTo>
                    <a:pt x="1101" y="2573"/>
                  </a:lnTo>
                  <a:lnTo>
                    <a:pt x="1146" y="2604"/>
                  </a:lnTo>
                  <a:lnTo>
                    <a:pt x="1192" y="2631"/>
                  </a:lnTo>
                  <a:lnTo>
                    <a:pt x="1237" y="2656"/>
                  </a:lnTo>
                  <a:lnTo>
                    <a:pt x="1284" y="2676"/>
                  </a:lnTo>
                  <a:lnTo>
                    <a:pt x="1306" y="2685"/>
                  </a:lnTo>
                  <a:lnTo>
                    <a:pt x="1329" y="2693"/>
                  </a:lnTo>
                  <a:lnTo>
                    <a:pt x="1351" y="2699"/>
                  </a:lnTo>
                  <a:lnTo>
                    <a:pt x="1373" y="2704"/>
                  </a:lnTo>
                  <a:lnTo>
                    <a:pt x="1396" y="2709"/>
                  </a:lnTo>
                  <a:lnTo>
                    <a:pt x="1418" y="2712"/>
                  </a:lnTo>
                  <a:lnTo>
                    <a:pt x="1441" y="2714"/>
                  </a:lnTo>
                  <a:lnTo>
                    <a:pt x="1462" y="2714"/>
                  </a:lnTo>
                  <a:lnTo>
                    <a:pt x="1555" y="2714"/>
                  </a:lnTo>
                  <a:lnTo>
                    <a:pt x="1581" y="2713"/>
                  </a:lnTo>
                  <a:lnTo>
                    <a:pt x="1607" y="2710"/>
                  </a:lnTo>
                  <a:lnTo>
                    <a:pt x="1632" y="2706"/>
                  </a:lnTo>
                  <a:lnTo>
                    <a:pt x="1656" y="2699"/>
                  </a:lnTo>
                  <a:lnTo>
                    <a:pt x="1680" y="2691"/>
                  </a:lnTo>
                  <a:lnTo>
                    <a:pt x="1704" y="2681"/>
                  </a:lnTo>
                  <a:lnTo>
                    <a:pt x="1727" y="2669"/>
                  </a:lnTo>
                  <a:lnTo>
                    <a:pt x="1749" y="2657"/>
                  </a:lnTo>
                  <a:lnTo>
                    <a:pt x="1771" y="2642"/>
                  </a:lnTo>
                  <a:lnTo>
                    <a:pt x="1793" y="2628"/>
                  </a:lnTo>
                  <a:lnTo>
                    <a:pt x="1814" y="2611"/>
                  </a:lnTo>
                  <a:lnTo>
                    <a:pt x="1835" y="2594"/>
                  </a:lnTo>
                  <a:lnTo>
                    <a:pt x="1875" y="2556"/>
                  </a:lnTo>
                  <a:lnTo>
                    <a:pt x="1915" y="2516"/>
                  </a:lnTo>
                  <a:lnTo>
                    <a:pt x="1954" y="2473"/>
                  </a:lnTo>
                  <a:lnTo>
                    <a:pt x="1992" y="2430"/>
                  </a:lnTo>
                  <a:lnTo>
                    <a:pt x="2029" y="2386"/>
                  </a:lnTo>
                  <a:lnTo>
                    <a:pt x="2065" y="2343"/>
                  </a:lnTo>
                  <a:lnTo>
                    <a:pt x="2101" y="2299"/>
                  </a:lnTo>
                  <a:lnTo>
                    <a:pt x="2137" y="2258"/>
                  </a:lnTo>
                  <a:lnTo>
                    <a:pt x="2173" y="2220"/>
                  </a:lnTo>
                  <a:lnTo>
                    <a:pt x="2192" y="2202"/>
                  </a:lnTo>
                  <a:lnTo>
                    <a:pt x="2210" y="2185"/>
                  </a:lnTo>
                  <a:lnTo>
                    <a:pt x="2335" y="2371"/>
                  </a:lnTo>
                  <a:lnTo>
                    <a:pt x="2241" y="2559"/>
                  </a:lnTo>
                  <a:lnTo>
                    <a:pt x="2234" y="2568"/>
                  </a:lnTo>
                  <a:lnTo>
                    <a:pt x="2228" y="2579"/>
                  </a:lnTo>
                  <a:lnTo>
                    <a:pt x="2220" y="2591"/>
                  </a:lnTo>
                  <a:lnTo>
                    <a:pt x="2212" y="2604"/>
                  </a:lnTo>
                  <a:lnTo>
                    <a:pt x="2202" y="2619"/>
                  </a:lnTo>
                  <a:lnTo>
                    <a:pt x="2193" y="2634"/>
                  </a:lnTo>
                  <a:lnTo>
                    <a:pt x="2171" y="2668"/>
                  </a:lnTo>
                  <a:lnTo>
                    <a:pt x="2146" y="2704"/>
                  </a:lnTo>
                  <a:lnTo>
                    <a:pt x="2119" y="2743"/>
                  </a:lnTo>
                  <a:lnTo>
                    <a:pt x="2088" y="2783"/>
                  </a:lnTo>
                  <a:lnTo>
                    <a:pt x="2054" y="2824"/>
                  </a:lnTo>
                  <a:lnTo>
                    <a:pt x="2018" y="2865"/>
                  </a:lnTo>
                  <a:lnTo>
                    <a:pt x="1978" y="2905"/>
                  </a:lnTo>
                  <a:lnTo>
                    <a:pt x="1936" y="2943"/>
                  </a:lnTo>
                  <a:lnTo>
                    <a:pt x="1891" y="2980"/>
                  </a:lnTo>
                  <a:lnTo>
                    <a:pt x="1842" y="3013"/>
                  </a:lnTo>
                  <a:lnTo>
                    <a:pt x="1817" y="3029"/>
                  </a:lnTo>
                  <a:lnTo>
                    <a:pt x="1792" y="3043"/>
                  </a:lnTo>
                  <a:lnTo>
                    <a:pt x="1765" y="3056"/>
                  </a:lnTo>
                  <a:lnTo>
                    <a:pt x="1737" y="3069"/>
                  </a:lnTo>
                  <a:lnTo>
                    <a:pt x="1709" y="3079"/>
                  </a:lnTo>
                  <a:lnTo>
                    <a:pt x="1680" y="3088"/>
                  </a:lnTo>
                  <a:lnTo>
                    <a:pt x="1657" y="3099"/>
                  </a:lnTo>
                  <a:lnTo>
                    <a:pt x="1634" y="3107"/>
                  </a:lnTo>
                  <a:lnTo>
                    <a:pt x="1610" y="3112"/>
                  </a:lnTo>
                  <a:lnTo>
                    <a:pt x="1587" y="3116"/>
                  </a:lnTo>
                  <a:lnTo>
                    <a:pt x="1563" y="3118"/>
                  </a:lnTo>
                  <a:lnTo>
                    <a:pt x="1540" y="3119"/>
                  </a:lnTo>
                  <a:lnTo>
                    <a:pt x="1493" y="3120"/>
                  </a:lnTo>
                  <a:lnTo>
                    <a:pt x="1463" y="3119"/>
                  </a:lnTo>
                  <a:lnTo>
                    <a:pt x="1434" y="3118"/>
                  </a:lnTo>
                  <a:lnTo>
                    <a:pt x="1404" y="3115"/>
                  </a:lnTo>
                  <a:lnTo>
                    <a:pt x="1374" y="3111"/>
                  </a:lnTo>
                  <a:lnTo>
                    <a:pt x="1345" y="3106"/>
                  </a:lnTo>
                  <a:lnTo>
                    <a:pt x="1315" y="3101"/>
                  </a:lnTo>
                  <a:lnTo>
                    <a:pt x="1285" y="3093"/>
                  </a:lnTo>
                  <a:lnTo>
                    <a:pt x="1254" y="3085"/>
                  </a:lnTo>
                  <a:lnTo>
                    <a:pt x="1224" y="3076"/>
                  </a:lnTo>
                  <a:lnTo>
                    <a:pt x="1193" y="3066"/>
                  </a:lnTo>
                  <a:lnTo>
                    <a:pt x="1162" y="3053"/>
                  </a:lnTo>
                  <a:lnTo>
                    <a:pt x="1131" y="3041"/>
                  </a:lnTo>
                  <a:lnTo>
                    <a:pt x="1100" y="3028"/>
                  </a:lnTo>
                  <a:lnTo>
                    <a:pt x="1069" y="3013"/>
                  </a:lnTo>
                  <a:lnTo>
                    <a:pt x="1038" y="2997"/>
                  </a:lnTo>
                  <a:lnTo>
                    <a:pt x="1006" y="2980"/>
                  </a:lnTo>
                  <a:lnTo>
                    <a:pt x="975" y="2962"/>
                  </a:lnTo>
                  <a:lnTo>
                    <a:pt x="943" y="2942"/>
                  </a:lnTo>
                  <a:lnTo>
                    <a:pt x="912" y="2922"/>
                  </a:lnTo>
                  <a:lnTo>
                    <a:pt x="880" y="2901"/>
                  </a:lnTo>
                  <a:lnTo>
                    <a:pt x="848" y="2878"/>
                  </a:lnTo>
                  <a:lnTo>
                    <a:pt x="816" y="2855"/>
                  </a:lnTo>
                  <a:lnTo>
                    <a:pt x="784" y="2830"/>
                  </a:lnTo>
                  <a:lnTo>
                    <a:pt x="752" y="2804"/>
                  </a:lnTo>
                  <a:lnTo>
                    <a:pt x="720" y="2777"/>
                  </a:lnTo>
                  <a:lnTo>
                    <a:pt x="688" y="2749"/>
                  </a:lnTo>
                  <a:lnTo>
                    <a:pt x="656" y="2721"/>
                  </a:lnTo>
                  <a:lnTo>
                    <a:pt x="624" y="2691"/>
                  </a:lnTo>
                  <a:lnTo>
                    <a:pt x="592" y="2659"/>
                  </a:lnTo>
                  <a:lnTo>
                    <a:pt x="560" y="2627"/>
                  </a:lnTo>
                  <a:lnTo>
                    <a:pt x="528" y="2593"/>
                  </a:lnTo>
                  <a:lnTo>
                    <a:pt x="496" y="2559"/>
                  </a:lnTo>
                  <a:lnTo>
                    <a:pt x="496" y="2559"/>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341" name="Freeform 43"/>
            <p:cNvSpPr>
              <a:spLocks/>
            </p:cNvSpPr>
            <p:nvPr/>
          </p:nvSpPr>
          <p:spPr bwMode="auto">
            <a:xfrm>
              <a:off x="-986390" y="340396"/>
              <a:ext cx="477832" cy="651044"/>
            </a:xfrm>
            <a:custGeom>
              <a:avLst/>
              <a:gdLst>
                <a:gd name="T0" fmla="*/ 77 w 2403"/>
                <a:gd name="T1" fmla="*/ 3032 h 3283"/>
                <a:gd name="T2" fmla="*/ 19 w 2403"/>
                <a:gd name="T3" fmla="*/ 2902 h 3283"/>
                <a:gd name="T4" fmla="*/ 1 w 2403"/>
                <a:gd name="T5" fmla="*/ 2781 h 3283"/>
                <a:gd name="T6" fmla="*/ 2 w 2403"/>
                <a:gd name="T7" fmla="*/ 2687 h 3283"/>
                <a:gd name="T8" fmla="*/ 377 w 2403"/>
                <a:gd name="T9" fmla="*/ 2720 h 3283"/>
                <a:gd name="T10" fmla="*/ 376 w 2403"/>
                <a:gd name="T11" fmla="*/ 2729 h 3283"/>
                <a:gd name="T12" fmla="*/ 378 w 2403"/>
                <a:gd name="T13" fmla="*/ 2789 h 3283"/>
                <a:gd name="T14" fmla="*/ 409 w 2403"/>
                <a:gd name="T15" fmla="*/ 2868 h 3283"/>
                <a:gd name="T16" fmla="*/ 453 w 2403"/>
                <a:gd name="T17" fmla="*/ 2911 h 3283"/>
                <a:gd name="T18" fmla="*/ 508 w 2403"/>
                <a:gd name="T19" fmla="*/ 2932 h 3283"/>
                <a:gd name="T20" fmla="*/ 1748 w 2403"/>
                <a:gd name="T21" fmla="*/ 2941 h 3283"/>
                <a:gd name="T22" fmla="*/ 1875 w 2403"/>
                <a:gd name="T23" fmla="*/ 2914 h 3283"/>
                <a:gd name="T24" fmla="*/ 1974 w 2403"/>
                <a:gd name="T25" fmla="*/ 2840 h 3283"/>
                <a:gd name="T26" fmla="*/ 2037 w 2403"/>
                <a:gd name="T27" fmla="*/ 2731 h 3283"/>
                <a:gd name="T28" fmla="*/ 2060 w 2403"/>
                <a:gd name="T29" fmla="*/ 2598 h 3283"/>
                <a:gd name="T30" fmla="*/ 2036 w 2403"/>
                <a:gd name="T31" fmla="*/ 2461 h 3283"/>
                <a:gd name="T32" fmla="*/ 1982 w 2403"/>
                <a:gd name="T33" fmla="*/ 2342 h 3283"/>
                <a:gd name="T34" fmla="*/ 1930 w 2403"/>
                <a:gd name="T35" fmla="*/ 2257 h 3283"/>
                <a:gd name="T36" fmla="*/ 1907 w 2403"/>
                <a:gd name="T37" fmla="*/ 2226 h 3283"/>
                <a:gd name="T38" fmla="*/ 1906 w 2403"/>
                <a:gd name="T39" fmla="*/ 2217 h 3283"/>
                <a:gd name="T40" fmla="*/ 1908 w 2403"/>
                <a:gd name="T41" fmla="*/ 2166 h 3283"/>
                <a:gd name="T42" fmla="*/ 1911 w 2403"/>
                <a:gd name="T43" fmla="*/ 2073 h 3283"/>
                <a:gd name="T44" fmla="*/ 1913 w 2403"/>
                <a:gd name="T45" fmla="*/ 1952 h 3283"/>
                <a:gd name="T46" fmla="*/ 1910 w 2403"/>
                <a:gd name="T47" fmla="*/ 1675 h 3283"/>
                <a:gd name="T48" fmla="*/ 1899 w 2403"/>
                <a:gd name="T49" fmla="*/ 1512 h 3283"/>
                <a:gd name="T50" fmla="*/ 1882 w 2403"/>
                <a:gd name="T51" fmla="*/ 1404 h 3283"/>
                <a:gd name="T52" fmla="*/ 1827 w 2403"/>
                <a:gd name="T53" fmla="*/ 1248 h 3283"/>
                <a:gd name="T54" fmla="*/ 1769 w 2403"/>
                <a:gd name="T55" fmla="*/ 1094 h 3283"/>
                <a:gd name="T56" fmla="*/ 1714 w 2403"/>
                <a:gd name="T57" fmla="*/ 965 h 3283"/>
                <a:gd name="T58" fmla="*/ 1618 w 2403"/>
                <a:gd name="T59" fmla="*/ 773 h 3283"/>
                <a:gd name="T60" fmla="*/ 1484 w 2403"/>
                <a:gd name="T61" fmla="*/ 567 h 3283"/>
                <a:gd name="T62" fmla="*/ 1373 w 2403"/>
                <a:gd name="T63" fmla="*/ 423 h 3283"/>
                <a:gd name="T64" fmla="*/ 1853 w 2403"/>
                <a:gd name="T65" fmla="*/ 489 h 3283"/>
                <a:gd name="T66" fmla="*/ 1888 w 2403"/>
                <a:gd name="T67" fmla="*/ 544 h 3283"/>
                <a:gd name="T68" fmla="*/ 1936 w 2403"/>
                <a:gd name="T69" fmla="*/ 622 h 3283"/>
                <a:gd name="T70" fmla="*/ 2034 w 2403"/>
                <a:gd name="T71" fmla="*/ 796 h 3283"/>
                <a:gd name="T72" fmla="*/ 2144 w 2403"/>
                <a:gd name="T73" fmla="*/ 1019 h 3283"/>
                <a:gd name="T74" fmla="*/ 2214 w 2403"/>
                <a:gd name="T75" fmla="*/ 1205 h 3283"/>
                <a:gd name="T76" fmla="*/ 2238 w 2403"/>
                <a:gd name="T77" fmla="*/ 1318 h 3283"/>
                <a:gd name="T78" fmla="*/ 2256 w 2403"/>
                <a:gd name="T79" fmla="*/ 1534 h 3283"/>
                <a:gd name="T80" fmla="*/ 2254 w 2403"/>
                <a:gd name="T81" fmla="*/ 1832 h 3283"/>
                <a:gd name="T82" fmla="*/ 2249 w 2403"/>
                <a:gd name="T83" fmla="*/ 2052 h 3283"/>
                <a:gd name="T84" fmla="*/ 2338 w 2403"/>
                <a:gd name="T85" fmla="*/ 2254 h 3283"/>
                <a:gd name="T86" fmla="*/ 2379 w 2403"/>
                <a:gd name="T87" fmla="*/ 2372 h 3283"/>
                <a:gd name="T88" fmla="*/ 2400 w 2403"/>
                <a:gd name="T89" fmla="*/ 2500 h 3283"/>
                <a:gd name="T90" fmla="*/ 2399 w 2403"/>
                <a:gd name="T91" fmla="*/ 2644 h 3283"/>
                <a:gd name="T92" fmla="*/ 2375 w 2403"/>
                <a:gd name="T93" fmla="*/ 2785 h 3283"/>
                <a:gd name="T94" fmla="*/ 2326 w 2403"/>
                <a:gd name="T95" fmla="*/ 2914 h 3283"/>
                <a:gd name="T96" fmla="*/ 2257 w 2403"/>
                <a:gd name="T97" fmla="*/ 3028 h 3283"/>
                <a:gd name="T98" fmla="*/ 2169 w 2403"/>
                <a:gd name="T99" fmla="*/ 3124 h 3283"/>
                <a:gd name="T100" fmla="*/ 2065 w 2403"/>
                <a:gd name="T101" fmla="*/ 3200 h 3283"/>
                <a:gd name="T102" fmla="*/ 1946 w 2403"/>
                <a:gd name="T103" fmla="*/ 3252 h 3283"/>
                <a:gd name="T104" fmla="*/ 1816 w 2403"/>
                <a:gd name="T105" fmla="*/ 3280 h 3283"/>
                <a:gd name="T106" fmla="*/ 528 w 2403"/>
                <a:gd name="T107" fmla="*/ 3280 h 3283"/>
                <a:gd name="T108" fmla="*/ 398 w 2403"/>
                <a:gd name="T109" fmla="*/ 3263 h 3283"/>
                <a:gd name="T110" fmla="*/ 282 w 2403"/>
                <a:gd name="T111" fmla="*/ 3221 h 3283"/>
                <a:gd name="T112" fmla="*/ 185 w 2403"/>
                <a:gd name="T113" fmla="*/ 3157 h 3283"/>
                <a:gd name="T114" fmla="*/ 126 w 2403"/>
                <a:gd name="T115" fmla="*/ 3093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3" h="3283">
                  <a:moveTo>
                    <a:pt x="126" y="3093"/>
                  </a:moveTo>
                  <a:lnTo>
                    <a:pt x="113" y="3078"/>
                  </a:lnTo>
                  <a:lnTo>
                    <a:pt x="99" y="3063"/>
                  </a:lnTo>
                  <a:lnTo>
                    <a:pt x="77" y="3032"/>
                  </a:lnTo>
                  <a:lnTo>
                    <a:pt x="57" y="3000"/>
                  </a:lnTo>
                  <a:lnTo>
                    <a:pt x="42" y="2967"/>
                  </a:lnTo>
                  <a:lnTo>
                    <a:pt x="29" y="2935"/>
                  </a:lnTo>
                  <a:lnTo>
                    <a:pt x="19" y="2902"/>
                  </a:lnTo>
                  <a:lnTo>
                    <a:pt x="12" y="2870"/>
                  </a:lnTo>
                  <a:lnTo>
                    <a:pt x="6" y="2839"/>
                  </a:lnTo>
                  <a:lnTo>
                    <a:pt x="3" y="2809"/>
                  </a:lnTo>
                  <a:lnTo>
                    <a:pt x="1" y="2781"/>
                  </a:lnTo>
                  <a:lnTo>
                    <a:pt x="0" y="2754"/>
                  </a:lnTo>
                  <a:lnTo>
                    <a:pt x="0" y="2729"/>
                  </a:lnTo>
                  <a:lnTo>
                    <a:pt x="1" y="2706"/>
                  </a:lnTo>
                  <a:lnTo>
                    <a:pt x="2" y="2687"/>
                  </a:lnTo>
                  <a:lnTo>
                    <a:pt x="2" y="2669"/>
                  </a:lnTo>
                  <a:lnTo>
                    <a:pt x="3" y="2656"/>
                  </a:lnTo>
                  <a:lnTo>
                    <a:pt x="341" y="2331"/>
                  </a:lnTo>
                  <a:lnTo>
                    <a:pt x="377" y="2720"/>
                  </a:lnTo>
                  <a:lnTo>
                    <a:pt x="377" y="2720"/>
                  </a:lnTo>
                  <a:lnTo>
                    <a:pt x="376" y="2722"/>
                  </a:lnTo>
                  <a:lnTo>
                    <a:pt x="376" y="2725"/>
                  </a:lnTo>
                  <a:lnTo>
                    <a:pt x="376" y="2729"/>
                  </a:lnTo>
                  <a:lnTo>
                    <a:pt x="375" y="2739"/>
                  </a:lnTo>
                  <a:lnTo>
                    <a:pt x="375" y="2754"/>
                  </a:lnTo>
                  <a:lnTo>
                    <a:pt x="376" y="2770"/>
                  </a:lnTo>
                  <a:lnTo>
                    <a:pt x="378" y="2789"/>
                  </a:lnTo>
                  <a:lnTo>
                    <a:pt x="382" y="2808"/>
                  </a:lnTo>
                  <a:lnTo>
                    <a:pt x="388" y="2829"/>
                  </a:lnTo>
                  <a:lnTo>
                    <a:pt x="397" y="2849"/>
                  </a:lnTo>
                  <a:lnTo>
                    <a:pt x="409" y="2868"/>
                  </a:lnTo>
                  <a:lnTo>
                    <a:pt x="424" y="2887"/>
                  </a:lnTo>
                  <a:lnTo>
                    <a:pt x="433" y="2896"/>
                  </a:lnTo>
                  <a:lnTo>
                    <a:pt x="442" y="2903"/>
                  </a:lnTo>
                  <a:lnTo>
                    <a:pt x="453" y="2911"/>
                  </a:lnTo>
                  <a:lnTo>
                    <a:pt x="466" y="2918"/>
                  </a:lnTo>
                  <a:lnTo>
                    <a:pt x="478" y="2924"/>
                  </a:lnTo>
                  <a:lnTo>
                    <a:pt x="493" y="2929"/>
                  </a:lnTo>
                  <a:lnTo>
                    <a:pt x="508" y="2932"/>
                  </a:lnTo>
                  <a:lnTo>
                    <a:pt x="526" y="2935"/>
                  </a:lnTo>
                  <a:lnTo>
                    <a:pt x="544" y="2937"/>
                  </a:lnTo>
                  <a:lnTo>
                    <a:pt x="564" y="2938"/>
                  </a:lnTo>
                  <a:lnTo>
                    <a:pt x="1748" y="2941"/>
                  </a:lnTo>
                  <a:lnTo>
                    <a:pt x="1782" y="2939"/>
                  </a:lnTo>
                  <a:lnTo>
                    <a:pt x="1815" y="2934"/>
                  </a:lnTo>
                  <a:lnTo>
                    <a:pt x="1846" y="2926"/>
                  </a:lnTo>
                  <a:lnTo>
                    <a:pt x="1875" y="2914"/>
                  </a:lnTo>
                  <a:lnTo>
                    <a:pt x="1903" y="2900"/>
                  </a:lnTo>
                  <a:lnTo>
                    <a:pt x="1929" y="2883"/>
                  </a:lnTo>
                  <a:lnTo>
                    <a:pt x="1952" y="2863"/>
                  </a:lnTo>
                  <a:lnTo>
                    <a:pt x="1974" y="2840"/>
                  </a:lnTo>
                  <a:lnTo>
                    <a:pt x="1993" y="2816"/>
                  </a:lnTo>
                  <a:lnTo>
                    <a:pt x="2010" y="2790"/>
                  </a:lnTo>
                  <a:lnTo>
                    <a:pt x="2025" y="2761"/>
                  </a:lnTo>
                  <a:lnTo>
                    <a:pt x="2037" y="2731"/>
                  </a:lnTo>
                  <a:lnTo>
                    <a:pt x="2047" y="2700"/>
                  </a:lnTo>
                  <a:lnTo>
                    <a:pt x="2055" y="2667"/>
                  </a:lnTo>
                  <a:lnTo>
                    <a:pt x="2059" y="2633"/>
                  </a:lnTo>
                  <a:lnTo>
                    <a:pt x="2060" y="2598"/>
                  </a:lnTo>
                  <a:lnTo>
                    <a:pt x="2059" y="2563"/>
                  </a:lnTo>
                  <a:lnTo>
                    <a:pt x="2054" y="2529"/>
                  </a:lnTo>
                  <a:lnTo>
                    <a:pt x="2046" y="2495"/>
                  </a:lnTo>
                  <a:lnTo>
                    <a:pt x="2036" y="2461"/>
                  </a:lnTo>
                  <a:lnTo>
                    <a:pt x="2025" y="2429"/>
                  </a:lnTo>
                  <a:lnTo>
                    <a:pt x="2011" y="2398"/>
                  </a:lnTo>
                  <a:lnTo>
                    <a:pt x="1997" y="2369"/>
                  </a:lnTo>
                  <a:lnTo>
                    <a:pt x="1982" y="2342"/>
                  </a:lnTo>
                  <a:lnTo>
                    <a:pt x="1968" y="2316"/>
                  </a:lnTo>
                  <a:lnTo>
                    <a:pt x="1954" y="2293"/>
                  </a:lnTo>
                  <a:lnTo>
                    <a:pt x="1941" y="2274"/>
                  </a:lnTo>
                  <a:lnTo>
                    <a:pt x="1930" y="2257"/>
                  </a:lnTo>
                  <a:lnTo>
                    <a:pt x="1919" y="2243"/>
                  </a:lnTo>
                  <a:lnTo>
                    <a:pt x="1912" y="2233"/>
                  </a:lnTo>
                  <a:lnTo>
                    <a:pt x="1909" y="2229"/>
                  </a:lnTo>
                  <a:lnTo>
                    <a:pt x="1907" y="2226"/>
                  </a:lnTo>
                  <a:lnTo>
                    <a:pt x="1906" y="2225"/>
                  </a:lnTo>
                  <a:lnTo>
                    <a:pt x="1905" y="2224"/>
                  </a:lnTo>
                  <a:lnTo>
                    <a:pt x="1905" y="2223"/>
                  </a:lnTo>
                  <a:lnTo>
                    <a:pt x="1906" y="2217"/>
                  </a:lnTo>
                  <a:lnTo>
                    <a:pt x="1906" y="2209"/>
                  </a:lnTo>
                  <a:lnTo>
                    <a:pt x="1907" y="2198"/>
                  </a:lnTo>
                  <a:lnTo>
                    <a:pt x="1907" y="2183"/>
                  </a:lnTo>
                  <a:lnTo>
                    <a:pt x="1908" y="2166"/>
                  </a:lnTo>
                  <a:lnTo>
                    <a:pt x="1909" y="2146"/>
                  </a:lnTo>
                  <a:lnTo>
                    <a:pt x="1909" y="2123"/>
                  </a:lnTo>
                  <a:lnTo>
                    <a:pt x="1910" y="2100"/>
                  </a:lnTo>
                  <a:lnTo>
                    <a:pt x="1911" y="2073"/>
                  </a:lnTo>
                  <a:lnTo>
                    <a:pt x="1911" y="2045"/>
                  </a:lnTo>
                  <a:lnTo>
                    <a:pt x="1912" y="2016"/>
                  </a:lnTo>
                  <a:lnTo>
                    <a:pt x="1913" y="1985"/>
                  </a:lnTo>
                  <a:lnTo>
                    <a:pt x="1913" y="1952"/>
                  </a:lnTo>
                  <a:lnTo>
                    <a:pt x="1914" y="1885"/>
                  </a:lnTo>
                  <a:lnTo>
                    <a:pt x="1913" y="1816"/>
                  </a:lnTo>
                  <a:lnTo>
                    <a:pt x="1912" y="1745"/>
                  </a:lnTo>
                  <a:lnTo>
                    <a:pt x="1910" y="1675"/>
                  </a:lnTo>
                  <a:lnTo>
                    <a:pt x="1907" y="1606"/>
                  </a:lnTo>
                  <a:lnTo>
                    <a:pt x="1905" y="1573"/>
                  </a:lnTo>
                  <a:lnTo>
                    <a:pt x="1902" y="1541"/>
                  </a:lnTo>
                  <a:lnTo>
                    <a:pt x="1899" y="1512"/>
                  </a:lnTo>
                  <a:lnTo>
                    <a:pt x="1896" y="1482"/>
                  </a:lnTo>
                  <a:lnTo>
                    <a:pt x="1891" y="1454"/>
                  </a:lnTo>
                  <a:lnTo>
                    <a:pt x="1886" y="1428"/>
                  </a:lnTo>
                  <a:lnTo>
                    <a:pt x="1882" y="1404"/>
                  </a:lnTo>
                  <a:lnTo>
                    <a:pt x="1876" y="1383"/>
                  </a:lnTo>
                  <a:lnTo>
                    <a:pt x="1859" y="1336"/>
                  </a:lnTo>
                  <a:lnTo>
                    <a:pt x="1843" y="1291"/>
                  </a:lnTo>
                  <a:lnTo>
                    <a:pt x="1827" y="1248"/>
                  </a:lnTo>
                  <a:lnTo>
                    <a:pt x="1812" y="1207"/>
                  </a:lnTo>
                  <a:lnTo>
                    <a:pt x="1796" y="1167"/>
                  </a:lnTo>
                  <a:lnTo>
                    <a:pt x="1782" y="1130"/>
                  </a:lnTo>
                  <a:lnTo>
                    <a:pt x="1769" y="1094"/>
                  </a:lnTo>
                  <a:lnTo>
                    <a:pt x="1754" y="1060"/>
                  </a:lnTo>
                  <a:lnTo>
                    <a:pt x="1741" y="1026"/>
                  </a:lnTo>
                  <a:lnTo>
                    <a:pt x="1727" y="995"/>
                  </a:lnTo>
                  <a:lnTo>
                    <a:pt x="1714" y="965"/>
                  </a:lnTo>
                  <a:lnTo>
                    <a:pt x="1700" y="935"/>
                  </a:lnTo>
                  <a:lnTo>
                    <a:pt x="1674" y="878"/>
                  </a:lnTo>
                  <a:lnTo>
                    <a:pt x="1647" y="824"/>
                  </a:lnTo>
                  <a:lnTo>
                    <a:pt x="1618" y="773"/>
                  </a:lnTo>
                  <a:lnTo>
                    <a:pt x="1588" y="721"/>
                  </a:lnTo>
                  <a:lnTo>
                    <a:pt x="1556" y="671"/>
                  </a:lnTo>
                  <a:lnTo>
                    <a:pt x="1522" y="621"/>
                  </a:lnTo>
                  <a:lnTo>
                    <a:pt x="1484" y="567"/>
                  </a:lnTo>
                  <a:lnTo>
                    <a:pt x="1442" y="512"/>
                  </a:lnTo>
                  <a:lnTo>
                    <a:pt x="1421" y="484"/>
                  </a:lnTo>
                  <a:lnTo>
                    <a:pt x="1398" y="454"/>
                  </a:lnTo>
                  <a:lnTo>
                    <a:pt x="1373" y="423"/>
                  </a:lnTo>
                  <a:lnTo>
                    <a:pt x="1348" y="391"/>
                  </a:lnTo>
                  <a:lnTo>
                    <a:pt x="1488" y="0"/>
                  </a:lnTo>
                  <a:lnTo>
                    <a:pt x="1847" y="479"/>
                  </a:lnTo>
                  <a:lnTo>
                    <a:pt x="1853" y="489"/>
                  </a:lnTo>
                  <a:lnTo>
                    <a:pt x="1862" y="500"/>
                  </a:lnTo>
                  <a:lnTo>
                    <a:pt x="1870" y="513"/>
                  </a:lnTo>
                  <a:lnTo>
                    <a:pt x="1879" y="528"/>
                  </a:lnTo>
                  <a:lnTo>
                    <a:pt x="1888" y="544"/>
                  </a:lnTo>
                  <a:lnTo>
                    <a:pt x="1900" y="562"/>
                  </a:lnTo>
                  <a:lnTo>
                    <a:pt x="1911" y="580"/>
                  </a:lnTo>
                  <a:lnTo>
                    <a:pt x="1922" y="601"/>
                  </a:lnTo>
                  <a:lnTo>
                    <a:pt x="1936" y="622"/>
                  </a:lnTo>
                  <a:lnTo>
                    <a:pt x="1948" y="644"/>
                  </a:lnTo>
                  <a:lnTo>
                    <a:pt x="1976" y="692"/>
                  </a:lnTo>
                  <a:lnTo>
                    <a:pt x="2004" y="742"/>
                  </a:lnTo>
                  <a:lnTo>
                    <a:pt x="2034" y="796"/>
                  </a:lnTo>
                  <a:lnTo>
                    <a:pt x="2063" y="850"/>
                  </a:lnTo>
                  <a:lnTo>
                    <a:pt x="2091" y="906"/>
                  </a:lnTo>
                  <a:lnTo>
                    <a:pt x="2119" y="963"/>
                  </a:lnTo>
                  <a:lnTo>
                    <a:pt x="2144" y="1019"/>
                  </a:lnTo>
                  <a:lnTo>
                    <a:pt x="2167" y="1075"/>
                  </a:lnTo>
                  <a:lnTo>
                    <a:pt x="2189" y="1128"/>
                  </a:lnTo>
                  <a:lnTo>
                    <a:pt x="2206" y="1180"/>
                  </a:lnTo>
                  <a:lnTo>
                    <a:pt x="2214" y="1205"/>
                  </a:lnTo>
                  <a:lnTo>
                    <a:pt x="2220" y="1228"/>
                  </a:lnTo>
                  <a:lnTo>
                    <a:pt x="2225" y="1249"/>
                  </a:lnTo>
                  <a:lnTo>
                    <a:pt x="2230" y="1272"/>
                  </a:lnTo>
                  <a:lnTo>
                    <a:pt x="2238" y="1318"/>
                  </a:lnTo>
                  <a:lnTo>
                    <a:pt x="2246" y="1368"/>
                  </a:lnTo>
                  <a:lnTo>
                    <a:pt x="2250" y="1422"/>
                  </a:lnTo>
                  <a:lnTo>
                    <a:pt x="2254" y="1477"/>
                  </a:lnTo>
                  <a:lnTo>
                    <a:pt x="2256" y="1534"/>
                  </a:lnTo>
                  <a:lnTo>
                    <a:pt x="2257" y="1593"/>
                  </a:lnTo>
                  <a:lnTo>
                    <a:pt x="2257" y="1653"/>
                  </a:lnTo>
                  <a:lnTo>
                    <a:pt x="2256" y="1772"/>
                  </a:lnTo>
                  <a:lnTo>
                    <a:pt x="2254" y="1832"/>
                  </a:lnTo>
                  <a:lnTo>
                    <a:pt x="2253" y="1890"/>
                  </a:lnTo>
                  <a:lnTo>
                    <a:pt x="2251" y="1946"/>
                  </a:lnTo>
                  <a:lnTo>
                    <a:pt x="2250" y="2001"/>
                  </a:lnTo>
                  <a:lnTo>
                    <a:pt x="2249" y="2052"/>
                  </a:lnTo>
                  <a:lnTo>
                    <a:pt x="2249" y="2101"/>
                  </a:lnTo>
                  <a:lnTo>
                    <a:pt x="2282" y="2149"/>
                  </a:lnTo>
                  <a:lnTo>
                    <a:pt x="2312" y="2201"/>
                  </a:lnTo>
                  <a:lnTo>
                    <a:pt x="2338" y="2254"/>
                  </a:lnTo>
                  <a:lnTo>
                    <a:pt x="2350" y="2282"/>
                  </a:lnTo>
                  <a:lnTo>
                    <a:pt x="2361" y="2312"/>
                  </a:lnTo>
                  <a:lnTo>
                    <a:pt x="2370" y="2341"/>
                  </a:lnTo>
                  <a:lnTo>
                    <a:pt x="2379" y="2372"/>
                  </a:lnTo>
                  <a:lnTo>
                    <a:pt x="2386" y="2403"/>
                  </a:lnTo>
                  <a:lnTo>
                    <a:pt x="2392" y="2434"/>
                  </a:lnTo>
                  <a:lnTo>
                    <a:pt x="2397" y="2466"/>
                  </a:lnTo>
                  <a:lnTo>
                    <a:pt x="2400" y="2500"/>
                  </a:lnTo>
                  <a:lnTo>
                    <a:pt x="2402" y="2534"/>
                  </a:lnTo>
                  <a:lnTo>
                    <a:pt x="2403" y="2568"/>
                  </a:lnTo>
                  <a:lnTo>
                    <a:pt x="2402" y="2606"/>
                  </a:lnTo>
                  <a:lnTo>
                    <a:pt x="2399" y="2644"/>
                  </a:lnTo>
                  <a:lnTo>
                    <a:pt x="2395" y="2680"/>
                  </a:lnTo>
                  <a:lnTo>
                    <a:pt x="2390" y="2716"/>
                  </a:lnTo>
                  <a:lnTo>
                    <a:pt x="2383" y="2751"/>
                  </a:lnTo>
                  <a:lnTo>
                    <a:pt x="2375" y="2785"/>
                  </a:lnTo>
                  <a:lnTo>
                    <a:pt x="2364" y="2819"/>
                  </a:lnTo>
                  <a:lnTo>
                    <a:pt x="2353" y="2852"/>
                  </a:lnTo>
                  <a:lnTo>
                    <a:pt x="2341" y="2884"/>
                  </a:lnTo>
                  <a:lnTo>
                    <a:pt x="2326" y="2914"/>
                  </a:lnTo>
                  <a:lnTo>
                    <a:pt x="2311" y="2944"/>
                  </a:lnTo>
                  <a:lnTo>
                    <a:pt x="2294" y="2973"/>
                  </a:lnTo>
                  <a:lnTo>
                    <a:pt x="2275" y="3001"/>
                  </a:lnTo>
                  <a:lnTo>
                    <a:pt x="2257" y="3028"/>
                  </a:lnTo>
                  <a:lnTo>
                    <a:pt x="2236" y="3054"/>
                  </a:lnTo>
                  <a:lnTo>
                    <a:pt x="2215" y="3078"/>
                  </a:lnTo>
                  <a:lnTo>
                    <a:pt x="2193" y="3102"/>
                  </a:lnTo>
                  <a:lnTo>
                    <a:pt x="2169" y="3124"/>
                  </a:lnTo>
                  <a:lnTo>
                    <a:pt x="2144" y="3145"/>
                  </a:lnTo>
                  <a:lnTo>
                    <a:pt x="2119" y="3165"/>
                  </a:lnTo>
                  <a:lnTo>
                    <a:pt x="2092" y="3183"/>
                  </a:lnTo>
                  <a:lnTo>
                    <a:pt x="2065" y="3200"/>
                  </a:lnTo>
                  <a:lnTo>
                    <a:pt x="2036" y="3215"/>
                  </a:lnTo>
                  <a:lnTo>
                    <a:pt x="2007" y="3230"/>
                  </a:lnTo>
                  <a:lnTo>
                    <a:pt x="1977" y="3242"/>
                  </a:lnTo>
                  <a:lnTo>
                    <a:pt x="1946" y="3252"/>
                  </a:lnTo>
                  <a:lnTo>
                    <a:pt x="1914" y="3262"/>
                  </a:lnTo>
                  <a:lnTo>
                    <a:pt x="1882" y="3270"/>
                  </a:lnTo>
                  <a:lnTo>
                    <a:pt x="1849" y="3276"/>
                  </a:lnTo>
                  <a:lnTo>
                    <a:pt x="1816" y="3280"/>
                  </a:lnTo>
                  <a:lnTo>
                    <a:pt x="1781" y="3282"/>
                  </a:lnTo>
                  <a:lnTo>
                    <a:pt x="1747" y="3283"/>
                  </a:lnTo>
                  <a:lnTo>
                    <a:pt x="563" y="3281"/>
                  </a:lnTo>
                  <a:lnTo>
                    <a:pt x="528" y="3280"/>
                  </a:lnTo>
                  <a:lnTo>
                    <a:pt x="494" y="3278"/>
                  </a:lnTo>
                  <a:lnTo>
                    <a:pt x="461" y="3274"/>
                  </a:lnTo>
                  <a:lnTo>
                    <a:pt x="429" y="3269"/>
                  </a:lnTo>
                  <a:lnTo>
                    <a:pt x="398" y="3263"/>
                  </a:lnTo>
                  <a:lnTo>
                    <a:pt x="367" y="3254"/>
                  </a:lnTo>
                  <a:lnTo>
                    <a:pt x="338" y="3244"/>
                  </a:lnTo>
                  <a:lnTo>
                    <a:pt x="309" y="3234"/>
                  </a:lnTo>
                  <a:lnTo>
                    <a:pt x="282" y="3221"/>
                  </a:lnTo>
                  <a:lnTo>
                    <a:pt x="256" y="3207"/>
                  </a:lnTo>
                  <a:lnTo>
                    <a:pt x="231" y="3192"/>
                  </a:lnTo>
                  <a:lnTo>
                    <a:pt x="208" y="3175"/>
                  </a:lnTo>
                  <a:lnTo>
                    <a:pt x="185" y="3157"/>
                  </a:lnTo>
                  <a:lnTo>
                    <a:pt x="164" y="3137"/>
                  </a:lnTo>
                  <a:lnTo>
                    <a:pt x="145" y="3115"/>
                  </a:lnTo>
                  <a:lnTo>
                    <a:pt x="126" y="3093"/>
                  </a:lnTo>
                  <a:lnTo>
                    <a:pt x="126" y="3093"/>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342" name="Freeform 44"/>
            <p:cNvSpPr>
              <a:spLocks noEditPoints="1"/>
            </p:cNvSpPr>
            <p:nvPr/>
          </p:nvSpPr>
          <p:spPr bwMode="auto">
            <a:xfrm>
              <a:off x="-2575176" y="-1203590"/>
              <a:ext cx="3082012" cy="2284628"/>
            </a:xfrm>
            <a:custGeom>
              <a:avLst/>
              <a:gdLst>
                <a:gd name="T0" fmla="*/ 10977 w 15471"/>
                <a:gd name="T1" fmla="*/ 1806 h 11467"/>
                <a:gd name="T2" fmla="*/ 11863 w 15471"/>
                <a:gd name="T3" fmla="*/ 2687 h 11467"/>
                <a:gd name="T4" fmla="*/ 11965 w 15471"/>
                <a:gd name="T5" fmla="*/ 3282 h 11467"/>
                <a:gd name="T6" fmla="*/ 12755 w 15471"/>
                <a:gd name="T7" fmla="*/ 3676 h 11467"/>
                <a:gd name="T8" fmla="*/ 12767 w 15471"/>
                <a:gd name="T9" fmla="*/ 4735 h 11467"/>
                <a:gd name="T10" fmla="*/ 13108 w 15471"/>
                <a:gd name="T11" fmla="*/ 1674 h 11467"/>
                <a:gd name="T12" fmla="*/ 14652 w 15471"/>
                <a:gd name="T13" fmla="*/ 942 h 11467"/>
                <a:gd name="T14" fmla="*/ 15075 w 15471"/>
                <a:gd name="T15" fmla="*/ 4776 h 11467"/>
                <a:gd name="T16" fmla="*/ 12080 w 15471"/>
                <a:gd name="T17" fmla="*/ 6929 h 11467"/>
                <a:gd name="T18" fmla="*/ 10191 w 15471"/>
                <a:gd name="T19" fmla="*/ 5810 h 11467"/>
                <a:gd name="T20" fmla="*/ 11264 w 15471"/>
                <a:gd name="T21" fmla="*/ 7535 h 11467"/>
                <a:gd name="T22" fmla="*/ 10824 w 15471"/>
                <a:gd name="T23" fmla="*/ 8068 h 11467"/>
                <a:gd name="T24" fmla="*/ 8547 w 15471"/>
                <a:gd name="T25" fmla="*/ 6706 h 11467"/>
                <a:gd name="T26" fmla="*/ 9172 w 15471"/>
                <a:gd name="T27" fmla="*/ 8211 h 11467"/>
                <a:gd name="T28" fmla="*/ 6576 w 15471"/>
                <a:gd name="T29" fmla="*/ 11116 h 11467"/>
                <a:gd name="T30" fmla="*/ 6156 w 15471"/>
                <a:gd name="T31" fmla="*/ 9541 h 11467"/>
                <a:gd name="T32" fmla="*/ 6205 w 15471"/>
                <a:gd name="T33" fmla="*/ 9052 h 11467"/>
                <a:gd name="T34" fmla="*/ 4485 w 15471"/>
                <a:gd name="T35" fmla="*/ 9219 h 11467"/>
                <a:gd name="T36" fmla="*/ 3981 w 15471"/>
                <a:gd name="T37" fmla="*/ 10956 h 11467"/>
                <a:gd name="T38" fmla="*/ 2377 w 15471"/>
                <a:gd name="T39" fmla="*/ 9801 h 11467"/>
                <a:gd name="T40" fmla="*/ 1530 w 15471"/>
                <a:gd name="T41" fmla="*/ 7314 h 11467"/>
                <a:gd name="T42" fmla="*/ 1041 w 15471"/>
                <a:gd name="T43" fmla="*/ 5673 h 11467"/>
                <a:gd name="T44" fmla="*/ 412 w 15471"/>
                <a:gd name="T45" fmla="*/ 4456 h 11467"/>
                <a:gd name="T46" fmla="*/ 938 w 15471"/>
                <a:gd name="T47" fmla="*/ 4506 h 11467"/>
                <a:gd name="T48" fmla="*/ 1436 w 15471"/>
                <a:gd name="T49" fmla="*/ 5064 h 11467"/>
                <a:gd name="T50" fmla="*/ 4800 w 15471"/>
                <a:gd name="T51" fmla="*/ 2713 h 11467"/>
                <a:gd name="T52" fmla="*/ 3605 w 15471"/>
                <a:gd name="T53" fmla="*/ 4402 h 11467"/>
                <a:gd name="T54" fmla="*/ 3968 w 15471"/>
                <a:gd name="T55" fmla="*/ 6936 h 11467"/>
                <a:gd name="T56" fmla="*/ 6878 w 15471"/>
                <a:gd name="T57" fmla="*/ 7007 h 11467"/>
                <a:gd name="T58" fmla="*/ 8016 w 15471"/>
                <a:gd name="T59" fmla="*/ 5640 h 11467"/>
                <a:gd name="T60" fmla="*/ 7464 w 15471"/>
                <a:gd name="T61" fmla="*/ 4107 h 11467"/>
                <a:gd name="T62" fmla="*/ 7291 w 15471"/>
                <a:gd name="T63" fmla="*/ 6616 h 11467"/>
                <a:gd name="T64" fmla="*/ 4638 w 15471"/>
                <a:gd name="T65" fmla="*/ 7120 h 11467"/>
                <a:gd name="T66" fmla="*/ 3893 w 15471"/>
                <a:gd name="T67" fmla="*/ 4655 h 11467"/>
                <a:gd name="T68" fmla="*/ 7348 w 15471"/>
                <a:gd name="T69" fmla="*/ 1684 h 11467"/>
                <a:gd name="T70" fmla="*/ 7505 w 15471"/>
                <a:gd name="T71" fmla="*/ 821 h 11467"/>
                <a:gd name="T72" fmla="*/ 14394 w 15471"/>
                <a:gd name="T73" fmla="*/ 1187 h 11467"/>
                <a:gd name="T74" fmla="*/ 13401 w 15471"/>
                <a:gd name="T75" fmla="*/ 1768 h 11467"/>
                <a:gd name="T76" fmla="*/ 9509 w 15471"/>
                <a:gd name="T77" fmla="*/ 2321 h 11467"/>
                <a:gd name="T78" fmla="*/ 9002 w 15471"/>
                <a:gd name="T79" fmla="*/ 2398 h 11467"/>
                <a:gd name="T80" fmla="*/ 9753 w 15471"/>
                <a:gd name="T81" fmla="*/ 3768 h 11467"/>
                <a:gd name="T82" fmla="*/ 9917 w 15471"/>
                <a:gd name="T83" fmla="*/ 4293 h 11467"/>
                <a:gd name="T84" fmla="*/ 10789 w 15471"/>
                <a:gd name="T85" fmla="*/ 3533 h 11467"/>
                <a:gd name="T86" fmla="*/ 10668 w 15471"/>
                <a:gd name="T87" fmla="*/ 3016 h 11467"/>
                <a:gd name="T88" fmla="*/ 9418 w 15471"/>
                <a:gd name="T89" fmla="*/ 3866 h 11467"/>
                <a:gd name="T90" fmla="*/ 6560 w 15471"/>
                <a:gd name="T91" fmla="*/ 1283 h 11467"/>
                <a:gd name="T92" fmla="*/ 4869 w 15471"/>
                <a:gd name="T93" fmla="*/ 2378 h 11467"/>
                <a:gd name="T94" fmla="*/ 1533 w 15471"/>
                <a:gd name="T95" fmla="*/ 4436 h 11467"/>
                <a:gd name="T96" fmla="*/ 865 w 15471"/>
                <a:gd name="T97" fmla="*/ 3460 h 11467"/>
                <a:gd name="T98" fmla="*/ 523 w 15471"/>
                <a:gd name="T99" fmla="*/ 5835 h 11467"/>
                <a:gd name="T100" fmla="*/ 2021 w 15471"/>
                <a:gd name="T101" fmla="*/ 9156 h 11467"/>
                <a:gd name="T102" fmla="*/ 2536 w 15471"/>
                <a:gd name="T103" fmla="*/ 11188 h 11467"/>
                <a:gd name="T104" fmla="*/ 4423 w 15471"/>
                <a:gd name="T105" fmla="*/ 10332 h 11467"/>
                <a:gd name="T106" fmla="*/ 5268 w 15471"/>
                <a:gd name="T107" fmla="*/ 9942 h 11467"/>
                <a:gd name="T108" fmla="*/ 7052 w 15471"/>
                <a:gd name="T109" fmla="*/ 11297 h 11467"/>
                <a:gd name="T110" fmla="*/ 9714 w 15471"/>
                <a:gd name="T111" fmla="*/ 7999 h 11467"/>
                <a:gd name="T112" fmla="*/ 11839 w 15471"/>
                <a:gd name="T113" fmla="*/ 7522 h 11467"/>
                <a:gd name="T114" fmla="*/ 14957 w 15471"/>
                <a:gd name="T115" fmla="*/ 5826 h 11467"/>
                <a:gd name="T116" fmla="*/ 14949 w 15471"/>
                <a:gd name="T117" fmla="*/ 867 h 11467"/>
                <a:gd name="T118" fmla="*/ 13419 w 15471"/>
                <a:gd name="T119" fmla="*/ 1053 h 11467"/>
                <a:gd name="T120" fmla="*/ 12890 w 15471"/>
                <a:gd name="T121" fmla="*/ 3396 h 11467"/>
                <a:gd name="T122" fmla="*/ 12179 w 15471"/>
                <a:gd name="T123" fmla="*/ 1882 h 1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471" h="11467">
                  <a:moveTo>
                    <a:pt x="9231" y="342"/>
                  </a:moveTo>
                  <a:lnTo>
                    <a:pt x="9450" y="342"/>
                  </a:lnTo>
                  <a:lnTo>
                    <a:pt x="9501" y="346"/>
                  </a:lnTo>
                  <a:lnTo>
                    <a:pt x="9553" y="351"/>
                  </a:lnTo>
                  <a:lnTo>
                    <a:pt x="9604" y="357"/>
                  </a:lnTo>
                  <a:lnTo>
                    <a:pt x="9654" y="364"/>
                  </a:lnTo>
                  <a:lnTo>
                    <a:pt x="9703" y="373"/>
                  </a:lnTo>
                  <a:lnTo>
                    <a:pt x="9752" y="383"/>
                  </a:lnTo>
                  <a:lnTo>
                    <a:pt x="9801" y="394"/>
                  </a:lnTo>
                  <a:lnTo>
                    <a:pt x="9848" y="405"/>
                  </a:lnTo>
                  <a:lnTo>
                    <a:pt x="9894" y="419"/>
                  </a:lnTo>
                  <a:lnTo>
                    <a:pt x="9941" y="433"/>
                  </a:lnTo>
                  <a:lnTo>
                    <a:pt x="10031" y="464"/>
                  </a:lnTo>
                  <a:lnTo>
                    <a:pt x="10118" y="499"/>
                  </a:lnTo>
                  <a:lnTo>
                    <a:pt x="10203" y="537"/>
                  </a:lnTo>
                  <a:lnTo>
                    <a:pt x="10285" y="579"/>
                  </a:lnTo>
                  <a:lnTo>
                    <a:pt x="10364" y="623"/>
                  </a:lnTo>
                  <a:lnTo>
                    <a:pt x="10441" y="669"/>
                  </a:lnTo>
                  <a:lnTo>
                    <a:pt x="10514" y="718"/>
                  </a:lnTo>
                  <a:lnTo>
                    <a:pt x="10585" y="768"/>
                  </a:lnTo>
                  <a:lnTo>
                    <a:pt x="10653" y="820"/>
                  </a:lnTo>
                  <a:lnTo>
                    <a:pt x="10719" y="873"/>
                  </a:lnTo>
                  <a:lnTo>
                    <a:pt x="10781" y="927"/>
                  </a:lnTo>
                  <a:lnTo>
                    <a:pt x="10841" y="980"/>
                  </a:lnTo>
                  <a:lnTo>
                    <a:pt x="10899" y="1035"/>
                  </a:lnTo>
                  <a:lnTo>
                    <a:pt x="10954" y="1089"/>
                  </a:lnTo>
                  <a:lnTo>
                    <a:pt x="11005" y="1144"/>
                  </a:lnTo>
                  <a:lnTo>
                    <a:pt x="11054" y="1198"/>
                  </a:lnTo>
                  <a:lnTo>
                    <a:pt x="11100" y="1249"/>
                  </a:lnTo>
                  <a:lnTo>
                    <a:pt x="11144" y="1301"/>
                  </a:lnTo>
                  <a:lnTo>
                    <a:pt x="11185" y="1350"/>
                  </a:lnTo>
                  <a:lnTo>
                    <a:pt x="11223" y="1397"/>
                  </a:lnTo>
                  <a:lnTo>
                    <a:pt x="11258" y="1443"/>
                  </a:lnTo>
                  <a:lnTo>
                    <a:pt x="11291" y="1486"/>
                  </a:lnTo>
                  <a:lnTo>
                    <a:pt x="11321" y="1526"/>
                  </a:lnTo>
                  <a:lnTo>
                    <a:pt x="11348" y="1562"/>
                  </a:lnTo>
                  <a:lnTo>
                    <a:pt x="11373" y="1596"/>
                  </a:lnTo>
                  <a:lnTo>
                    <a:pt x="11393" y="1626"/>
                  </a:lnTo>
                  <a:lnTo>
                    <a:pt x="11404" y="1638"/>
                  </a:lnTo>
                  <a:lnTo>
                    <a:pt x="11413" y="1651"/>
                  </a:lnTo>
                  <a:lnTo>
                    <a:pt x="11381" y="1651"/>
                  </a:lnTo>
                  <a:lnTo>
                    <a:pt x="11351" y="1653"/>
                  </a:lnTo>
                  <a:lnTo>
                    <a:pt x="11319" y="1658"/>
                  </a:lnTo>
                  <a:lnTo>
                    <a:pt x="11286" y="1665"/>
                  </a:lnTo>
                  <a:lnTo>
                    <a:pt x="11253" y="1676"/>
                  </a:lnTo>
                  <a:lnTo>
                    <a:pt x="11219" y="1687"/>
                  </a:lnTo>
                  <a:lnTo>
                    <a:pt x="11185" y="1700"/>
                  </a:lnTo>
                  <a:lnTo>
                    <a:pt x="11152" y="1715"/>
                  </a:lnTo>
                  <a:lnTo>
                    <a:pt x="11121" y="1729"/>
                  </a:lnTo>
                  <a:lnTo>
                    <a:pt x="11091" y="1743"/>
                  </a:lnTo>
                  <a:lnTo>
                    <a:pt x="11064" y="1758"/>
                  </a:lnTo>
                  <a:lnTo>
                    <a:pt x="11039" y="1770"/>
                  </a:lnTo>
                  <a:lnTo>
                    <a:pt x="11018" y="1783"/>
                  </a:lnTo>
                  <a:lnTo>
                    <a:pt x="11008" y="1788"/>
                  </a:lnTo>
                  <a:lnTo>
                    <a:pt x="11001" y="1792"/>
                  </a:lnTo>
                  <a:lnTo>
                    <a:pt x="10994" y="1796"/>
                  </a:lnTo>
                  <a:lnTo>
                    <a:pt x="10988" y="1800"/>
                  </a:lnTo>
                  <a:lnTo>
                    <a:pt x="10983" y="1803"/>
                  </a:lnTo>
                  <a:lnTo>
                    <a:pt x="10979" y="1805"/>
                  </a:lnTo>
                  <a:lnTo>
                    <a:pt x="10977" y="1806"/>
                  </a:lnTo>
                  <a:lnTo>
                    <a:pt x="10976" y="1806"/>
                  </a:lnTo>
                  <a:lnTo>
                    <a:pt x="11257" y="1806"/>
                  </a:lnTo>
                  <a:lnTo>
                    <a:pt x="11303" y="1806"/>
                  </a:lnTo>
                  <a:lnTo>
                    <a:pt x="11345" y="1807"/>
                  </a:lnTo>
                  <a:lnTo>
                    <a:pt x="11385" y="1808"/>
                  </a:lnTo>
                  <a:lnTo>
                    <a:pt x="11424" y="1810"/>
                  </a:lnTo>
                  <a:lnTo>
                    <a:pt x="11462" y="1815"/>
                  </a:lnTo>
                  <a:lnTo>
                    <a:pt x="11498" y="1820"/>
                  </a:lnTo>
                  <a:lnTo>
                    <a:pt x="11534" y="1828"/>
                  </a:lnTo>
                  <a:lnTo>
                    <a:pt x="11569" y="1838"/>
                  </a:lnTo>
                  <a:lnTo>
                    <a:pt x="11603" y="1851"/>
                  </a:lnTo>
                  <a:lnTo>
                    <a:pt x="11637" y="1863"/>
                  </a:lnTo>
                  <a:lnTo>
                    <a:pt x="11671" y="1877"/>
                  </a:lnTo>
                  <a:lnTo>
                    <a:pt x="11704" y="1893"/>
                  </a:lnTo>
                  <a:lnTo>
                    <a:pt x="11737" y="1910"/>
                  </a:lnTo>
                  <a:lnTo>
                    <a:pt x="11771" y="1930"/>
                  </a:lnTo>
                  <a:lnTo>
                    <a:pt x="11804" y="1951"/>
                  </a:lnTo>
                  <a:lnTo>
                    <a:pt x="11837" y="1974"/>
                  </a:lnTo>
                  <a:lnTo>
                    <a:pt x="11871" y="2000"/>
                  </a:lnTo>
                  <a:lnTo>
                    <a:pt x="11905" y="2029"/>
                  </a:lnTo>
                  <a:lnTo>
                    <a:pt x="11941" y="2061"/>
                  </a:lnTo>
                  <a:lnTo>
                    <a:pt x="11977" y="2097"/>
                  </a:lnTo>
                  <a:lnTo>
                    <a:pt x="12013" y="2135"/>
                  </a:lnTo>
                  <a:lnTo>
                    <a:pt x="12051" y="2177"/>
                  </a:lnTo>
                  <a:lnTo>
                    <a:pt x="12070" y="2200"/>
                  </a:lnTo>
                  <a:lnTo>
                    <a:pt x="12089" y="2223"/>
                  </a:lnTo>
                  <a:lnTo>
                    <a:pt x="12110" y="2248"/>
                  </a:lnTo>
                  <a:lnTo>
                    <a:pt x="12129" y="2274"/>
                  </a:lnTo>
                  <a:lnTo>
                    <a:pt x="12157" y="2310"/>
                  </a:lnTo>
                  <a:lnTo>
                    <a:pt x="12182" y="2345"/>
                  </a:lnTo>
                  <a:lnTo>
                    <a:pt x="12204" y="2381"/>
                  </a:lnTo>
                  <a:lnTo>
                    <a:pt x="12221" y="2416"/>
                  </a:lnTo>
                  <a:lnTo>
                    <a:pt x="12237" y="2451"/>
                  </a:lnTo>
                  <a:lnTo>
                    <a:pt x="12247" y="2484"/>
                  </a:lnTo>
                  <a:lnTo>
                    <a:pt x="12254" y="2517"/>
                  </a:lnTo>
                  <a:lnTo>
                    <a:pt x="12258" y="2547"/>
                  </a:lnTo>
                  <a:lnTo>
                    <a:pt x="12258" y="2561"/>
                  </a:lnTo>
                  <a:lnTo>
                    <a:pt x="12257" y="2575"/>
                  </a:lnTo>
                  <a:lnTo>
                    <a:pt x="12255" y="2588"/>
                  </a:lnTo>
                  <a:lnTo>
                    <a:pt x="12253" y="2600"/>
                  </a:lnTo>
                  <a:lnTo>
                    <a:pt x="12249" y="2612"/>
                  </a:lnTo>
                  <a:lnTo>
                    <a:pt x="12244" y="2623"/>
                  </a:lnTo>
                  <a:lnTo>
                    <a:pt x="12238" y="2632"/>
                  </a:lnTo>
                  <a:lnTo>
                    <a:pt x="12231" y="2642"/>
                  </a:lnTo>
                  <a:lnTo>
                    <a:pt x="12222" y="2650"/>
                  </a:lnTo>
                  <a:lnTo>
                    <a:pt x="12212" y="2658"/>
                  </a:lnTo>
                  <a:lnTo>
                    <a:pt x="12202" y="2664"/>
                  </a:lnTo>
                  <a:lnTo>
                    <a:pt x="12189" y="2670"/>
                  </a:lnTo>
                  <a:lnTo>
                    <a:pt x="12177" y="2674"/>
                  </a:lnTo>
                  <a:lnTo>
                    <a:pt x="12162" y="2677"/>
                  </a:lnTo>
                  <a:lnTo>
                    <a:pt x="12147" y="2679"/>
                  </a:lnTo>
                  <a:lnTo>
                    <a:pt x="12129" y="2679"/>
                  </a:lnTo>
                  <a:lnTo>
                    <a:pt x="12035" y="2679"/>
                  </a:lnTo>
                  <a:lnTo>
                    <a:pt x="12008" y="2679"/>
                  </a:lnTo>
                  <a:lnTo>
                    <a:pt x="11980" y="2680"/>
                  </a:lnTo>
                  <a:lnTo>
                    <a:pt x="11954" y="2681"/>
                  </a:lnTo>
                  <a:lnTo>
                    <a:pt x="11930" y="2682"/>
                  </a:lnTo>
                  <a:lnTo>
                    <a:pt x="11906" y="2684"/>
                  </a:lnTo>
                  <a:lnTo>
                    <a:pt x="11885" y="2685"/>
                  </a:lnTo>
                  <a:lnTo>
                    <a:pt x="11863" y="2687"/>
                  </a:lnTo>
                  <a:lnTo>
                    <a:pt x="11843" y="2690"/>
                  </a:lnTo>
                  <a:lnTo>
                    <a:pt x="11806" y="2695"/>
                  </a:lnTo>
                  <a:lnTo>
                    <a:pt x="11772" y="2702"/>
                  </a:lnTo>
                  <a:lnTo>
                    <a:pt x="11741" y="2710"/>
                  </a:lnTo>
                  <a:lnTo>
                    <a:pt x="11712" y="2718"/>
                  </a:lnTo>
                  <a:lnTo>
                    <a:pt x="11686" y="2727"/>
                  </a:lnTo>
                  <a:lnTo>
                    <a:pt x="11660" y="2737"/>
                  </a:lnTo>
                  <a:lnTo>
                    <a:pt x="11611" y="2758"/>
                  </a:lnTo>
                  <a:lnTo>
                    <a:pt x="11586" y="2769"/>
                  </a:lnTo>
                  <a:lnTo>
                    <a:pt x="11561" y="2781"/>
                  </a:lnTo>
                  <a:lnTo>
                    <a:pt x="11535" y="2792"/>
                  </a:lnTo>
                  <a:lnTo>
                    <a:pt x="11506" y="2803"/>
                  </a:lnTo>
                  <a:lnTo>
                    <a:pt x="11519" y="2802"/>
                  </a:lnTo>
                  <a:lnTo>
                    <a:pt x="11535" y="2799"/>
                  </a:lnTo>
                  <a:lnTo>
                    <a:pt x="11552" y="2794"/>
                  </a:lnTo>
                  <a:lnTo>
                    <a:pt x="11572" y="2788"/>
                  </a:lnTo>
                  <a:lnTo>
                    <a:pt x="11594" y="2783"/>
                  </a:lnTo>
                  <a:lnTo>
                    <a:pt x="11615" y="2778"/>
                  </a:lnTo>
                  <a:lnTo>
                    <a:pt x="11639" y="2775"/>
                  </a:lnTo>
                  <a:lnTo>
                    <a:pt x="11662" y="2773"/>
                  </a:lnTo>
                  <a:lnTo>
                    <a:pt x="11709" y="2774"/>
                  </a:lnTo>
                  <a:lnTo>
                    <a:pt x="11733" y="2775"/>
                  </a:lnTo>
                  <a:lnTo>
                    <a:pt x="11757" y="2777"/>
                  </a:lnTo>
                  <a:lnTo>
                    <a:pt x="11781" y="2781"/>
                  </a:lnTo>
                  <a:lnTo>
                    <a:pt x="11803" y="2787"/>
                  </a:lnTo>
                  <a:lnTo>
                    <a:pt x="11826" y="2795"/>
                  </a:lnTo>
                  <a:lnTo>
                    <a:pt x="11849" y="2805"/>
                  </a:lnTo>
                  <a:lnTo>
                    <a:pt x="11870" y="2819"/>
                  </a:lnTo>
                  <a:lnTo>
                    <a:pt x="11890" y="2835"/>
                  </a:lnTo>
                  <a:lnTo>
                    <a:pt x="11910" y="2856"/>
                  </a:lnTo>
                  <a:lnTo>
                    <a:pt x="11920" y="2867"/>
                  </a:lnTo>
                  <a:lnTo>
                    <a:pt x="11928" y="2880"/>
                  </a:lnTo>
                  <a:lnTo>
                    <a:pt x="11937" y="2894"/>
                  </a:lnTo>
                  <a:lnTo>
                    <a:pt x="11946" y="2908"/>
                  </a:lnTo>
                  <a:lnTo>
                    <a:pt x="11954" y="2925"/>
                  </a:lnTo>
                  <a:lnTo>
                    <a:pt x="11961" y="2942"/>
                  </a:lnTo>
                  <a:lnTo>
                    <a:pt x="11968" y="2961"/>
                  </a:lnTo>
                  <a:lnTo>
                    <a:pt x="11976" y="2981"/>
                  </a:lnTo>
                  <a:lnTo>
                    <a:pt x="11982" y="3002"/>
                  </a:lnTo>
                  <a:lnTo>
                    <a:pt x="11988" y="3025"/>
                  </a:lnTo>
                  <a:lnTo>
                    <a:pt x="11989" y="3058"/>
                  </a:lnTo>
                  <a:lnTo>
                    <a:pt x="11988" y="3088"/>
                  </a:lnTo>
                  <a:lnTo>
                    <a:pt x="11987" y="3117"/>
                  </a:lnTo>
                  <a:lnTo>
                    <a:pt x="11986" y="3142"/>
                  </a:lnTo>
                  <a:lnTo>
                    <a:pt x="11983" y="3166"/>
                  </a:lnTo>
                  <a:lnTo>
                    <a:pt x="11980" y="3188"/>
                  </a:lnTo>
                  <a:lnTo>
                    <a:pt x="11976" y="3207"/>
                  </a:lnTo>
                  <a:lnTo>
                    <a:pt x="11970" y="3226"/>
                  </a:lnTo>
                  <a:lnTo>
                    <a:pt x="11963" y="3241"/>
                  </a:lnTo>
                  <a:lnTo>
                    <a:pt x="11956" y="3256"/>
                  </a:lnTo>
                  <a:lnTo>
                    <a:pt x="11947" y="3268"/>
                  </a:lnTo>
                  <a:lnTo>
                    <a:pt x="11936" y="3278"/>
                  </a:lnTo>
                  <a:lnTo>
                    <a:pt x="11925" y="3288"/>
                  </a:lnTo>
                  <a:lnTo>
                    <a:pt x="11912" y="3296"/>
                  </a:lnTo>
                  <a:lnTo>
                    <a:pt x="11897" y="3302"/>
                  </a:lnTo>
                  <a:lnTo>
                    <a:pt x="11881" y="3307"/>
                  </a:lnTo>
                  <a:lnTo>
                    <a:pt x="11905" y="3298"/>
                  </a:lnTo>
                  <a:lnTo>
                    <a:pt x="11928" y="3291"/>
                  </a:lnTo>
                  <a:lnTo>
                    <a:pt x="11952" y="3284"/>
                  </a:lnTo>
                  <a:lnTo>
                    <a:pt x="11965" y="3282"/>
                  </a:lnTo>
                  <a:lnTo>
                    <a:pt x="11979" y="3280"/>
                  </a:lnTo>
                  <a:lnTo>
                    <a:pt x="11994" y="3278"/>
                  </a:lnTo>
                  <a:lnTo>
                    <a:pt x="12011" y="3277"/>
                  </a:lnTo>
                  <a:lnTo>
                    <a:pt x="12029" y="3275"/>
                  </a:lnTo>
                  <a:lnTo>
                    <a:pt x="12050" y="3274"/>
                  </a:lnTo>
                  <a:lnTo>
                    <a:pt x="12074" y="3273"/>
                  </a:lnTo>
                  <a:lnTo>
                    <a:pt x="12100" y="3273"/>
                  </a:lnTo>
                  <a:lnTo>
                    <a:pt x="12128" y="3272"/>
                  </a:lnTo>
                  <a:lnTo>
                    <a:pt x="12160" y="3271"/>
                  </a:lnTo>
                  <a:lnTo>
                    <a:pt x="12184" y="3272"/>
                  </a:lnTo>
                  <a:lnTo>
                    <a:pt x="12208" y="3275"/>
                  </a:lnTo>
                  <a:lnTo>
                    <a:pt x="12232" y="3279"/>
                  </a:lnTo>
                  <a:lnTo>
                    <a:pt x="12255" y="3284"/>
                  </a:lnTo>
                  <a:lnTo>
                    <a:pt x="12279" y="3293"/>
                  </a:lnTo>
                  <a:lnTo>
                    <a:pt x="12302" y="3301"/>
                  </a:lnTo>
                  <a:lnTo>
                    <a:pt x="12325" y="3311"/>
                  </a:lnTo>
                  <a:lnTo>
                    <a:pt x="12346" y="3324"/>
                  </a:lnTo>
                  <a:lnTo>
                    <a:pt x="12367" y="3336"/>
                  </a:lnTo>
                  <a:lnTo>
                    <a:pt x="12386" y="3350"/>
                  </a:lnTo>
                  <a:lnTo>
                    <a:pt x="12404" y="3366"/>
                  </a:lnTo>
                  <a:lnTo>
                    <a:pt x="12422" y="3382"/>
                  </a:lnTo>
                  <a:lnTo>
                    <a:pt x="12437" y="3400"/>
                  </a:lnTo>
                  <a:lnTo>
                    <a:pt x="12450" y="3418"/>
                  </a:lnTo>
                  <a:lnTo>
                    <a:pt x="12463" y="3438"/>
                  </a:lnTo>
                  <a:lnTo>
                    <a:pt x="12472" y="3459"/>
                  </a:lnTo>
                  <a:lnTo>
                    <a:pt x="12481" y="3479"/>
                  </a:lnTo>
                  <a:lnTo>
                    <a:pt x="12490" y="3499"/>
                  </a:lnTo>
                  <a:lnTo>
                    <a:pt x="12498" y="3518"/>
                  </a:lnTo>
                  <a:lnTo>
                    <a:pt x="12505" y="3537"/>
                  </a:lnTo>
                  <a:lnTo>
                    <a:pt x="12511" y="3555"/>
                  </a:lnTo>
                  <a:lnTo>
                    <a:pt x="12516" y="3574"/>
                  </a:lnTo>
                  <a:lnTo>
                    <a:pt x="12518" y="3592"/>
                  </a:lnTo>
                  <a:lnTo>
                    <a:pt x="12518" y="3612"/>
                  </a:lnTo>
                  <a:lnTo>
                    <a:pt x="12514" y="3633"/>
                  </a:lnTo>
                  <a:lnTo>
                    <a:pt x="12508" y="3654"/>
                  </a:lnTo>
                  <a:lnTo>
                    <a:pt x="12499" y="3677"/>
                  </a:lnTo>
                  <a:lnTo>
                    <a:pt x="12493" y="3688"/>
                  </a:lnTo>
                  <a:lnTo>
                    <a:pt x="12486" y="3701"/>
                  </a:lnTo>
                  <a:lnTo>
                    <a:pt x="12477" y="3714"/>
                  </a:lnTo>
                  <a:lnTo>
                    <a:pt x="12468" y="3727"/>
                  </a:lnTo>
                  <a:lnTo>
                    <a:pt x="12458" y="3742"/>
                  </a:lnTo>
                  <a:lnTo>
                    <a:pt x="12445" y="3756"/>
                  </a:lnTo>
                  <a:lnTo>
                    <a:pt x="12433" y="3771"/>
                  </a:lnTo>
                  <a:lnTo>
                    <a:pt x="12418" y="3787"/>
                  </a:lnTo>
                  <a:lnTo>
                    <a:pt x="12403" y="3804"/>
                  </a:lnTo>
                  <a:lnTo>
                    <a:pt x="12386" y="3820"/>
                  </a:lnTo>
                  <a:lnTo>
                    <a:pt x="12404" y="3804"/>
                  </a:lnTo>
                  <a:lnTo>
                    <a:pt x="12423" y="3788"/>
                  </a:lnTo>
                  <a:lnTo>
                    <a:pt x="12441" y="3774"/>
                  </a:lnTo>
                  <a:lnTo>
                    <a:pt x="12461" y="3760"/>
                  </a:lnTo>
                  <a:lnTo>
                    <a:pt x="12481" y="3748"/>
                  </a:lnTo>
                  <a:lnTo>
                    <a:pt x="12501" y="3737"/>
                  </a:lnTo>
                  <a:lnTo>
                    <a:pt x="12523" y="3726"/>
                  </a:lnTo>
                  <a:lnTo>
                    <a:pt x="12543" y="3717"/>
                  </a:lnTo>
                  <a:lnTo>
                    <a:pt x="12587" y="3702"/>
                  </a:lnTo>
                  <a:lnTo>
                    <a:pt x="12631" y="3690"/>
                  </a:lnTo>
                  <a:lnTo>
                    <a:pt x="12677" y="3682"/>
                  </a:lnTo>
                  <a:lnTo>
                    <a:pt x="12722" y="3677"/>
                  </a:lnTo>
                  <a:lnTo>
                    <a:pt x="12739" y="3676"/>
                  </a:lnTo>
                  <a:lnTo>
                    <a:pt x="12755" y="3676"/>
                  </a:lnTo>
                  <a:lnTo>
                    <a:pt x="12773" y="3677"/>
                  </a:lnTo>
                  <a:lnTo>
                    <a:pt x="12789" y="3679"/>
                  </a:lnTo>
                  <a:lnTo>
                    <a:pt x="12806" y="3683"/>
                  </a:lnTo>
                  <a:lnTo>
                    <a:pt x="12821" y="3689"/>
                  </a:lnTo>
                  <a:lnTo>
                    <a:pt x="12835" y="3697"/>
                  </a:lnTo>
                  <a:lnTo>
                    <a:pt x="12846" y="3708"/>
                  </a:lnTo>
                  <a:lnTo>
                    <a:pt x="12861" y="3724"/>
                  </a:lnTo>
                  <a:lnTo>
                    <a:pt x="12875" y="3740"/>
                  </a:lnTo>
                  <a:lnTo>
                    <a:pt x="12887" y="3755"/>
                  </a:lnTo>
                  <a:lnTo>
                    <a:pt x="12899" y="3770"/>
                  </a:lnTo>
                  <a:lnTo>
                    <a:pt x="12908" y="3784"/>
                  </a:lnTo>
                  <a:lnTo>
                    <a:pt x="12916" y="3799"/>
                  </a:lnTo>
                  <a:lnTo>
                    <a:pt x="12922" y="3816"/>
                  </a:lnTo>
                  <a:lnTo>
                    <a:pt x="12927" y="3834"/>
                  </a:lnTo>
                  <a:lnTo>
                    <a:pt x="12931" y="3854"/>
                  </a:lnTo>
                  <a:lnTo>
                    <a:pt x="12932" y="3876"/>
                  </a:lnTo>
                  <a:lnTo>
                    <a:pt x="12931" y="3900"/>
                  </a:lnTo>
                  <a:lnTo>
                    <a:pt x="12928" y="3928"/>
                  </a:lnTo>
                  <a:lnTo>
                    <a:pt x="12924" y="3959"/>
                  </a:lnTo>
                  <a:lnTo>
                    <a:pt x="12921" y="3977"/>
                  </a:lnTo>
                  <a:lnTo>
                    <a:pt x="12917" y="3995"/>
                  </a:lnTo>
                  <a:lnTo>
                    <a:pt x="12913" y="4014"/>
                  </a:lnTo>
                  <a:lnTo>
                    <a:pt x="12909" y="4034"/>
                  </a:lnTo>
                  <a:lnTo>
                    <a:pt x="12904" y="4056"/>
                  </a:lnTo>
                  <a:lnTo>
                    <a:pt x="12899" y="4079"/>
                  </a:lnTo>
                  <a:lnTo>
                    <a:pt x="12892" y="4108"/>
                  </a:lnTo>
                  <a:lnTo>
                    <a:pt x="12885" y="4139"/>
                  </a:lnTo>
                  <a:lnTo>
                    <a:pt x="12870" y="4203"/>
                  </a:lnTo>
                  <a:lnTo>
                    <a:pt x="12853" y="4269"/>
                  </a:lnTo>
                  <a:lnTo>
                    <a:pt x="12835" y="4337"/>
                  </a:lnTo>
                  <a:lnTo>
                    <a:pt x="12815" y="4405"/>
                  </a:lnTo>
                  <a:lnTo>
                    <a:pt x="12795" y="4473"/>
                  </a:lnTo>
                  <a:lnTo>
                    <a:pt x="12775" y="4539"/>
                  </a:lnTo>
                  <a:lnTo>
                    <a:pt x="12755" y="4602"/>
                  </a:lnTo>
                  <a:lnTo>
                    <a:pt x="12746" y="4633"/>
                  </a:lnTo>
                  <a:lnTo>
                    <a:pt x="12736" y="4662"/>
                  </a:lnTo>
                  <a:lnTo>
                    <a:pt x="12727" y="4690"/>
                  </a:lnTo>
                  <a:lnTo>
                    <a:pt x="12719" y="4717"/>
                  </a:lnTo>
                  <a:lnTo>
                    <a:pt x="12710" y="4742"/>
                  </a:lnTo>
                  <a:lnTo>
                    <a:pt x="12702" y="4766"/>
                  </a:lnTo>
                  <a:lnTo>
                    <a:pt x="12695" y="4788"/>
                  </a:lnTo>
                  <a:lnTo>
                    <a:pt x="12688" y="4809"/>
                  </a:lnTo>
                  <a:lnTo>
                    <a:pt x="12682" y="4827"/>
                  </a:lnTo>
                  <a:lnTo>
                    <a:pt x="12676" y="4844"/>
                  </a:lnTo>
                  <a:lnTo>
                    <a:pt x="12671" y="4858"/>
                  </a:lnTo>
                  <a:lnTo>
                    <a:pt x="12667" y="4870"/>
                  </a:lnTo>
                  <a:lnTo>
                    <a:pt x="12664" y="4879"/>
                  </a:lnTo>
                  <a:lnTo>
                    <a:pt x="12661" y="4886"/>
                  </a:lnTo>
                  <a:lnTo>
                    <a:pt x="12660" y="4890"/>
                  </a:lnTo>
                  <a:lnTo>
                    <a:pt x="12659" y="4892"/>
                  </a:lnTo>
                  <a:lnTo>
                    <a:pt x="12661" y="4890"/>
                  </a:lnTo>
                  <a:lnTo>
                    <a:pt x="12664" y="4886"/>
                  </a:lnTo>
                  <a:lnTo>
                    <a:pt x="12670" y="4878"/>
                  </a:lnTo>
                  <a:lnTo>
                    <a:pt x="12679" y="4867"/>
                  </a:lnTo>
                  <a:lnTo>
                    <a:pt x="12689" y="4852"/>
                  </a:lnTo>
                  <a:lnTo>
                    <a:pt x="12701" y="4836"/>
                  </a:lnTo>
                  <a:lnTo>
                    <a:pt x="12716" y="4815"/>
                  </a:lnTo>
                  <a:lnTo>
                    <a:pt x="12731" y="4791"/>
                  </a:lnTo>
                  <a:lnTo>
                    <a:pt x="12749" y="4765"/>
                  </a:lnTo>
                  <a:lnTo>
                    <a:pt x="12767" y="4735"/>
                  </a:lnTo>
                  <a:lnTo>
                    <a:pt x="12786" y="4702"/>
                  </a:lnTo>
                  <a:lnTo>
                    <a:pt x="12807" y="4666"/>
                  </a:lnTo>
                  <a:lnTo>
                    <a:pt x="12828" y="4627"/>
                  </a:lnTo>
                  <a:lnTo>
                    <a:pt x="12850" y="4584"/>
                  </a:lnTo>
                  <a:lnTo>
                    <a:pt x="12873" y="4538"/>
                  </a:lnTo>
                  <a:lnTo>
                    <a:pt x="12895" y="4490"/>
                  </a:lnTo>
                  <a:lnTo>
                    <a:pt x="12918" y="4438"/>
                  </a:lnTo>
                  <a:lnTo>
                    <a:pt x="12941" y="4384"/>
                  </a:lnTo>
                  <a:lnTo>
                    <a:pt x="12964" y="4326"/>
                  </a:lnTo>
                  <a:lnTo>
                    <a:pt x="12986" y="4264"/>
                  </a:lnTo>
                  <a:lnTo>
                    <a:pt x="13008" y="4200"/>
                  </a:lnTo>
                  <a:lnTo>
                    <a:pt x="13030" y="4133"/>
                  </a:lnTo>
                  <a:lnTo>
                    <a:pt x="13050" y="4063"/>
                  </a:lnTo>
                  <a:lnTo>
                    <a:pt x="13070" y="3990"/>
                  </a:lnTo>
                  <a:lnTo>
                    <a:pt x="13088" y="3914"/>
                  </a:lnTo>
                  <a:lnTo>
                    <a:pt x="13106" y="3833"/>
                  </a:lnTo>
                  <a:lnTo>
                    <a:pt x="13123" y="3751"/>
                  </a:lnTo>
                  <a:lnTo>
                    <a:pt x="13137" y="3666"/>
                  </a:lnTo>
                  <a:lnTo>
                    <a:pt x="13150" y="3577"/>
                  </a:lnTo>
                  <a:lnTo>
                    <a:pt x="13161" y="3485"/>
                  </a:lnTo>
                  <a:lnTo>
                    <a:pt x="13170" y="3391"/>
                  </a:lnTo>
                  <a:lnTo>
                    <a:pt x="13177" y="3293"/>
                  </a:lnTo>
                  <a:lnTo>
                    <a:pt x="13179" y="3239"/>
                  </a:lnTo>
                  <a:lnTo>
                    <a:pt x="13181" y="3188"/>
                  </a:lnTo>
                  <a:lnTo>
                    <a:pt x="13183" y="3136"/>
                  </a:lnTo>
                  <a:lnTo>
                    <a:pt x="13184" y="3087"/>
                  </a:lnTo>
                  <a:lnTo>
                    <a:pt x="13186" y="3037"/>
                  </a:lnTo>
                  <a:lnTo>
                    <a:pt x="13186" y="2990"/>
                  </a:lnTo>
                  <a:lnTo>
                    <a:pt x="13186" y="2944"/>
                  </a:lnTo>
                  <a:lnTo>
                    <a:pt x="13186" y="2898"/>
                  </a:lnTo>
                  <a:lnTo>
                    <a:pt x="13184" y="2854"/>
                  </a:lnTo>
                  <a:lnTo>
                    <a:pt x="13182" y="2811"/>
                  </a:lnTo>
                  <a:lnTo>
                    <a:pt x="13181" y="2768"/>
                  </a:lnTo>
                  <a:lnTo>
                    <a:pt x="13179" y="2727"/>
                  </a:lnTo>
                  <a:lnTo>
                    <a:pt x="13177" y="2687"/>
                  </a:lnTo>
                  <a:lnTo>
                    <a:pt x="13174" y="2648"/>
                  </a:lnTo>
                  <a:lnTo>
                    <a:pt x="13169" y="2573"/>
                  </a:lnTo>
                  <a:lnTo>
                    <a:pt x="13162" y="2502"/>
                  </a:lnTo>
                  <a:lnTo>
                    <a:pt x="13155" y="2435"/>
                  </a:lnTo>
                  <a:lnTo>
                    <a:pt x="13147" y="2371"/>
                  </a:lnTo>
                  <a:lnTo>
                    <a:pt x="13139" y="2310"/>
                  </a:lnTo>
                  <a:lnTo>
                    <a:pt x="13130" y="2253"/>
                  </a:lnTo>
                  <a:lnTo>
                    <a:pt x="13121" y="2200"/>
                  </a:lnTo>
                  <a:lnTo>
                    <a:pt x="13112" y="2149"/>
                  </a:lnTo>
                  <a:lnTo>
                    <a:pt x="13104" y="2102"/>
                  </a:lnTo>
                  <a:lnTo>
                    <a:pt x="13096" y="2058"/>
                  </a:lnTo>
                  <a:lnTo>
                    <a:pt x="13088" y="2015"/>
                  </a:lnTo>
                  <a:lnTo>
                    <a:pt x="13081" y="1977"/>
                  </a:lnTo>
                  <a:lnTo>
                    <a:pt x="13075" y="1940"/>
                  </a:lnTo>
                  <a:lnTo>
                    <a:pt x="13070" y="1906"/>
                  </a:lnTo>
                  <a:lnTo>
                    <a:pt x="13067" y="1875"/>
                  </a:lnTo>
                  <a:lnTo>
                    <a:pt x="13064" y="1845"/>
                  </a:lnTo>
                  <a:lnTo>
                    <a:pt x="13063" y="1818"/>
                  </a:lnTo>
                  <a:lnTo>
                    <a:pt x="13063" y="1793"/>
                  </a:lnTo>
                  <a:lnTo>
                    <a:pt x="13065" y="1769"/>
                  </a:lnTo>
                  <a:lnTo>
                    <a:pt x="13069" y="1748"/>
                  </a:lnTo>
                  <a:lnTo>
                    <a:pt x="13075" y="1727"/>
                  </a:lnTo>
                  <a:lnTo>
                    <a:pt x="13084" y="1708"/>
                  </a:lnTo>
                  <a:lnTo>
                    <a:pt x="13095" y="1691"/>
                  </a:lnTo>
                  <a:lnTo>
                    <a:pt x="13108" y="1674"/>
                  </a:lnTo>
                  <a:lnTo>
                    <a:pt x="13125" y="1659"/>
                  </a:lnTo>
                  <a:lnTo>
                    <a:pt x="13140" y="1643"/>
                  </a:lnTo>
                  <a:lnTo>
                    <a:pt x="13157" y="1627"/>
                  </a:lnTo>
                  <a:lnTo>
                    <a:pt x="13174" y="1613"/>
                  </a:lnTo>
                  <a:lnTo>
                    <a:pt x="13193" y="1599"/>
                  </a:lnTo>
                  <a:lnTo>
                    <a:pt x="13212" y="1587"/>
                  </a:lnTo>
                  <a:lnTo>
                    <a:pt x="13233" y="1576"/>
                  </a:lnTo>
                  <a:lnTo>
                    <a:pt x="13277" y="1556"/>
                  </a:lnTo>
                  <a:lnTo>
                    <a:pt x="13326" y="1539"/>
                  </a:lnTo>
                  <a:lnTo>
                    <a:pt x="13376" y="1522"/>
                  </a:lnTo>
                  <a:lnTo>
                    <a:pt x="13429" y="1507"/>
                  </a:lnTo>
                  <a:lnTo>
                    <a:pt x="13484" y="1491"/>
                  </a:lnTo>
                  <a:lnTo>
                    <a:pt x="13541" y="1476"/>
                  </a:lnTo>
                  <a:lnTo>
                    <a:pt x="13597" y="1458"/>
                  </a:lnTo>
                  <a:lnTo>
                    <a:pt x="13655" y="1439"/>
                  </a:lnTo>
                  <a:lnTo>
                    <a:pt x="13714" y="1416"/>
                  </a:lnTo>
                  <a:lnTo>
                    <a:pt x="13742" y="1403"/>
                  </a:lnTo>
                  <a:lnTo>
                    <a:pt x="13771" y="1389"/>
                  </a:lnTo>
                  <a:lnTo>
                    <a:pt x="13800" y="1374"/>
                  </a:lnTo>
                  <a:lnTo>
                    <a:pt x="13828" y="1357"/>
                  </a:lnTo>
                  <a:lnTo>
                    <a:pt x="13855" y="1340"/>
                  </a:lnTo>
                  <a:lnTo>
                    <a:pt x="13883" y="1320"/>
                  </a:lnTo>
                  <a:lnTo>
                    <a:pt x="13910" y="1300"/>
                  </a:lnTo>
                  <a:lnTo>
                    <a:pt x="13937" y="1277"/>
                  </a:lnTo>
                  <a:lnTo>
                    <a:pt x="13957" y="1262"/>
                  </a:lnTo>
                  <a:lnTo>
                    <a:pt x="13976" y="1246"/>
                  </a:lnTo>
                  <a:lnTo>
                    <a:pt x="14012" y="1211"/>
                  </a:lnTo>
                  <a:lnTo>
                    <a:pt x="14045" y="1173"/>
                  </a:lnTo>
                  <a:lnTo>
                    <a:pt x="14076" y="1134"/>
                  </a:lnTo>
                  <a:lnTo>
                    <a:pt x="14105" y="1093"/>
                  </a:lnTo>
                  <a:lnTo>
                    <a:pt x="14133" y="1050"/>
                  </a:lnTo>
                  <a:lnTo>
                    <a:pt x="14160" y="1009"/>
                  </a:lnTo>
                  <a:lnTo>
                    <a:pt x="14187" y="969"/>
                  </a:lnTo>
                  <a:lnTo>
                    <a:pt x="14213" y="931"/>
                  </a:lnTo>
                  <a:lnTo>
                    <a:pt x="14240" y="895"/>
                  </a:lnTo>
                  <a:lnTo>
                    <a:pt x="14253" y="878"/>
                  </a:lnTo>
                  <a:lnTo>
                    <a:pt x="14267" y="863"/>
                  </a:lnTo>
                  <a:lnTo>
                    <a:pt x="14282" y="847"/>
                  </a:lnTo>
                  <a:lnTo>
                    <a:pt x="14296" y="834"/>
                  </a:lnTo>
                  <a:lnTo>
                    <a:pt x="14312" y="822"/>
                  </a:lnTo>
                  <a:lnTo>
                    <a:pt x="14327" y="811"/>
                  </a:lnTo>
                  <a:lnTo>
                    <a:pt x="14344" y="801"/>
                  </a:lnTo>
                  <a:lnTo>
                    <a:pt x="14360" y="793"/>
                  </a:lnTo>
                  <a:lnTo>
                    <a:pt x="14379" y="787"/>
                  </a:lnTo>
                  <a:lnTo>
                    <a:pt x="14396" y="782"/>
                  </a:lnTo>
                  <a:lnTo>
                    <a:pt x="14416" y="779"/>
                  </a:lnTo>
                  <a:lnTo>
                    <a:pt x="14436" y="778"/>
                  </a:lnTo>
                  <a:lnTo>
                    <a:pt x="14451" y="779"/>
                  </a:lnTo>
                  <a:lnTo>
                    <a:pt x="14470" y="785"/>
                  </a:lnTo>
                  <a:lnTo>
                    <a:pt x="14489" y="793"/>
                  </a:lnTo>
                  <a:lnTo>
                    <a:pt x="14510" y="805"/>
                  </a:lnTo>
                  <a:lnTo>
                    <a:pt x="14534" y="821"/>
                  </a:lnTo>
                  <a:lnTo>
                    <a:pt x="14557" y="840"/>
                  </a:lnTo>
                  <a:lnTo>
                    <a:pt x="14571" y="851"/>
                  </a:lnTo>
                  <a:lnTo>
                    <a:pt x="14583" y="864"/>
                  </a:lnTo>
                  <a:lnTo>
                    <a:pt x="14597" y="877"/>
                  </a:lnTo>
                  <a:lnTo>
                    <a:pt x="14610" y="892"/>
                  </a:lnTo>
                  <a:lnTo>
                    <a:pt x="14625" y="907"/>
                  </a:lnTo>
                  <a:lnTo>
                    <a:pt x="14638" y="924"/>
                  </a:lnTo>
                  <a:lnTo>
                    <a:pt x="14652" y="942"/>
                  </a:lnTo>
                  <a:lnTo>
                    <a:pt x="14667" y="961"/>
                  </a:lnTo>
                  <a:lnTo>
                    <a:pt x="14681" y="981"/>
                  </a:lnTo>
                  <a:lnTo>
                    <a:pt x="14696" y="1003"/>
                  </a:lnTo>
                  <a:lnTo>
                    <a:pt x="14711" y="1026"/>
                  </a:lnTo>
                  <a:lnTo>
                    <a:pt x="14727" y="1049"/>
                  </a:lnTo>
                  <a:lnTo>
                    <a:pt x="14741" y="1075"/>
                  </a:lnTo>
                  <a:lnTo>
                    <a:pt x="14757" y="1101"/>
                  </a:lnTo>
                  <a:lnTo>
                    <a:pt x="14772" y="1129"/>
                  </a:lnTo>
                  <a:lnTo>
                    <a:pt x="14788" y="1158"/>
                  </a:lnTo>
                  <a:lnTo>
                    <a:pt x="14803" y="1188"/>
                  </a:lnTo>
                  <a:lnTo>
                    <a:pt x="14818" y="1220"/>
                  </a:lnTo>
                  <a:lnTo>
                    <a:pt x="14833" y="1254"/>
                  </a:lnTo>
                  <a:lnTo>
                    <a:pt x="14849" y="1288"/>
                  </a:lnTo>
                  <a:lnTo>
                    <a:pt x="14864" y="1324"/>
                  </a:lnTo>
                  <a:lnTo>
                    <a:pt x="14880" y="1362"/>
                  </a:lnTo>
                  <a:lnTo>
                    <a:pt x="14894" y="1402"/>
                  </a:lnTo>
                  <a:lnTo>
                    <a:pt x="14909" y="1442"/>
                  </a:lnTo>
                  <a:lnTo>
                    <a:pt x="14925" y="1484"/>
                  </a:lnTo>
                  <a:lnTo>
                    <a:pt x="14939" y="1527"/>
                  </a:lnTo>
                  <a:lnTo>
                    <a:pt x="14954" y="1573"/>
                  </a:lnTo>
                  <a:lnTo>
                    <a:pt x="14968" y="1620"/>
                  </a:lnTo>
                  <a:lnTo>
                    <a:pt x="14983" y="1668"/>
                  </a:lnTo>
                  <a:lnTo>
                    <a:pt x="14997" y="1718"/>
                  </a:lnTo>
                  <a:lnTo>
                    <a:pt x="15011" y="1770"/>
                  </a:lnTo>
                  <a:lnTo>
                    <a:pt x="15024" y="1823"/>
                  </a:lnTo>
                  <a:lnTo>
                    <a:pt x="15037" y="1878"/>
                  </a:lnTo>
                  <a:lnTo>
                    <a:pt x="15051" y="1935"/>
                  </a:lnTo>
                  <a:lnTo>
                    <a:pt x="15063" y="1994"/>
                  </a:lnTo>
                  <a:lnTo>
                    <a:pt x="15076" y="2054"/>
                  </a:lnTo>
                  <a:lnTo>
                    <a:pt x="15088" y="2115"/>
                  </a:lnTo>
                  <a:lnTo>
                    <a:pt x="15099" y="2179"/>
                  </a:lnTo>
                  <a:lnTo>
                    <a:pt x="15111" y="2245"/>
                  </a:lnTo>
                  <a:lnTo>
                    <a:pt x="15121" y="2312"/>
                  </a:lnTo>
                  <a:lnTo>
                    <a:pt x="15132" y="2381"/>
                  </a:lnTo>
                  <a:lnTo>
                    <a:pt x="15142" y="2452"/>
                  </a:lnTo>
                  <a:lnTo>
                    <a:pt x="15152" y="2525"/>
                  </a:lnTo>
                  <a:lnTo>
                    <a:pt x="15161" y="2600"/>
                  </a:lnTo>
                  <a:lnTo>
                    <a:pt x="15170" y="2678"/>
                  </a:lnTo>
                  <a:lnTo>
                    <a:pt x="15178" y="2756"/>
                  </a:lnTo>
                  <a:lnTo>
                    <a:pt x="15185" y="2837"/>
                  </a:lnTo>
                  <a:lnTo>
                    <a:pt x="15192" y="2920"/>
                  </a:lnTo>
                  <a:lnTo>
                    <a:pt x="15199" y="3004"/>
                  </a:lnTo>
                  <a:lnTo>
                    <a:pt x="15205" y="3092"/>
                  </a:lnTo>
                  <a:lnTo>
                    <a:pt x="15210" y="3180"/>
                  </a:lnTo>
                  <a:lnTo>
                    <a:pt x="15215" y="3271"/>
                  </a:lnTo>
                  <a:lnTo>
                    <a:pt x="15218" y="3383"/>
                  </a:lnTo>
                  <a:lnTo>
                    <a:pt x="15219" y="3494"/>
                  </a:lnTo>
                  <a:lnTo>
                    <a:pt x="15219" y="3602"/>
                  </a:lnTo>
                  <a:lnTo>
                    <a:pt x="15217" y="3709"/>
                  </a:lnTo>
                  <a:lnTo>
                    <a:pt x="15212" y="3814"/>
                  </a:lnTo>
                  <a:lnTo>
                    <a:pt x="15206" y="3917"/>
                  </a:lnTo>
                  <a:lnTo>
                    <a:pt x="15199" y="4019"/>
                  </a:lnTo>
                  <a:lnTo>
                    <a:pt x="15188" y="4120"/>
                  </a:lnTo>
                  <a:lnTo>
                    <a:pt x="15177" y="4219"/>
                  </a:lnTo>
                  <a:lnTo>
                    <a:pt x="15164" y="4316"/>
                  </a:lnTo>
                  <a:lnTo>
                    <a:pt x="15149" y="4411"/>
                  </a:lnTo>
                  <a:lnTo>
                    <a:pt x="15133" y="4505"/>
                  </a:lnTo>
                  <a:lnTo>
                    <a:pt x="15115" y="4597"/>
                  </a:lnTo>
                  <a:lnTo>
                    <a:pt x="15095" y="4687"/>
                  </a:lnTo>
                  <a:lnTo>
                    <a:pt x="15075" y="4776"/>
                  </a:lnTo>
                  <a:lnTo>
                    <a:pt x="15052" y="4864"/>
                  </a:lnTo>
                  <a:lnTo>
                    <a:pt x="15028" y="4949"/>
                  </a:lnTo>
                  <a:lnTo>
                    <a:pt x="15003" y="5033"/>
                  </a:lnTo>
                  <a:lnTo>
                    <a:pt x="14977" y="5115"/>
                  </a:lnTo>
                  <a:lnTo>
                    <a:pt x="14949" y="5196"/>
                  </a:lnTo>
                  <a:lnTo>
                    <a:pt x="14919" y="5274"/>
                  </a:lnTo>
                  <a:lnTo>
                    <a:pt x="14889" y="5352"/>
                  </a:lnTo>
                  <a:lnTo>
                    <a:pt x="14857" y="5427"/>
                  </a:lnTo>
                  <a:lnTo>
                    <a:pt x="14824" y="5501"/>
                  </a:lnTo>
                  <a:lnTo>
                    <a:pt x="14790" y="5573"/>
                  </a:lnTo>
                  <a:lnTo>
                    <a:pt x="14755" y="5643"/>
                  </a:lnTo>
                  <a:lnTo>
                    <a:pt x="14718" y="5712"/>
                  </a:lnTo>
                  <a:lnTo>
                    <a:pt x="14680" y="5779"/>
                  </a:lnTo>
                  <a:lnTo>
                    <a:pt x="14642" y="5844"/>
                  </a:lnTo>
                  <a:lnTo>
                    <a:pt x="14603" y="5908"/>
                  </a:lnTo>
                  <a:lnTo>
                    <a:pt x="14563" y="5970"/>
                  </a:lnTo>
                  <a:lnTo>
                    <a:pt x="14521" y="6030"/>
                  </a:lnTo>
                  <a:lnTo>
                    <a:pt x="14479" y="6087"/>
                  </a:lnTo>
                  <a:lnTo>
                    <a:pt x="14437" y="6144"/>
                  </a:lnTo>
                  <a:lnTo>
                    <a:pt x="14393" y="6199"/>
                  </a:lnTo>
                  <a:lnTo>
                    <a:pt x="14349" y="6252"/>
                  </a:lnTo>
                  <a:lnTo>
                    <a:pt x="14304" y="6304"/>
                  </a:lnTo>
                  <a:lnTo>
                    <a:pt x="14257" y="6353"/>
                  </a:lnTo>
                  <a:lnTo>
                    <a:pt x="14211" y="6400"/>
                  </a:lnTo>
                  <a:lnTo>
                    <a:pt x="14164" y="6447"/>
                  </a:lnTo>
                  <a:lnTo>
                    <a:pt x="14116" y="6491"/>
                  </a:lnTo>
                  <a:lnTo>
                    <a:pt x="14068" y="6533"/>
                  </a:lnTo>
                  <a:lnTo>
                    <a:pt x="14019" y="6574"/>
                  </a:lnTo>
                  <a:lnTo>
                    <a:pt x="13970" y="6614"/>
                  </a:lnTo>
                  <a:lnTo>
                    <a:pt x="13921" y="6651"/>
                  </a:lnTo>
                  <a:lnTo>
                    <a:pt x="13870" y="6686"/>
                  </a:lnTo>
                  <a:lnTo>
                    <a:pt x="13819" y="6720"/>
                  </a:lnTo>
                  <a:lnTo>
                    <a:pt x="13769" y="6751"/>
                  </a:lnTo>
                  <a:lnTo>
                    <a:pt x="13718" y="6781"/>
                  </a:lnTo>
                  <a:lnTo>
                    <a:pt x="13667" y="6809"/>
                  </a:lnTo>
                  <a:lnTo>
                    <a:pt x="13615" y="6835"/>
                  </a:lnTo>
                  <a:lnTo>
                    <a:pt x="13563" y="6860"/>
                  </a:lnTo>
                  <a:lnTo>
                    <a:pt x="13511" y="6882"/>
                  </a:lnTo>
                  <a:lnTo>
                    <a:pt x="13459" y="6904"/>
                  </a:lnTo>
                  <a:lnTo>
                    <a:pt x="13407" y="6923"/>
                  </a:lnTo>
                  <a:lnTo>
                    <a:pt x="13355" y="6940"/>
                  </a:lnTo>
                  <a:lnTo>
                    <a:pt x="13302" y="6956"/>
                  </a:lnTo>
                  <a:lnTo>
                    <a:pt x="13251" y="6969"/>
                  </a:lnTo>
                  <a:lnTo>
                    <a:pt x="13198" y="6980"/>
                  </a:lnTo>
                  <a:lnTo>
                    <a:pt x="13146" y="6991"/>
                  </a:lnTo>
                  <a:lnTo>
                    <a:pt x="13095" y="6998"/>
                  </a:lnTo>
                  <a:lnTo>
                    <a:pt x="13043" y="7004"/>
                  </a:lnTo>
                  <a:lnTo>
                    <a:pt x="12991" y="7008"/>
                  </a:lnTo>
                  <a:lnTo>
                    <a:pt x="12940" y="7011"/>
                  </a:lnTo>
                  <a:lnTo>
                    <a:pt x="12846" y="7011"/>
                  </a:lnTo>
                  <a:lnTo>
                    <a:pt x="12763" y="7010"/>
                  </a:lnTo>
                  <a:lnTo>
                    <a:pt x="12683" y="7007"/>
                  </a:lnTo>
                  <a:lnTo>
                    <a:pt x="12602" y="7003"/>
                  </a:lnTo>
                  <a:lnTo>
                    <a:pt x="12524" y="6997"/>
                  </a:lnTo>
                  <a:lnTo>
                    <a:pt x="12446" y="6990"/>
                  </a:lnTo>
                  <a:lnTo>
                    <a:pt x="12370" y="6980"/>
                  </a:lnTo>
                  <a:lnTo>
                    <a:pt x="12296" y="6970"/>
                  </a:lnTo>
                  <a:lnTo>
                    <a:pt x="12222" y="6958"/>
                  </a:lnTo>
                  <a:lnTo>
                    <a:pt x="12150" y="6944"/>
                  </a:lnTo>
                  <a:lnTo>
                    <a:pt x="12080" y="6929"/>
                  </a:lnTo>
                  <a:lnTo>
                    <a:pt x="12011" y="6913"/>
                  </a:lnTo>
                  <a:lnTo>
                    <a:pt x="11943" y="6896"/>
                  </a:lnTo>
                  <a:lnTo>
                    <a:pt x="11875" y="6877"/>
                  </a:lnTo>
                  <a:lnTo>
                    <a:pt x="11810" y="6858"/>
                  </a:lnTo>
                  <a:lnTo>
                    <a:pt x="11745" y="6838"/>
                  </a:lnTo>
                  <a:lnTo>
                    <a:pt x="11683" y="6816"/>
                  </a:lnTo>
                  <a:lnTo>
                    <a:pt x="11622" y="6794"/>
                  </a:lnTo>
                  <a:lnTo>
                    <a:pt x="11562" y="6770"/>
                  </a:lnTo>
                  <a:lnTo>
                    <a:pt x="11503" y="6746"/>
                  </a:lnTo>
                  <a:lnTo>
                    <a:pt x="11445" y="6722"/>
                  </a:lnTo>
                  <a:lnTo>
                    <a:pt x="11388" y="6696"/>
                  </a:lnTo>
                  <a:lnTo>
                    <a:pt x="11334" y="6670"/>
                  </a:lnTo>
                  <a:lnTo>
                    <a:pt x="11280" y="6643"/>
                  </a:lnTo>
                  <a:lnTo>
                    <a:pt x="11227" y="6617"/>
                  </a:lnTo>
                  <a:lnTo>
                    <a:pt x="11177" y="6589"/>
                  </a:lnTo>
                  <a:lnTo>
                    <a:pt x="11127" y="6561"/>
                  </a:lnTo>
                  <a:lnTo>
                    <a:pt x="11079" y="6532"/>
                  </a:lnTo>
                  <a:lnTo>
                    <a:pt x="11031" y="6504"/>
                  </a:lnTo>
                  <a:lnTo>
                    <a:pt x="10986" y="6476"/>
                  </a:lnTo>
                  <a:lnTo>
                    <a:pt x="10941" y="6446"/>
                  </a:lnTo>
                  <a:lnTo>
                    <a:pt x="10898" y="6417"/>
                  </a:lnTo>
                  <a:lnTo>
                    <a:pt x="10856" y="6388"/>
                  </a:lnTo>
                  <a:lnTo>
                    <a:pt x="10815" y="6358"/>
                  </a:lnTo>
                  <a:lnTo>
                    <a:pt x="10776" y="6329"/>
                  </a:lnTo>
                  <a:lnTo>
                    <a:pt x="10738" y="6300"/>
                  </a:lnTo>
                  <a:lnTo>
                    <a:pt x="10701" y="6272"/>
                  </a:lnTo>
                  <a:lnTo>
                    <a:pt x="10666" y="6243"/>
                  </a:lnTo>
                  <a:lnTo>
                    <a:pt x="10632" y="6215"/>
                  </a:lnTo>
                  <a:lnTo>
                    <a:pt x="10599" y="6186"/>
                  </a:lnTo>
                  <a:lnTo>
                    <a:pt x="10568" y="6159"/>
                  </a:lnTo>
                  <a:lnTo>
                    <a:pt x="10537" y="6131"/>
                  </a:lnTo>
                  <a:lnTo>
                    <a:pt x="10508" y="6105"/>
                  </a:lnTo>
                  <a:lnTo>
                    <a:pt x="10480" y="6079"/>
                  </a:lnTo>
                  <a:lnTo>
                    <a:pt x="10454" y="6053"/>
                  </a:lnTo>
                  <a:lnTo>
                    <a:pt x="10429" y="6028"/>
                  </a:lnTo>
                  <a:lnTo>
                    <a:pt x="10405" y="6005"/>
                  </a:lnTo>
                  <a:lnTo>
                    <a:pt x="10383" y="5982"/>
                  </a:lnTo>
                  <a:lnTo>
                    <a:pt x="10361" y="5959"/>
                  </a:lnTo>
                  <a:lnTo>
                    <a:pt x="10341" y="5938"/>
                  </a:lnTo>
                  <a:lnTo>
                    <a:pt x="10323" y="5917"/>
                  </a:lnTo>
                  <a:lnTo>
                    <a:pt x="10305" y="5898"/>
                  </a:lnTo>
                  <a:lnTo>
                    <a:pt x="10290" y="5879"/>
                  </a:lnTo>
                  <a:lnTo>
                    <a:pt x="10274" y="5863"/>
                  </a:lnTo>
                  <a:lnTo>
                    <a:pt x="10261" y="5846"/>
                  </a:lnTo>
                  <a:lnTo>
                    <a:pt x="10250" y="5832"/>
                  </a:lnTo>
                  <a:lnTo>
                    <a:pt x="10238" y="5818"/>
                  </a:lnTo>
                  <a:lnTo>
                    <a:pt x="10229" y="5806"/>
                  </a:lnTo>
                  <a:lnTo>
                    <a:pt x="10221" y="5796"/>
                  </a:lnTo>
                  <a:lnTo>
                    <a:pt x="10213" y="5786"/>
                  </a:lnTo>
                  <a:lnTo>
                    <a:pt x="10207" y="5778"/>
                  </a:lnTo>
                  <a:lnTo>
                    <a:pt x="10203" y="5773"/>
                  </a:lnTo>
                  <a:lnTo>
                    <a:pt x="10200" y="5768"/>
                  </a:lnTo>
                  <a:lnTo>
                    <a:pt x="10198" y="5766"/>
                  </a:lnTo>
                  <a:lnTo>
                    <a:pt x="10197" y="5765"/>
                  </a:lnTo>
                  <a:lnTo>
                    <a:pt x="10197" y="5766"/>
                  </a:lnTo>
                  <a:lnTo>
                    <a:pt x="10197" y="5770"/>
                  </a:lnTo>
                  <a:lnTo>
                    <a:pt x="10196" y="5776"/>
                  </a:lnTo>
                  <a:lnTo>
                    <a:pt x="10194" y="5785"/>
                  </a:lnTo>
                  <a:lnTo>
                    <a:pt x="10193" y="5797"/>
                  </a:lnTo>
                  <a:lnTo>
                    <a:pt x="10191" y="5810"/>
                  </a:lnTo>
                  <a:lnTo>
                    <a:pt x="10189" y="5826"/>
                  </a:lnTo>
                  <a:lnTo>
                    <a:pt x="10187" y="5844"/>
                  </a:lnTo>
                  <a:lnTo>
                    <a:pt x="10185" y="5864"/>
                  </a:lnTo>
                  <a:lnTo>
                    <a:pt x="10182" y="5885"/>
                  </a:lnTo>
                  <a:lnTo>
                    <a:pt x="10179" y="5909"/>
                  </a:lnTo>
                  <a:lnTo>
                    <a:pt x="10177" y="5935"/>
                  </a:lnTo>
                  <a:lnTo>
                    <a:pt x="10175" y="5963"/>
                  </a:lnTo>
                  <a:lnTo>
                    <a:pt x="10172" y="5991"/>
                  </a:lnTo>
                  <a:lnTo>
                    <a:pt x="10170" y="6021"/>
                  </a:lnTo>
                  <a:lnTo>
                    <a:pt x="10168" y="6053"/>
                  </a:lnTo>
                  <a:lnTo>
                    <a:pt x="10165" y="6086"/>
                  </a:lnTo>
                  <a:lnTo>
                    <a:pt x="10163" y="6121"/>
                  </a:lnTo>
                  <a:lnTo>
                    <a:pt x="10162" y="6157"/>
                  </a:lnTo>
                  <a:lnTo>
                    <a:pt x="10160" y="6194"/>
                  </a:lnTo>
                  <a:lnTo>
                    <a:pt x="10159" y="6231"/>
                  </a:lnTo>
                  <a:lnTo>
                    <a:pt x="10158" y="6271"/>
                  </a:lnTo>
                  <a:lnTo>
                    <a:pt x="10157" y="6351"/>
                  </a:lnTo>
                  <a:lnTo>
                    <a:pt x="10157" y="6434"/>
                  </a:lnTo>
                  <a:lnTo>
                    <a:pt x="10159" y="6520"/>
                  </a:lnTo>
                  <a:lnTo>
                    <a:pt x="10163" y="6607"/>
                  </a:lnTo>
                  <a:lnTo>
                    <a:pt x="10170" y="6696"/>
                  </a:lnTo>
                  <a:lnTo>
                    <a:pt x="10179" y="6784"/>
                  </a:lnTo>
                  <a:lnTo>
                    <a:pt x="10192" y="6872"/>
                  </a:lnTo>
                  <a:lnTo>
                    <a:pt x="10207" y="6959"/>
                  </a:lnTo>
                  <a:lnTo>
                    <a:pt x="10226" y="7044"/>
                  </a:lnTo>
                  <a:lnTo>
                    <a:pt x="10249" y="7128"/>
                  </a:lnTo>
                  <a:lnTo>
                    <a:pt x="10262" y="7168"/>
                  </a:lnTo>
                  <a:lnTo>
                    <a:pt x="10275" y="7207"/>
                  </a:lnTo>
                  <a:lnTo>
                    <a:pt x="10291" y="7246"/>
                  </a:lnTo>
                  <a:lnTo>
                    <a:pt x="10306" y="7283"/>
                  </a:lnTo>
                  <a:lnTo>
                    <a:pt x="10324" y="7320"/>
                  </a:lnTo>
                  <a:lnTo>
                    <a:pt x="10342" y="7355"/>
                  </a:lnTo>
                  <a:lnTo>
                    <a:pt x="10361" y="7389"/>
                  </a:lnTo>
                  <a:lnTo>
                    <a:pt x="10383" y="7422"/>
                  </a:lnTo>
                  <a:lnTo>
                    <a:pt x="10404" y="7454"/>
                  </a:lnTo>
                  <a:lnTo>
                    <a:pt x="10427" y="7484"/>
                  </a:lnTo>
                  <a:lnTo>
                    <a:pt x="10452" y="7512"/>
                  </a:lnTo>
                  <a:lnTo>
                    <a:pt x="10478" y="7539"/>
                  </a:lnTo>
                  <a:lnTo>
                    <a:pt x="10506" y="7564"/>
                  </a:lnTo>
                  <a:lnTo>
                    <a:pt x="10535" y="7587"/>
                  </a:lnTo>
                  <a:lnTo>
                    <a:pt x="10564" y="7609"/>
                  </a:lnTo>
                  <a:lnTo>
                    <a:pt x="10596" y="7627"/>
                  </a:lnTo>
                  <a:lnTo>
                    <a:pt x="10629" y="7645"/>
                  </a:lnTo>
                  <a:lnTo>
                    <a:pt x="10665" y="7660"/>
                  </a:lnTo>
                  <a:lnTo>
                    <a:pt x="10702" y="7672"/>
                  </a:lnTo>
                  <a:lnTo>
                    <a:pt x="10740" y="7683"/>
                  </a:lnTo>
                  <a:lnTo>
                    <a:pt x="10779" y="7691"/>
                  </a:lnTo>
                  <a:lnTo>
                    <a:pt x="10820" y="7697"/>
                  </a:lnTo>
                  <a:lnTo>
                    <a:pt x="10882" y="7697"/>
                  </a:lnTo>
                  <a:lnTo>
                    <a:pt x="10923" y="7695"/>
                  </a:lnTo>
                  <a:lnTo>
                    <a:pt x="10962" y="7690"/>
                  </a:lnTo>
                  <a:lnTo>
                    <a:pt x="11000" y="7683"/>
                  </a:lnTo>
                  <a:lnTo>
                    <a:pt x="11037" y="7671"/>
                  </a:lnTo>
                  <a:lnTo>
                    <a:pt x="11073" y="7658"/>
                  </a:lnTo>
                  <a:lnTo>
                    <a:pt x="11108" y="7643"/>
                  </a:lnTo>
                  <a:lnTo>
                    <a:pt x="11142" y="7624"/>
                  </a:lnTo>
                  <a:lnTo>
                    <a:pt x="11175" y="7604"/>
                  </a:lnTo>
                  <a:lnTo>
                    <a:pt x="11206" y="7583"/>
                  </a:lnTo>
                  <a:lnTo>
                    <a:pt x="11235" y="7559"/>
                  </a:lnTo>
                  <a:lnTo>
                    <a:pt x="11264" y="7535"/>
                  </a:lnTo>
                  <a:lnTo>
                    <a:pt x="11291" y="7510"/>
                  </a:lnTo>
                  <a:lnTo>
                    <a:pt x="11318" y="7483"/>
                  </a:lnTo>
                  <a:lnTo>
                    <a:pt x="11343" y="7456"/>
                  </a:lnTo>
                  <a:lnTo>
                    <a:pt x="11367" y="7428"/>
                  </a:lnTo>
                  <a:lnTo>
                    <a:pt x="11389" y="7401"/>
                  </a:lnTo>
                  <a:lnTo>
                    <a:pt x="11411" y="7373"/>
                  </a:lnTo>
                  <a:lnTo>
                    <a:pt x="11431" y="7346"/>
                  </a:lnTo>
                  <a:lnTo>
                    <a:pt x="11449" y="7318"/>
                  </a:lnTo>
                  <a:lnTo>
                    <a:pt x="11467" y="7292"/>
                  </a:lnTo>
                  <a:lnTo>
                    <a:pt x="11483" y="7267"/>
                  </a:lnTo>
                  <a:lnTo>
                    <a:pt x="11498" y="7242"/>
                  </a:lnTo>
                  <a:lnTo>
                    <a:pt x="11511" y="7219"/>
                  </a:lnTo>
                  <a:lnTo>
                    <a:pt x="11522" y="7198"/>
                  </a:lnTo>
                  <a:lnTo>
                    <a:pt x="11534" y="7177"/>
                  </a:lnTo>
                  <a:lnTo>
                    <a:pt x="11543" y="7159"/>
                  </a:lnTo>
                  <a:lnTo>
                    <a:pt x="11550" y="7144"/>
                  </a:lnTo>
                  <a:lnTo>
                    <a:pt x="11558" y="7130"/>
                  </a:lnTo>
                  <a:lnTo>
                    <a:pt x="11562" y="7119"/>
                  </a:lnTo>
                  <a:lnTo>
                    <a:pt x="11566" y="7111"/>
                  </a:lnTo>
                  <a:lnTo>
                    <a:pt x="11568" y="7106"/>
                  </a:lnTo>
                  <a:lnTo>
                    <a:pt x="11569" y="7105"/>
                  </a:lnTo>
                  <a:lnTo>
                    <a:pt x="11724" y="7136"/>
                  </a:lnTo>
                  <a:lnTo>
                    <a:pt x="11724" y="7136"/>
                  </a:lnTo>
                  <a:lnTo>
                    <a:pt x="11724" y="7138"/>
                  </a:lnTo>
                  <a:lnTo>
                    <a:pt x="11723" y="7142"/>
                  </a:lnTo>
                  <a:lnTo>
                    <a:pt x="11721" y="7146"/>
                  </a:lnTo>
                  <a:lnTo>
                    <a:pt x="11720" y="7152"/>
                  </a:lnTo>
                  <a:lnTo>
                    <a:pt x="11718" y="7158"/>
                  </a:lnTo>
                  <a:lnTo>
                    <a:pt x="11714" y="7167"/>
                  </a:lnTo>
                  <a:lnTo>
                    <a:pt x="11712" y="7176"/>
                  </a:lnTo>
                  <a:lnTo>
                    <a:pt x="11705" y="7197"/>
                  </a:lnTo>
                  <a:lnTo>
                    <a:pt x="11696" y="7222"/>
                  </a:lnTo>
                  <a:lnTo>
                    <a:pt x="11686" y="7250"/>
                  </a:lnTo>
                  <a:lnTo>
                    <a:pt x="11674" y="7282"/>
                  </a:lnTo>
                  <a:lnTo>
                    <a:pt x="11660" y="7316"/>
                  </a:lnTo>
                  <a:lnTo>
                    <a:pt x="11644" y="7352"/>
                  </a:lnTo>
                  <a:lnTo>
                    <a:pt x="11627" y="7391"/>
                  </a:lnTo>
                  <a:lnTo>
                    <a:pt x="11607" y="7431"/>
                  </a:lnTo>
                  <a:lnTo>
                    <a:pt x="11586" y="7474"/>
                  </a:lnTo>
                  <a:lnTo>
                    <a:pt x="11563" y="7516"/>
                  </a:lnTo>
                  <a:lnTo>
                    <a:pt x="11538" y="7559"/>
                  </a:lnTo>
                  <a:lnTo>
                    <a:pt x="11510" y="7603"/>
                  </a:lnTo>
                  <a:lnTo>
                    <a:pt x="11480" y="7647"/>
                  </a:lnTo>
                  <a:lnTo>
                    <a:pt x="11449" y="7690"/>
                  </a:lnTo>
                  <a:lnTo>
                    <a:pt x="11415" y="7733"/>
                  </a:lnTo>
                  <a:lnTo>
                    <a:pt x="11379" y="7774"/>
                  </a:lnTo>
                  <a:lnTo>
                    <a:pt x="11341" y="7816"/>
                  </a:lnTo>
                  <a:lnTo>
                    <a:pt x="11299" y="7854"/>
                  </a:lnTo>
                  <a:lnTo>
                    <a:pt x="11257" y="7891"/>
                  </a:lnTo>
                  <a:lnTo>
                    <a:pt x="11212" y="7925"/>
                  </a:lnTo>
                  <a:lnTo>
                    <a:pt x="11164" y="7956"/>
                  </a:lnTo>
                  <a:lnTo>
                    <a:pt x="11114" y="7985"/>
                  </a:lnTo>
                  <a:lnTo>
                    <a:pt x="11061" y="8009"/>
                  </a:lnTo>
                  <a:lnTo>
                    <a:pt x="11005" y="8031"/>
                  </a:lnTo>
                  <a:lnTo>
                    <a:pt x="10977" y="8040"/>
                  </a:lnTo>
                  <a:lnTo>
                    <a:pt x="10947" y="8047"/>
                  </a:lnTo>
                  <a:lnTo>
                    <a:pt x="10917" y="8055"/>
                  </a:lnTo>
                  <a:lnTo>
                    <a:pt x="10888" y="8061"/>
                  </a:lnTo>
                  <a:lnTo>
                    <a:pt x="10856" y="8065"/>
                  </a:lnTo>
                  <a:lnTo>
                    <a:pt x="10824" y="8068"/>
                  </a:lnTo>
                  <a:lnTo>
                    <a:pt x="10792" y="8070"/>
                  </a:lnTo>
                  <a:lnTo>
                    <a:pt x="10759" y="8071"/>
                  </a:lnTo>
                  <a:lnTo>
                    <a:pt x="10711" y="8069"/>
                  </a:lnTo>
                  <a:lnTo>
                    <a:pt x="10665" y="8065"/>
                  </a:lnTo>
                  <a:lnTo>
                    <a:pt x="10618" y="8058"/>
                  </a:lnTo>
                  <a:lnTo>
                    <a:pt x="10572" y="8047"/>
                  </a:lnTo>
                  <a:lnTo>
                    <a:pt x="10524" y="8034"/>
                  </a:lnTo>
                  <a:lnTo>
                    <a:pt x="10478" y="8019"/>
                  </a:lnTo>
                  <a:lnTo>
                    <a:pt x="10431" y="7999"/>
                  </a:lnTo>
                  <a:lnTo>
                    <a:pt x="10384" y="7977"/>
                  </a:lnTo>
                  <a:lnTo>
                    <a:pt x="10331" y="7952"/>
                  </a:lnTo>
                  <a:lnTo>
                    <a:pt x="10276" y="7924"/>
                  </a:lnTo>
                  <a:lnTo>
                    <a:pt x="10222" y="7892"/>
                  </a:lnTo>
                  <a:lnTo>
                    <a:pt x="10166" y="7857"/>
                  </a:lnTo>
                  <a:lnTo>
                    <a:pt x="10109" y="7821"/>
                  </a:lnTo>
                  <a:lnTo>
                    <a:pt x="10053" y="7781"/>
                  </a:lnTo>
                  <a:lnTo>
                    <a:pt x="9999" y="7739"/>
                  </a:lnTo>
                  <a:lnTo>
                    <a:pt x="9944" y="7696"/>
                  </a:lnTo>
                  <a:lnTo>
                    <a:pt x="9890" y="7652"/>
                  </a:lnTo>
                  <a:lnTo>
                    <a:pt x="9839" y="7607"/>
                  </a:lnTo>
                  <a:lnTo>
                    <a:pt x="9788" y="7560"/>
                  </a:lnTo>
                  <a:lnTo>
                    <a:pt x="9740" y="7513"/>
                  </a:lnTo>
                  <a:lnTo>
                    <a:pt x="9694" y="7465"/>
                  </a:lnTo>
                  <a:lnTo>
                    <a:pt x="9651" y="7417"/>
                  </a:lnTo>
                  <a:lnTo>
                    <a:pt x="9611" y="7370"/>
                  </a:lnTo>
                  <a:lnTo>
                    <a:pt x="9573" y="7323"/>
                  </a:lnTo>
                  <a:lnTo>
                    <a:pt x="9524" y="7310"/>
                  </a:lnTo>
                  <a:lnTo>
                    <a:pt x="9475" y="7295"/>
                  </a:lnTo>
                  <a:lnTo>
                    <a:pt x="9426" y="7279"/>
                  </a:lnTo>
                  <a:lnTo>
                    <a:pt x="9377" y="7260"/>
                  </a:lnTo>
                  <a:lnTo>
                    <a:pt x="9330" y="7241"/>
                  </a:lnTo>
                  <a:lnTo>
                    <a:pt x="9282" y="7219"/>
                  </a:lnTo>
                  <a:lnTo>
                    <a:pt x="9236" y="7197"/>
                  </a:lnTo>
                  <a:lnTo>
                    <a:pt x="9189" y="7173"/>
                  </a:lnTo>
                  <a:lnTo>
                    <a:pt x="9145" y="7148"/>
                  </a:lnTo>
                  <a:lnTo>
                    <a:pt x="9101" y="7123"/>
                  </a:lnTo>
                  <a:lnTo>
                    <a:pt x="9057" y="7098"/>
                  </a:lnTo>
                  <a:lnTo>
                    <a:pt x="9016" y="7071"/>
                  </a:lnTo>
                  <a:lnTo>
                    <a:pt x="8975" y="7044"/>
                  </a:lnTo>
                  <a:lnTo>
                    <a:pt x="8935" y="7017"/>
                  </a:lnTo>
                  <a:lnTo>
                    <a:pt x="8897" y="6991"/>
                  </a:lnTo>
                  <a:lnTo>
                    <a:pt x="8861" y="6965"/>
                  </a:lnTo>
                  <a:lnTo>
                    <a:pt x="8826" y="6938"/>
                  </a:lnTo>
                  <a:lnTo>
                    <a:pt x="8793" y="6912"/>
                  </a:lnTo>
                  <a:lnTo>
                    <a:pt x="8761" y="6888"/>
                  </a:lnTo>
                  <a:lnTo>
                    <a:pt x="8731" y="6864"/>
                  </a:lnTo>
                  <a:lnTo>
                    <a:pt x="8703" y="6841"/>
                  </a:lnTo>
                  <a:lnTo>
                    <a:pt x="8677" y="6819"/>
                  </a:lnTo>
                  <a:lnTo>
                    <a:pt x="8654" y="6798"/>
                  </a:lnTo>
                  <a:lnTo>
                    <a:pt x="8632" y="6779"/>
                  </a:lnTo>
                  <a:lnTo>
                    <a:pt x="8612" y="6762"/>
                  </a:lnTo>
                  <a:lnTo>
                    <a:pt x="8595" y="6746"/>
                  </a:lnTo>
                  <a:lnTo>
                    <a:pt x="8580" y="6733"/>
                  </a:lnTo>
                  <a:lnTo>
                    <a:pt x="8568" y="6721"/>
                  </a:lnTo>
                  <a:lnTo>
                    <a:pt x="8559" y="6711"/>
                  </a:lnTo>
                  <a:lnTo>
                    <a:pt x="8551" y="6705"/>
                  </a:lnTo>
                  <a:lnTo>
                    <a:pt x="8547" y="6701"/>
                  </a:lnTo>
                  <a:lnTo>
                    <a:pt x="8545" y="6699"/>
                  </a:lnTo>
                  <a:lnTo>
                    <a:pt x="8546" y="6701"/>
                  </a:lnTo>
                  <a:lnTo>
                    <a:pt x="8547" y="6706"/>
                  </a:lnTo>
                  <a:lnTo>
                    <a:pt x="8549" y="6716"/>
                  </a:lnTo>
                  <a:lnTo>
                    <a:pt x="8553" y="6728"/>
                  </a:lnTo>
                  <a:lnTo>
                    <a:pt x="8559" y="6743"/>
                  </a:lnTo>
                  <a:lnTo>
                    <a:pt x="8565" y="6762"/>
                  </a:lnTo>
                  <a:lnTo>
                    <a:pt x="8574" y="6784"/>
                  </a:lnTo>
                  <a:lnTo>
                    <a:pt x="8584" y="6808"/>
                  </a:lnTo>
                  <a:lnTo>
                    <a:pt x="8597" y="6836"/>
                  </a:lnTo>
                  <a:lnTo>
                    <a:pt x="8612" y="6867"/>
                  </a:lnTo>
                  <a:lnTo>
                    <a:pt x="8630" y="6900"/>
                  </a:lnTo>
                  <a:lnTo>
                    <a:pt x="8651" y="6936"/>
                  </a:lnTo>
                  <a:lnTo>
                    <a:pt x="8674" y="6975"/>
                  </a:lnTo>
                  <a:lnTo>
                    <a:pt x="8701" y="7015"/>
                  </a:lnTo>
                  <a:lnTo>
                    <a:pt x="8730" y="7059"/>
                  </a:lnTo>
                  <a:lnTo>
                    <a:pt x="8764" y="7105"/>
                  </a:lnTo>
                  <a:lnTo>
                    <a:pt x="8812" y="7163"/>
                  </a:lnTo>
                  <a:lnTo>
                    <a:pt x="8862" y="7218"/>
                  </a:lnTo>
                  <a:lnTo>
                    <a:pt x="8914" y="7272"/>
                  </a:lnTo>
                  <a:lnTo>
                    <a:pt x="8966" y="7323"/>
                  </a:lnTo>
                  <a:lnTo>
                    <a:pt x="9019" y="7373"/>
                  </a:lnTo>
                  <a:lnTo>
                    <a:pt x="9071" y="7419"/>
                  </a:lnTo>
                  <a:lnTo>
                    <a:pt x="9121" y="7462"/>
                  </a:lnTo>
                  <a:lnTo>
                    <a:pt x="9169" y="7501"/>
                  </a:lnTo>
                  <a:lnTo>
                    <a:pt x="9214" y="7539"/>
                  </a:lnTo>
                  <a:lnTo>
                    <a:pt x="9235" y="7555"/>
                  </a:lnTo>
                  <a:lnTo>
                    <a:pt x="9255" y="7570"/>
                  </a:lnTo>
                  <a:lnTo>
                    <a:pt x="9275" y="7585"/>
                  </a:lnTo>
                  <a:lnTo>
                    <a:pt x="9293" y="7598"/>
                  </a:lnTo>
                  <a:lnTo>
                    <a:pt x="9309" y="7611"/>
                  </a:lnTo>
                  <a:lnTo>
                    <a:pt x="9325" y="7622"/>
                  </a:lnTo>
                  <a:lnTo>
                    <a:pt x="9338" y="7631"/>
                  </a:lnTo>
                  <a:lnTo>
                    <a:pt x="9350" y="7641"/>
                  </a:lnTo>
                  <a:lnTo>
                    <a:pt x="9362" y="7648"/>
                  </a:lnTo>
                  <a:lnTo>
                    <a:pt x="9370" y="7654"/>
                  </a:lnTo>
                  <a:lnTo>
                    <a:pt x="9377" y="7659"/>
                  </a:lnTo>
                  <a:lnTo>
                    <a:pt x="9382" y="7662"/>
                  </a:lnTo>
                  <a:lnTo>
                    <a:pt x="9386" y="7665"/>
                  </a:lnTo>
                  <a:lnTo>
                    <a:pt x="9387" y="7665"/>
                  </a:lnTo>
                  <a:lnTo>
                    <a:pt x="9387" y="7666"/>
                  </a:lnTo>
                  <a:lnTo>
                    <a:pt x="9386" y="7670"/>
                  </a:lnTo>
                  <a:lnTo>
                    <a:pt x="9382" y="7677"/>
                  </a:lnTo>
                  <a:lnTo>
                    <a:pt x="9379" y="7684"/>
                  </a:lnTo>
                  <a:lnTo>
                    <a:pt x="9376" y="7694"/>
                  </a:lnTo>
                  <a:lnTo>
                    <a:pt x="9371" y="7706"/>
                  </a:lnTo>
                  <a:lnTo>
                    <a:pt x="9366" y="7721"/>
                  </a:lnTo>
                  <a:lnTo>
                    <a:pt x="9360" y="7737"/>
                  </a:lnTo>
                  <a:lnTo>
                    <a:pt x="9352" y="7756"/>
                  </a:lnTo>
                  <a:lnTo>
                    <a:pt x="9344" y="7775"/>
                  </a:lnTo>
                  <a:lnTo>
                    <a:pt x="9336" y="7797"/>
                  </a:lnTo>
                  <a:lnTo>
                    <a:pt x="9327" y="7821"/>
                  </a:lnTo>
                  <a:lnTo>
                    <a:pt x="9317" y="7845"/>
                  </a:lnTo>
                  <a:lnTo>
                    <a:pt x="9307" y="7872"/>
                  </a:lnTo>
                  <a:lnTo>
                    <a:pt x="9296" y="7901"/>
                  </a:lnTo>
                  <a:lnTo>
                    <a:pt x="9284" y="7930"/>
                  </a:lnTo>
                  <a:lnTo>
                    <a:pt x="9272" y="7962"/>
                  </a:lnTo>
                  <a:lnTo>
                    <a:pt x="9260" y="7994"/>
                  </a:lnTo>
                  <a:lnTo>
                    <a:pt x="9246" y="8027"/>
                  </a:lnTo>
                  <a:lnTo>
                    <a:pt x="9232" y="8062"/>
                  </a:lnTo>
                  <a:lnTo>
                    <a:pt x="9217" y="8098"/>
                  </a:lnTo>
                  <a:lnTo>
                    <a:pt x="9203" y="8135"/>
                  </a:lnTo>
                  <a:lnTo>
                    <a:pt x="9172" y="8211"/>
                  </a:lnTo>
                  <a:lnTo>
                    <a:pt x="9139" y="8291"/>
                  </a:lnTo>
                  <a:lnTo>
                    <a:pt x="9105" y="8374"/>
                  </a:lnTo>
                  <a:lnTo>
                    <a:pt x="9070" y="8459"/>
                  </a:lnTo>
                  <a:lnTo>
                    <a:pt x="9032" y="8546"/>
                  </a:lnTo>
                  <a:lnTo>
                    <a:pt x="8994" y="8635"/>
                  </a:lnTo>
                  <a:lnTo>
                    <a:pt x="8956" y="8723"/>
                  </a:lnTo>
                  <a:lnTo>
                    <a:pt x="8878" y="8901"/>
                  </a:lnTo>
                  <a:lnTo>
                    <a:pt x="8837" y="8989"/>
                  </a:lnTo>
                  <a:lnTo>
                    <a:pt x="8797" y="9075"/>
                  </a:lnTo>
                  <a:lnTo>
                    <a:pt x="8757" y="9161"/>
                  </a:lnTo>
                  <a:lnTo>
                    <a:pt x="8717" y="9243"/>
                  </a:lnTo>
                  <a:lnTo>
                    <a:pt x="8676" y="9323"/>
                  </a:lnTo>
                  <a:lnTo>
                    <a:pt x="8637" y="9399"/>
                  </a:lnTo>
                  <a:lnTo>
                    <a:pt x="8617" y="9435"/>
                  </a:lnTo>
                  <a:lnTo>
                    <a:pt x="8599" y="9471"/>
                  </a:lnTo>
                  <a:lnTo>
                    <a:pt x="8579" y="9505"/>
                  </a:lnTo>
                  <a:lnTo>
                    <a:pt x="8561" y="9539"/>
                  </a:lnTo>
                  <a:lnTo>
                    <a:pt x="8542" y="9571"/>
                  </a:lnTo>
                  <a:lnTo>
                    <a:pt x="8524" y="9601"/>
                  </a:lnTo>
                  <a:lnTo>
                    <a:pt x="8506" y="9631"/>
                  </a:lnTo>
                  <a:lnTo>
                    <a:pt x="8488" y="9658"/>
                  </a:lnTo>
                  <a:lnTo>
                    <a:pt x="8471" y="9684"/>
                  </a:lnTo>
                  <a:lnTo>
                    <a:pt x="8453" y="9709"/>
                  </a:lnTo>
                  <a:lnTo>
                    <a:pt x="8437" y="9733"/>
                  </a:lnTo>
                  <a:lnTo>
                    <a:pt x="8420" y="9753"/>
                  </a:lnTo>
                  <a:lnTo>
                    <a:pt x="8388" y="9794"/>
                  </a:lnTo>
                  <a:lnTo>
                    <a:pt x="8354" y="9835"/>
                  </a:lnTo>
                  <a:lnTo>
                    <a:pt x="8284" y="9913"/>
                  </a:lnTo>
                  <a:lnTo>
                    <a:pt x="8210" y="9990"/>
                  </a:lnTo>
                  <a:lnTo>
                    <a:pt x="8132" y="10065"/>
                  </a:lnTo>
                  <a:lnTo>
                    <a:pt x="8052" y="10138"/>
                  </a:lnTo>
                  <a:lnTo>
                    <a:pt x="7969" y="10212"/>
                  </a:lnTo>
                  <a:lnTo>
                    <a:pt x="7885" y="10283"/>
                  </a:lnTo>
                  <a:lnTo>
                    <a:pt x="7798" y="10354"/>
                  </a:lnTo>
                  <a:lnTo>
                    <a:pt x="7709" y="10423"/>
                  </a:lnTo>
                  <a:lnTo>
                    <a:pt x="7620" y="10493"/>
                  </a:lnTo>
                  <a:lnTo>
                    <a:pt x="7440" y="10630"/>
                  </a:lnTo>
                  <a:lnTo>
                    <a:pt x="7258" y="10768"/>
                  </a:lnTo>
                  <a:lnTo>
                    <a:pt x="7169" y="10837"/>
                  </a:lnTo>
                  <a:lnTo>
                    <a:pt x="7080" y="10907"/>
                  </a:lnTo>
                  <a:lnTo>
                    <a:pt x="7046" y="10935"/>
                  </a:lnTo>
                  <a:lnTo>
                    <a:pt x="7013" y="10960"/>
                  </a:lnTo>
                  <a:lnTo>
                    <a:pt x="6981" y="10984"/>
                  </a:lnTo>
                  <a:lnTo>
                    <a:pt x="6951" y="11007"/>
                  </a:lnTo>
                  <a:lnTo>
                    <a:pt x="6921" y="11026"/>
                  </a:lnTo>
                  <a:lnTo>
                    <a:pt x="6894" y="11044"/>
                  </a:lnTo>
                  <a:lnTo>
                    <a:pt x="6866" y="11060"/>
                  </a:lnTo>
                  <a:lnTo>
                    <a:pt x="6839" y="11074"/>
                  </a:lnTo>
                  <a:lnTo>
                    <a:pt x="6813" y="11086"/>
                  </a:lnTo>
                  <a:lnTo>
                    <a:pt x="6788" y="11097"/>
                  </a:lnTo>
                  <a:lnTo>
                    <a:pt x="6763" y="11106"/>
                  </a:lnTo>
                  <a:lnTo>
                    <a:pt x="6739" y="11113"/>
                  </a:lnTo>
                  <a:lnTo>
                    <a:pt x="6715" y="11118"/>
                  </a:lnTo>
                  <a:lnTo>
                    <a:pt x="6691" y="11122"/>
                  </a:lnTo>
                  <a:lnTo>
                    <a:pt x="6667" y="11124"/>
                  </a:lnTo>
                  <a:lnTo>
                    <a:pt x="6645" y="11125"/>
                  </a:lnTo>
                  <a:lnTo>
                    <a:pt x="6627" y="11124"/>
                  </a:lnTo>
                  <a:lnTo>
                    <a:pt x="6610" y="11123"/>
                  </a:lnTo>
                  <a:lnTo>
                    <a:pt x="6592" y="11120"/>
                  </a:lnTo>
                  <a:lnTo>
                    <a:pt x="6576" y="11116"/>
                  </a:lnTo>
                  <a:lnTo>
                    <a:pt x="6558" y="11111"/>
                  </a:lnTo>
                  <a:lnTo>
                    <a:pt x="6541" y="11105"/>
                  </a:lnTo>
                  <a:lnTo>
                    <a:pt x="6524" y="11097"/>
                  </a:lnTo>
                  <a:lnTo>
                    <a:pt x="6506" y="11089"/>
                  </a:lnTo>
                  <a:lnTo>
                    <a:pt x="6489" y="11080"/>
                  </a:lnTo>
                  <a:lnTo>
                    <a:pt x="6471" y="11070"/>
                  </a:lnTo>
                  <a:lnTo>
                    <a:pt x="6454" y="11057"/>
                  </a:lnTo>
                  <a:lnTo>
                    <a:pt x="6436" y="11044"/>
                  </a:lnTo>
                  <a:lnTo>
                    <a:pt x="6418" y="11030"/>
                  </a:lnTo>
                  <a:lnTo>
                    <a:pt x="6399" y="11015"/>
                  </a:lnTo>
                  <a:lnTo>
                    <a:pt x="6379" y="10998"/>
                  </a:lnTo>
                  <a:lnTo>
                    <a:pt x="6360" y="10981"/>
                  </a:lnTo>
                  <a:lnTo>
                    <a:pt x="6340" y="10961"/>
                  </a:lnTo>
                  <a:lnTo>
                    <a:pt x="6320" y="10942"/>
                  </a:lnTo>
                  <a:lnTo>
                    <a:pt x="6299" y="10920"/>
                  </a:lnTo>
                  <a:lnTo>
                    <a:pt x="6277" y="10898"/>
                  </a:lnTo>
                  <a:lnTo>
                    <a:pt x="6255" y="10874"/>
                  </a:lnTo>
                  <a:lnTo>
                    <a:pt x="6232" y="10849"/>
                  </a:lnTo>
                  <a:lnTo>
                    <a:pt x="6208" y="10823"/>
                  </a:lnTo>
                  <a:lnTo>
                    <a:pt x="6184" y="10796"/>
                  </a:lnTo>
                  <a:lnTo>
                    <a:pt x="6160" y="10768"/>
                  </a:lnTo>
                  <a:lnTo>
                    <a:pt x="6134" y="10738"/>
                  </a:lnTo>
                  <a:lnTo>
                    <a:pt x="6107" y="10707"/>
                  </a:lnTo>
                  <a:lnTo>
                    <a:pt x="6079" y="10674"/>
                  </a:lnTo>
                  <a:lnTo>
                    <a:pt x="6050" y="10641"/>
                  </a:lnTo>
                  <a:lnTo>
                    <a:pt x="6021" y="10606"/>
                  </a:lnTo>
                  <a:lnTo>
                    <a:pt x="5990" y="10570"/>
                  </a:lnTo>
                  <a:lnTo>
                    <a:pt x="5958" y="10533"/>
                  </a:lnTo>
                  <a:lnTo>
                    <a:pt x="5938" y="10505"/>
                  </a:lnTo>
                  <a:lnTo>
                    <a:pt x="5917" y="10478"/>
                  </a:lnTo>
                  <a:lnTo>
                    <a:pt x="5897" y="10453"/>
                  </a:lnTo>
                  <a:lnTo>
                    <a:pt x="5880" y="10427"/>
                  </a:lnTo>
                  <a:lnTo>
                    <a:pt x="5846" y="10377"/>
                  </a:lnTo>
                  <a:lnTo>
                    <a:pt x="5817" y="10330"/>
                  </a:lnTo>
                  <a:lnTo>
                    <a:pt x="5791" y="10286"/>
                  </a:lnTo>
                  <a:lnTo>
                    <a:pt x="5769" y="10242"/>
                  </a:lnTo>
                  <a:lnTo>
                    <a:pt x="5751" y="10202"/>
                  </a:lnTo>
                  <a:lnTo>
                    <a:pt x="5735" y="10163"/>
                  </a:lnTo>
                  <a:lnTo>
                    <a:pt x="5724" y="10127"/>
                  </a:lnTo>
                  <a:lnTo>
                    <a:pt x="5715" y="10092"/>
                  </a:lnTo>
                  <a:lnTo>
                    <a:pt x="5708" y="10059"/>
                  </a:lnTo>
                  <a:lnTo>
                    <a:pt x="5705" y="10027"/>
                  </a:lnTo>
                  <a:lnTo>
                    <a:pt x="5705" y="9997"/>
                  </a:lnTo>
                  <a:lnTo>
                    <a:pt x="5706" y="9969"/>
                  </a:lnTo>
                  <a:lnTo>
                    <a:pt x="5710" y="9943"/>
                  </a:lnTo>
                  <a:lnTo>
                    <a:pt x="5718" y="9917"/>
                  </a:lnTo>
                  <a:lnTo>
                    <a:pt x="5726" y="9893"/>
                  </a:lnTo>
                  <a:lnTo>
                    <a:pt x="5735" y="9870"/>
                  </a:lnTo>
                  <a:lnTo>
                    <a:pt x="5748" y="9848"/>
                  </a:lnTo>
                  <a:lnTo>
                    <a:pt x="5761" y="9827"/>
                  </a:lnTo>
                  <a:lnTo>
                    <a:pt x="5776" y="9808"/>
                  </a:lnTo>
                  <a:lnTo>
                    <a:pt x="5792" y="9788"/>
                  </a:lnTo>
                  <a:lnTo>
                    <a:pt x="5810" y="9770"/>
                  </a:lnTo>
                  <a:lnTo>
                    <a:pt x="5827" y="9752"/>
                  </a:lnTo>
                  <a:lnTo>
                    <a:pt x="5866" y="9719"/>
                  </a:lnTo>
                  <a:lnTo>
                    <a:pt x="5907" y="9688"/>
                  </a:lnTo>
                  <a:lnTo>
                    <a:pt x="5949" y="9658"/>
                  </a:lnTo>
                  <a:lnTo>
                    <a:pt x="5990" y="9628"/>
                  </a:lnTo>
                  <a:lnTo>
                    <a:pt x="6073" y="9583"/>
                  </a:lnTo>
                  <a:lnTo>
                    <a:pt x="6156" y="9541"/>
                  </a:lnTo>
                  <a:lnTo>
                    <a:pt x="6197" y="9520"/>
                  </a:lnTo>
                  <a:lnTo>
                    <a:pt x="6237" y="9500"/>
                  </a:lnTo>
                  <a:lnTo>
                    <a:pt x="6276" y="9480"/>
                  </a:lnTo>
                  <a:lnTo>
                    <a:pt x="6313" y="9462"/>
                  </a:lnTo>
                  <a:lnTo>
                    <a:pt x="6348" y="9442"/>
                  </a:lnTo>
                  <a:lnTo>
                    <a:pt x="6383" y="9424"/>
                  </a:lnTo>
                  <a:lnTo>
                    <a:pt x="6413" y="9406"/>
                  </a:lnTo>
                  <a:lnTo>
                    <a:pt x="6441" y="9387"/>
                  </a:lnTo>
                  <a:lnTo>
                    <a:pt x="6466" y="9370"/>
                  </a:lnTo>
                  <a:lnTo>
                    <a:pt x="6488" y="9352"/>
                  </a:lnTo>
                  <a:lnTo>
                    <a:pt x="6505" y="9335"/>
                  </a:lnTo>
                  <a:lnTo>
                    <a:pt x="6514" y="9326"/>
                  </a:lnTo>
                  <a:lnTo>
                    <a:pt x="6520" y="9317"/>
                  </a:lnTo>
                  <a:lnTo>
                    <a:pt x="6525" y="9307"/>
                  </a:lnTo>
                  <a:lnTo>
                    <a:pt x="6530" y="9295"/>
                  </a:lnTo>
                  <a:lnTo>
                    <a:pt x="6535" y="9279"/>
                  </a:lnTo>
                  <a:lnTo>
                    <a:pt x="6538" y="9262"/>
                  </a:lnTo>
                  <a:lnTo>
                    <a:pt x="6543" y="9242"/>
                  </a:lnTo>
                  <a:lnTo>
                    <a:pt x="6546" y="9222"/>
                  </a:lnTo>
                  <a:lnTo>
                    <a:pt x="6549" y="9198"/>
                  </a:lnTo>
                  <a:lnTo>
                    <a:pt x="6551" y="9173"/>
                  </a:lnTo>
                  <a:lnTo>
                    <a:pt x="6553" y="9147"/>
                  </a:lnTo>
                  <a:lnTo>
                    <a:pt x="6555" y="9120"/>
                  </a:lnTo>
                  <a:lnTo>
                    <a:pt x="6556" y="9092"/>
                  </a:lnTo>
                  <a:lnTo>
                    <a:pt x="6557" y="9062"/>
                  </a:lnTo>
                  <a:lnTo>
                    <a:pt x="6558" y="9001"/>
                  </a:lnTo>
                  <a:lnTo>
                    <a:pt x="6559" y="8939"/>
                  </a:lnTo>
                  <a:lnTo>
                    <a:pt x="6558" y="8877"/>
                  </a:lnTo>
                  <a:lnTo>
                    <a:pt x="6558" y="8815"/>
                  </a:lnTo>
                  <a:lnTo>
                    <a:pt x="6556" y="8755"/>
                  </a:lnTo>
                  <a:lnTo>
                    <a:pt x="6556" y="8726"/>
                  </a:lnTo>
                  <a:lnTo>
                    <a:pt x="6555" y="8699"/>
                  </a:lnTo>
                  <a:lnTo>
                    <a:pt x="6554" y="8673"/>
                  </a:lnTo>
                  <a:lnTo>
                    <a:pt x="6554" y="8648"/>
                  </a:lnTo>
                  <a:lnTo>
                    <a:pt x="6553" y="8625"/>
                  </a:lnTo>
                  <a:lnTo>
                    <a:pt x="6552" y="8604"/>
                  </a:lnTo>
                  <a:lnTo>
                    <a:pt x="6552" y="8584"/>
                  </a:lnTo>
                  <a:lnTo>
                    <a:pt x="6552" y="8567"/>
                  </a:lnTo>
                  <a:lnTo>
                    <a:pt x="6551" y="8551"/>
                  </a:lnTo>
                  <a:lnTo>
                    <a:pt x="6551" y="8538"/>
                  </a:lnTo>
                  <a:lnTo>
                    <a:pt x="6548" y="8561"/>
                  </a:lnTo>
                  <a:lnTo>
                    <a:pt x="6543" y="8586"/>
                  </a:lnTo>
                  <a:lnTo>
                    <a:pt x="6537" y="8612"/>
                  </a:lnTo>
                  <a:lnTo>
                    <a:pt x="6530" y="8638"/>
                  </a:lnTo>
                  <a:lnTo>
                    <a:pt x="6522" y="8664"/>
                  </a:lnTo>
                  <a:lnTo>
                    <a:pt x="6512" y="8691"/>
                  </a:lnTo>
                  <a:lnTo>
                    <a:pt x="6500" y="8718"/>
                  </a:lnTo>
                  <a:lnTo>
                    <a:pt x="6488" y="8746"/>
                  </a:lnTo>
                  <a:lnTo>
                    <a:pt x="6474" y="8773"/>
                  </a:lnTo>
                  <a:lnTo>
                    <a:pt x="6458" y="8800"/>
                  </a:lnTo>
                  <a:lnTo>
                    <a:pt x="6441" y="8827"/>
                  </a:lnTo>
                  <a:lnTo>
                    <a:pt x="6422" y="8855"/>
                  </a:lnTo>
                  <a:lnTo>
                    <a:pt x="6401" y="8882"/>
                  </a:lnTo>
                  <a:lnTo>
                    <a:pt x="6379" y="8907"/>
                  </a:lnTo>
                  <a:lnTo>
                    <a:pt x="6355" y="8933"/>
                  </a:lnTo>
                  <a:lnTo>
                    <a:pt x="6329" y="8959"/>
                  </a:lnTo>
                  <a:lnTo>
                    <a:pt x="6301" y="8984"/>
                  </a:lnTo>
                  <a:lnTo>
                    <a:pt x="6271" y="9006"/>
                  </a:lnTo>
                  <a:lnTo>
                    <a:pt x="6239" y="9029"/>
                  </a:lnTo>
                  <a:lnTo>
                    <a:pt x="6205" y="9052"/>
                  </a:lnTo>
                  <a:lnTo>
                    <a:pt x="6169" y="9071"/>
                  </a:lnTo>
                  <a:lnTo>
                    <a:pt x="6131" y="9091"/>
                  </a:lnTo>
                  <a:lnTo>
                    <a:pt x="6089" y="9109"/>
                  </a:lnTo>
                  <a:lnTo>
                    <a:pt x="6047" y="9126"/>
                  </a:lnTo>
                  <a:lnTo>
                    <a:pt x="6002" y="9140"/>
                  </a:lnTo>
                  <a:lnTo>
                    <a:pt x="5954" y="9154"/>
                  </a:lnTo>
                  <a:lnTo>
                    <a:pt x="5905" y="9165"/>
                  </a:lnTo>
                  <a:lnTo>
                    <a:pt x="5852" y="9174"/>
                  </a:lnTo>
                  <a:lnTo>
                    <a:pt x="5796" y="9182"/>
                  </a:lnTo>
                  <a:lnTo>
                    <a:pt x="5739" y="9188"/>
                  </a:lnTo>
                  <a:lnTo>
                    <a:pt x="5678" y="9192"/>
                  </a:lnTo>
                  <a:lnTo>
                    <a:pt x="5616" y="9193"/>
                  </a:lnTo>
                  <a:lnTo>
                    <a:pt x="5554" y="9193"/>
                  </a:lnTo>
                  <a:lnTo>
                    <a:pt x="5477" y="9188"/>
                  </a:lnTo>
                  <a:lnTo>
                    <a:pt x="5403" y="9180"/>
                  </a:lnTo>
                  <a:lnTo>
                    <a:pt x="5334" y="9170"/>
                  </a:lnTo>
                  <a:lnTo>
                    <a:pt x="5267" y="9158"/>
                  </a:lnTo>
                  <a:lnTo>
                    <a:pt x="5204" y="9142"/>
                  </a:lnTo>
                  <a:lnTo>
                    <a:pt x="5144" y="9126"/>
                  </a:lnTo>
                  <a:lnTo>
                    <a:pt x="5086" y="9106"/>
                  </a:lnTo>
                  <a:lnTo>
                    <a:pt x="5032" y="9085"/>
                  </a:lnTo>
                  <a:lnTo>
                    <a:pt x="4982" y="9062"/>
                  </a:lnTo>
                  <a:lnTo>
                    <a:pt x="4934" y="9037"/>
                  </a:lnTo>
                  <a:lnTo>
                    <a:pt x="4889" y="9012"/>
                  </a:lnTo>
                  <a:lnTo>
                    <a:pt x="4847" y="8985"/>
                  </a:lnTo>
                  <a:lnTo>
                    <a:pt x="4807" y="8957"/>
                  </a:lnTo>
                  <a:lnTo>
                    <a:pt x="4771" y="8928"/>
                  </a:lnTo>
                  <a:lnTo>
                    <a:pt x="4736" y="8899"/>
                  </a:lnTo>
                  <a:lnTo>
                    <a:pt x="4704" y="8869"/>
                  </a:lnTo>
                  <a:lnTo>
                    <a:pt x="4675" y="8839"/>
                  </a:lnTo>
                  <a:lnTo>
                    <a:pt x="4647" y="8809"/>
                  </a:lnTo>
                  <a:lnTo>
                    <a:pt x="4622" y="8779"/>
                  </a:lnTo>
                  <a:lnTo>
                    <a:pt x="4600" y="8749"/>
                  </a:lnTo>
                  <a:lnTo>
                    <a:pt x="4579" y="8720"/>
                  </a:lnTo>
                  <a:lnTo>
                    <a:pt x="4560" y="8691"/>
                  </a:lnTo>
                  <a:lnTo>
                    <a:pt x="4543" y="8663"/>
                  </a:lnTo>
                  <a:lnTo>
                    <a:pt x="4528" y="8636"/>
                  </a:lnTo>
                  <a:lnTo>
                    <a:pt x="4515" y="8610"/>
                  </a:lnTo>
                  <a:lnTo>
                    <a:pt x="4503" y="8585"/>
                  </a:lnTo>
                  <a:lnTo>
                    <a:pt x="4492" y="8562"/>
                  </a:lnTo>
                  <a:lnTo>
                    <a:pt x="4484" y="8541"/>
                  </a:lnTo>
                  <a:lnTo>
                    <a:pt x="4477" y="8521"/>
                  </a:lnTo>
                  <a:lnTo>
                    <a:pt x="4471" y="8504"/>
                  </a:lnTo>
                  <a:lnTo>
                    <a:pt x="4467" y="8488"/>
                  </a:lnTo>
                  <a:lnTo>
                    <a:pt x="4462" y="8476"/>
                  </a:lnTo>
                  <a:lnTo>
                    <a:pt x="4465" y="8501"/>
                  </a:lnTo>
                  <a:lnTo>
                    <a:pt x="4469" y="8528"/>
                  </a:lnTo>
                  <a:lnTo>
                    <a:pt x="4471" y="8558"/>
                  </a:lnTo>
                  <a:lnTo>
                    <a:pt x="4473" y="8590"/>
                  </a:lnTo>
                  <a:lnTo>
                    <a:pt x="4475" y="8625"/>
                  </a:lnTo>
                  <a:lnTo>
                    <a:pt x="4477" y="8661"/>
                  </a:lnTo>
                  <a:lnTo>
                    <a:pt x="4479" y="8699"/>
                  </a:lnTo>
                  <a:lnTo>
                    <a:pt x="4480" y="8740"/>
                  </a:lnTo>
                  <a:lnTo>
                    <a:pt x="4482" y="8780"/>
                  </a:lnTo>
                  <a:lnTo>
                    <a:pt x="4483" y="8822"/>
                  </a:lnTo>
                  <a:lnTo>
                    <a:pt x="4485" y="8910"/>
                  </a:lnTo>
                  <a:lnTo>
                    <a:pt x="4486" y="8998"/>
                  </a:lnTo>
                  <a:lnTo>
                    <a:pt x="4486" y="9088"/>
                  </a:lnTo>
                  <a:lnTo>
                    <a:pt x="4486" y="9175"/>
                  </a:lnTo>
                  <a:lnTo>
                    <a:pt x="4485" y="9219"/>
                  </a:lnTo>
                  <a:lnTo>
                    <a:pt x="4485" y="9262"/>
                  </a:lnTo>
                  <a:lnTo>
                    <a:pt x="4484" y="9303"/>
                  </a:lnTo>
                  <a:lnTo>
                    <a:pt x="4483" y="9342"/>
                  </a:lnTo>
                  <a:lnTo>
                    <a:pt x="4482" y="9381"/>
                  </a:lnTo>
                  <a:lnTo>
                    <a:pt x="4480" y="9418"/>
                  </a:lnTo>
                  <a:lnTo>
                    <a:pt x="4479" y="9453"/>
                  </a:lnTo>
                  <a:lnTo>
                    <a:pt x="4477" y="9486"/>
                  </a:lnTo>
                  <a:lnTo>
                    <a:pt x="4475" y="9516"/>
                  </a:lnTo>
                  <a:lnTo>
                    <a:pt x="4473" y="9545"/>
                  </a:lnTo>
                  <a:lnTo>
                    <a:pt x="4471" y="9571"/>
                  </a:lnTo>
                  <a:lnTo>
                    <a:pt x="4469" y="9592"/>
                  </a:lnTo>
                  <a:lnTo>
                    <a:pt x="4465" y="9612"/>
                  </a:lnTo>
                  <a:lnTo>
                    <a:pt x="4462" y="9628"/>
                  </a:lnTo>
                  <a:lnTo>
                    <a:pt x="4459" y="9642"/>
                  </a:lnTo>
                  <a:lnTo>
                    <a:pt x="4454" y="9656"/>
                  </a:lnTo>
                  <a:lnTo>
                    <a:pt x="4448" y="9673"/>
                  </a:lnTo>
                  <a:lnTo>
                    <a:pt x="4441" y="9691"/>
                  </a:lnTo>
                  <a:lnTo>
                    <a:pt x="4431" y="9712"/>
                  </a:lnTo>
                  <a:lnTo>
                    <a:pt x="4422" y="9734"/>
                  </a:lnTo>
                  <a:lnTo>
                    <a:pt x="4412" y="9756"/>
                  </a:lnTo>
                  <a:lnTo>
                    <a:pt x="4400" y="9781"/>
                  </a:lnTo>
                  <a:lnTo>
                    <a:pt x="4388" y="9806"/>
                  </a:lnTo>
                  <a:lnTo>
                    <a:pt x="4376" y="9832"/>
                  </a:lnTo>
                  <a:lnTo>
                    <a:pt x="4349" y="9887"/>
                  </a:lnTo>
                  <a:lnTo>
                    <a:pt x="4320" y="9945"/>
                  </a:lnTo>
                  <a:lnTo>
                    <a:pt x="4291" y="10002"/>
                  </a:lnTo>
                  <a:lnTo>
                    <a:pt x="4262" y="10061"/>
                  </a:lnTo>
                  <a:lnTo>
                    <a:pt x="4234" y="10118"/>
                  </a:lnTo>
                  <a:lnTo>
                    <a:pt x="4207" y="10173"/>
                  </a:lnTo>
                  <a:lnTo>
                    <a:pt x="4194" y="10199"/>
                  </a:lnTo>
                  <a:lnTo>
                    <a:pt x="4183" y="10225"/>
                  </a:lnTo>
                  <a:lnTo>
                    <a:pt x="4171" y="10249"/>
                  </a:lnTo>
                  <a:lnTo>
                    <a:pt x="4160" y="10272"/>
                  </a:lnTo>
                  <a:lnTo>
                    <a:pt x="4151" y="10294"/>
                  </a:lnTo>
                  <a:lnTo>
                    <a:pt x="4142" y="10313"/>
                  </a:lnTo>
                  <a:lnTo>
                    <a:pt x="4135" y="10332"/>
                  </a:lnTo>
                  <a:lnTo>
                    <a:pt x="4129" y="10350"/>
                  </a:lnTo>
                  <a:lnTo>
                    <a:pt x="4124" y="10364"/>
                  </a:lnTo>
                  <a:lnTo>
                    <a:pt x="4120" y="10376"/>
                  </a:lnTo>
                  <a:lnTo>
                    <a:pt x="4118" y="10389"/>
                  </a:lnTo>
                  <a:lnTo>
                    <a:pt x="4116" y="10402"/>
                  </a:lnTo>
                  <a:lnTo>
                    <a:pt x="4113" y="10418"/>
                  </a:lnTo>
                  <a:lnTo>
                    <a:pt x="4112" y="10433"/>
                  </a:lnTo>
                  <a:lnTo>
                    <a:pt x="4110" y="10467"/>
                  </a:lnTo>
                  <a:lnTo>
                    <a:pt x="4108" y="10504"/>
                  </a:lnTo>
                  <a:lnTo>
                    <a:pt x="4107" y="10544"/>
                  </a:lnTo>
                  <a:lnTo>
                    <a:pt x="4106" y="10585"/>
                  </a:lnTo>
                  <a:lnTo>
                    <a:pt x="4104" y="10629"/>
                  </a:lnTo>
                  <a:lnTo>
                    <a:pt x="4100" y="10673"/>
                  </a:lnTo>
                  <a:lnTo>
                    <a:pt x="4095" y="10716"/>
                  </a:lnTo>
                  <a:lnTo>
                    <a:pt x="4088" y="10759"/>
                  </a:lnTo>
                  <a:lnTo>
                    <a:pt x="4076" y="10802"/>
                  </a:lnTo>
                  <a:lnTo>
                    <a:pt x="4063" y="10841"/>
                  </a:lnTo>
                  <a:lnTo>
                    <a:pt x="4055" y="10860"/>
                  </a:lnTo>
                  <a:lnTo>
                    <a:pt x="4045" y="10879"/>
                  </a:lnTo>
                  <a:lnTo>
                    <a:pt x="4035" y="10896"/>
                  </a:lnTo>
                  <a:lnTo>
                    <a:pt x="4024" y="10913"/>
                  </a:lnTo>
                  <a:lnTo>
                    <a:pt x="4010" y="10928"/>
                  </a:lnTo>
                  <a:lnTo>
                    <a:pt x="3996" y="10943"/>
                  </a:lnTo>
                  <a:lnTo>
                    <a:pt x="3981" y="10956"/>
                  </a:lnTo>
                  <a:lnTo>
                    <a:pt x="3964" y="10969"/>
                  </a:lnTo>
                  <a:lnTo>
                    <a:pt x="3951" y="10975"/>
                  </a:lnTo>
                  <a:lnTo>
                    <a:pt x="3938" y="10981"/>
                  </a:lnTo>
                  <a:lnTo>
                    <a:pt x="3922" y="10986"/>
                  </a:lnTo>
                  <a:lnTo>
                    <a:pt x="3906" y="10992"/>
                  </a:lnTo>
                  <a:lnTo>
                    <a:pt x="3888" y="10997"/>
                  </a:lnTo>
                  <a:lnTo>
                    <a:pt x="3869" y="11003"/>
                  </a:lnTo>
                  <a:lnTo>
                    <a:pt x="3849" y="11008"/>
                  </a:lnTo>
                  <a:lnTo>
                    <a:pt x="3828" y="11012"/>
                  </a:lnTo>
                  <a:lnTo>
                    <a:pt x="3805" y="11016"/>
                  </a:lnTo>
                  <a:lnTo>
                    <a:pt x="3782" y="11020"/>
                  </a:lnTo>
                  <a:lnTo>
                    <a:pt x="3732" y="11026"/>
                  </a:lnTo>
                  <a:lnTo>
                    <a:pt x="3678" y="11029"/>
                  </a:lnTo>
                  <a:lnTo>
                    <a:pt x="3621" y="11031"/>
                  </a:lnTo>
                  <a:lnTo>
                    <a:pt x="3556" y="11029"/>
                  </a:lnTo>
                  <a:lnTo>
                    <a:pt x="3490" y="11025"/>
                  </a:lnTo>
                  <a:lnTo>
                    <a:pt x="3423" y="11019"/>
                  </a:lnTo>
                  <a:lnTo>
                    <a:pt x="3355" y="11010"/>
                  </a:lnTo>
                  <a:lnTo>
                    <a:pt x="3286" y="10998"/>
                  </a:lnTo>
                  <a:lnTo>
                    <a:pt x="3215" y="10984"/>
                  </a:lnTo>
                  <a:lnTo>
                    <a:pt x="3145" y="10969"/>
                  </a:lnTo>
                  <a:lnTo>
                    <a:pt x="3075" y="10950"/>
                  </a:lnTo>
                  <a:lnTo>
                    <a:pt x="3005" y="10930"/>
                  </a:lnTo>
                  <a:lnTo>
                    <a:pt x="2936" y="10909"/>
                  </a:lnTo>
                  <a:lnTo>
                    <a:pt x="2865" y="10886"/>
                  </a:lnTo>
                  <a:lnTo>
                    <a:pt x="2796" y="10861"/>
                  </a:lnTo>
                  <a:lnTo>
                    <a:pt x="2728" y="10836"/>
                  </a:lnTo>
                  <a:lnTo>
                    <a:pt x="2661" y="10808"/>
                  </a:lnTo>
                  <a:lnTo>
                    <a:pt x="2595" y="10780"/>
                  </a:lnTo>
                  <a:lnTo>
                    <a:pt x="2531" y="10751"/>
                  </a:lnTo>
                  <a:lnTo>
                    <a:pt x="2507" y="10741"/>
                  </a:lnTo>
                  <a:lnTo>
                    <a:pt x="2482" y="10732"/>
                  </a:lnTo>
                  <a:lnTo>
                    <a:pt x="2457" y="10721"/>
                  </a:lnTo>
                  <a:lnTo>
                    <a:pt x="2429" y="10712"/>
                  </a:lnTo>
                  <a:lnTo>
                    <a:pt x="2374" y="10693"/>
                  </a:lnTo>
                  <a:lnTo>
                    <a:pt x="2348" y="10681"/>
                  </a:lnTo>
                  <a:lnTo>
                    <a:pt x="2322" y="10670"/>
                  </a:lnTo>
                  <a:lnTo>
                    <a:pt x="2298" y="10658"/>
                  </a:lnTo>
                  <a:lnTo>
                    <a:pt x="2276" y="10643"/>
                  </a:lnTo>
                  <a:lnTo>
                    <a:pt x="2256" y="10629"/>
                  </a:lnTo>
                  <a:lnTo>
                    <a:pt x="2240" y="10611"/>
                  </a:lnTo>
                  <a:lnTo>
                    <a:pt x="2226" y="10593"/>
                  </a:lnTo>
                  <a:lnTo>
                    <a:pt x="2221" y="10583"/>
                  </a:lnTo>
                  <a:lnTo>
                    <a:pt x="2216" y="10573"/>
                  </a:lnTo>
                  <a:lnTo>
                    <a:pt x="2213" y="10562"/>
                  </a:lnTo>
                  <a:lnTo>
                    <a:pt x="2211" y="10550"/>
                  </a:lnTo>
                  <a:lnTo>
                    <a:pt x="2210" y="10538"/>
                  </a:lnTo>
                  <a:lnTo>
                    <a:pt x="2211" y="10525"/>
                  </a:lnTo>
                  <a:lnTo>
                    <a:pt x="2214" y="10490"/>
                  </a:lnTo>
                  <a:lnTo>
                    <a:pt x="2219" y="10452"/>
                  </a:lnTo>
                  <a:lnTo>
                    <a:pt x="2225" y="10411"/>
                  </a:lnTo>
                  <a:lnTo>
                    <a:pt x="2233" y="10369"/>
                  </a:lnTo>
                  <a:lnTo>
                    <a:pt x="2241" y="10326"/>
                  </a:lnTo>
                  <a:lnTo>
                    <a:pt x="2250" y="10281"/>
                  </a:lnTo>
                  <a:lnTo>
                    <a:pt x="2260" y="10234"/>
                  </a:lnTo>
                  <a:lnTo>
                    <a:pt x="2271" y="10187"/>
                  </a:lnTo>
                  <a:lnTo>
                    <a:pt x="2296" y="10091"/>
                  </a:lnTo>
                  <a:lnTo>
                    <a:pt x="2321" y="9993"/>
                  </a:lnTo>
                  <a:lnTo>
                    <a:pt x="2349" y="9895"/>
                  </a:lnTo>
                  <a:lnTo>
                    <a:pt x="2377" y="9801"/>
                  </a:lnTo>
                  <a:lnTo>
                    <a:pt x="2391" y="9754"/>
                  </a:lnTo>
                  <a:lnTo>
                    <a:pt x="2405" y="9709"/>
                  </a:lnTo>
                  <a:lnTo>
                    <a:pt x="2418" y="9666"/>
                  </a:lnTo>
                  <a:lnTo>
                    <a:pt x="2432" y="9623"/>
                  </a:lnTo>
                  <a:lnTo>
                    <a:pt x="2444" y="9583"/>
                  </a:lnTo>
                  <a:lnTo>
                    <a:pt x="2457" y="9545"/>
                  </a:lnTo>
                  <a:lnTo>
                    <a:pt x="2469" y="9509"/>
                  </a:lnTo>
                  <a:lnTo>
                    <a:pt x="2479" y="9476"/>
                  </a:lnTo>
                  <a:lnTo>
                    <a:pt x="2490" y="9445"/>
                  </a:lnTo>
                  <a:lnTo>
                    <a:pt x="2499" y="9417"/>
                  </a:lnTo>
                  <a:lnTo>
                    <a:pt x="2508" y="9393"/>
                  </a:lnTo>
                  <a:lnTo>
                    <a:pt x="2515" y="9372"/>
                  </a:lnTo>
                  <a:lnTo>
                    <a:pt x="2522" y="9355"/>
                  </a:lnTo>
                  <a:lnTo>
                    <a:pt x="2526" y="9340"/>
                  </a:lnTo>
                  <a:lnTo>
                    <a:pt x="2528" y="9335"/>
                  </a:lnTo>
                  <a:lnTo>
                    <a:pt x="2530" y="9331"/>
                  </a:lnTo>
                  <a:lnTo>
                    <a:pt x="2531" y="9327"/>
                  </a:lnTo>
                  <a:lnTo>
                    <a:pt x="2532" y="9325"/>
                  </a:lnTo>
                  <a:lnTo>
                    <a:pt x="2531" y="9325"/>
                  </a:lnTo>
                  <a:lnTo>
                    <a:pt x="2530" y="9322"/>
                  </a:lnTo>
                  <a:lnTo>
                    <a:pt x="2528" y="9318"/>
                  </a:lnTo>
                  <a:lnTo>
                    <a:pt x="2525" y="9313"/>
                  </a:lnTo>
                  <a:lnTo>
                    <a:pt x="2521" y="9307"/>
                  </a:lnTo>
                  <a:lnTo>
                    <a:pt x="2515" y="9300"/>
                  </a:lnTo>
                  <a:lnTo>
                    <a:pt x="2509" y="9291"/>
                  </a:lnTo>
                  <a:lnTo>
                    <a:pt x="2503" y="9280"/>
                  </a:lnTo>
                  <a:lnTo>
                    <a:pt x="2496" y="9269"/>
                  </a:lnTo>
                  <a:lnTo>
                    <a:pt x="2488" y="9256"/>
                  </a:lnTo>
                  <a:lnTo>
                    <a:pt x="2479" y="9242"/>
                  </a:lnTo>
                  <a:lnTo>
                    <a:pt x="2469" y="9227"/>
                  </a:lnTo>
                  <a:lnTo>
                    <a:pt x="2460" y="9211"/>
                  </a:lnTo>
                  <a:lnTo>
                    <a:pt x="2448" y="9194"/>
                  </a:lnTo>
                  <a:lnTo>
                    <a:pt x="2437" y="9175"/>
                  </a:lnTo>
                  <a:lnTo>
                    <a:pt x="2425" y="9156"/>
                  </a:lnTo>
                  <a:lnTo>
                    <a:pt x="2399" y="9113"/>
                  </a:lnTo>
                  <a:lnTo>
                    <a:pt x="2371" y="9068"/>
                  </a:lnTo>
                  <a:lnTo>
                    <a:pt x="2341" y="9019"/>
                  </a:lnTo>
                  <a:lnTo>
                    <a:pt x="2310" y="8966"/>
                  </a:lnTo>
                  <a:lnTo>
                    <a:pt x="2276" y="8910"/>
                  </a:lnTo>
                  <a:lnTo>
                    <a:pt x="2242" y="8851"/>
                  </a:lnTo>
                  <a:lnTo>
                    <a:pt x="2206" y="8789"/>
                  </a:lnTo>
                  <a:lnTo>
                    <a:pt x="2169" y="8725"/>
                  </a:lnTo>
                  <a:lnTo>
                    <a:pt x="2131" y="8658"/>
                  </a:lnTo>
                  <a:lnTo>
                    <a:pt x="2093" y="8590"/>
                  </a:lnTo>
                  <a:lnTo>
                    <a:pt x="2054" y="8520"/>
                  </a:lnTo>
                  <a:lnTo>
                    <a:pt x="2015" y="8448"/>
                  </a:lnTo>
                  <a:lnTo>
                    <a:pt x="1976" y="8375"/>
                  </a:lnTo>
                  <a:lnTo>
                    <a:pt x="1937" y="8300"/>
                  </a:lnTo>
                  <a:lnTo>
                    <a:pt x="1860" y="8148"/>
                  </a:lnTo>
                  <a:lnTo>
                    <a:pt x="1823" y="8072"/>
                  </a:lnTo>
                  <a:lnTo>
                    <a:pt x="1786" y="7995"/>
                  </a:lnTo>
                  <a:lnTo>
                    <a:pt x="1750" y="7918"/>
                  </a:lnTo>
                  <a:lnTo>
                    <a:pt x="1716" y="7841"/>
                  </a:lnTo>
                  <a:lnTo>
                    <a:pt x="1683" y="7765"/>
                  </a:lnTo>
                  <a:lnTo>
                    <a:pt x="1652" y="7689"/>
                  </a:lnTo>
                  <a:lnTo>
                    <a:pt x="1622" y="7615"/>
                  </a:lnTo>
                  <a:lnTo>
                    <a:pt x="1596" y="7541"/>
                  </a:lnTo>
                  <a:lnTo>
                    <a:pt x="1571" y="7466"/>
                  </a:lnTo>
                  <a:lnTo>
                    <a:pt x="1548" y="7391"/>
                  </a:lnTo>
                  <a:lnTo>
                    <a:pt x="1530" y="7314"/>
                  </a:lnTo>
                  <a:lnTo>
                    <a:pt x="1512" y="7236"/>
                  </a:lnTo>
                  <a:lnTo>
                    <a:pt x="1498" y="7156"/>
                  </a:lnTo>
                  <a:lnTo>
                    <a:pt x="1485" y="7076"/>
                  </a:lnTo>
                  <a:lnTo>
                    <a:pt x="1476" y="6996"/>
                  </a:lnTo>
                  <a:lnTo>
                    <a:pt x="1468" y="6915"/>
                  </a:lnTo>
                  <a:lnTo>
                    <a:pt x="1461" y="6835"/>
                  </a:lnTo>
                  <a:lnTo>
                    <a:pt x="1457" y="6755"/>
                  </a:lnTo>
                  <a:lnTo>
                    <a:pt x="1454" y="6675"/>
                  </a:lnTo>
                  <a:lnTo>
                    <a:pt x="1452" y="6597"/>
                  </a:lnTo>
                  <a:lnTo>
                    <a:pt x="1452" y="6520"/>
                  </a:lnTo>
                  <a:lnTo>
                    <a:pt x="1454" y="6444"/>
                  </a:lnTo>
                  <a:lnTo>
                    <a:pt x="1456" y="6370"/>
                  </a:lnTo>
                  <a:lnTo>
                    <a:pt x="1459" y="6298"/>
                  </a:lnTo>
                  <a:lnTo>
                    <a:pt x="1464" y="6228"/>
                  </a:lnTo>
                  <a:lnTo>
                    <a:pt x="1468" y="6161"/>
                  </a:lnTo>
                  <a:lnTo>
                    <a:pt x="1474" y="6098"/>
                  </a:lnTo>
                  <a:lnTo>
                    <a:pt x="1479" y="6036"/>
                  </a:lnTo>
                  <a:lnTo>
                    <a:pt x="1485" y="5978"/>
                  </a:lnTo>
                  <a:lnTo>
                    <a:pt x="1491" y="5923"/>
                  </a:lnTo>
                  <a:lnTo>
                    <a:pt x="1494" y="5899"/>
                  </a:lnTo>
                  <a:lnTo>
                    <a:pt x="1498" y="5874"/>
                  </a:lnTo>
                  <a:lnTo>
                    <a:pt x="1501" y="5850"/>
                  </a:lnTo>
                  <a:lnTo>
                    <a:pt x="1504" y="5828"/>
                  </a:lnTo>
                  <a:lnTo>
                    <a:pt x="1507" y="5806"/>
                  </a:lnTo>
                  <a:lnTo>
                    <a:pt x="1510" y="5785"/>
                  </a:lnTo>
                  <a:lnTo>
                    <a:pt x="1512" y="5767"/>
                  </a:lnTo>
                  <a:lnTo>
                    <a:pt x="1515" y="5748"/>
                  </a:lnTo>
                  <a:lnTo>
                    <a:pt x="1518" y="5732"/>
                  </a:lnTo>
                  <a:lnTo>
                    <a:pt x="1520" y="5716"/>
                  </a:lnTo>
                  <a:lnTo>
                    <a:pt x="1522" y="5702"/>
                  </a:lnTo>
                  <a:lnTo>
                    <a:pt x="1524" y="5690"/>
                  </a:lnTo>
                  <a:lnTo>
                    <a:pt x="1526" y="5678"/>
                  </a:lnTo>
                  <a:lnTo>
                    <a:pt x="1529" y="5668"/>
                  </a:lnTo>
                  <a:lnTo>
                    <a:pt x="1530" y="5660"/>
                  </a:lnTo>
                  <a:lnTo>
                    <a:pt x="1531" y="5653"/>
                  </a:lnTo>
                  <a:lnTo>
                    <a:pt x="1532" y="5647"/>
                  </a:lnTo>
                  <a:lnTo>
                    <a:pt x="1533" y="5643"/>
                  </a:lnTo>
                  <a:lnTo>
                    <a:pt x="1534" y="5641"/>
                  </a:lnTo>
                  <a:lnTo>
                    <a:pt x="1534" y="5640"/>
                  </a:lnTo>
                  <a:lnTo>
                    <a:pt x="1533" y="5640"/>
                  </a:lnTo>
                  <a:lnTo>
                    <a:pt x="1530" y="5642"/>
                  </a:lnTo>
                  <a:lnTo>
                    <a:pt x="1523" y="5645"/>
                  </a:lnTo>
                  <a:lnTo>
                    <a:pt x="1516" y="5649"/>
                  </a:lnTo>
                  <a:lnTo>
                    <a:pt x="1506" y="5655"/>
                  </a:lnTo>
                  <a:lnTo>
                    <a:pt x="1493" y="5660"/>
                  </a:lnTo>
                  <a:lnTo>
                    <a:pt x="1480" y="5665"/>
                  </a:lnTo>
                  <a:lnTo>
                    <a:pt x="1464" y="5671"/>
                  </a:lnTo>
                  <a:lnTo>
                    <a:pt x="1445" y="5677"/>
                  </a:lnTo>
                  <a:lnTo>
                    <a:pt x="1423" y="5682"/>
                  </a:lnTo>
                  <a:lnTo>
                    <a:pt x="1401" y="5688"/>
                  </a:lnTo>
                  <a:lnTo>
                    <a:pt x="1376" y="5693"/>
                  </a:lnTo>
                  <a:lnTo>
                    <a:pt x="1348" y="5697"/>
                  </a:lnTo>
                  <a:lnTo>
                    <a:pt x="1318" y="5700"/>
                  </a:lnTo>
                  <a:lnTo>
                    <a:pt x="1287" y="5702"/>
                  </a:lnTo>
                  <a:lnTo>
                    <a:pt x="1253" y="5702"/>
                  </a:lnTo>
                  <a:lnTo>
                    <a:pt x="1216" y="5701"/>
                  </a:lnTo>
                  <a:lnTo>
                    <a:pt x="1177" y="5697"/>
                  </a:lnTo>
                  <a:lnTo>
                    <a:pt x="1134" y="5691"/>
                  </a:lnTo>
                  <a:lnTo>
                    <a:pt x="1089" y="5682"/>
                  </a:lnTo>
                  <a:lnTo>
                    <a:pt x="1041" y="5673"/>
                  </a:lnTo>
                  <a:lnTo>
                    <a:pt x="990" y="5663"/>
                  </a:lnTo>
                  <a:lnTo>
                    <a:pt x="936" y="5651"/>
                  </a:lnTo>
                  <a:lnTo>
                    <a:pt x="879" y="5640"/>
                  </a:lnTo>
                  <a:lnTo>
                    <a:pt x="848" y="5624"/>
                  </a:lnTo>
                  <a:lnTo>
                    <a:pt x="818" y="5606"/>
                  </a:lnTo>
                  <a:lnTo>
                    <a:pt x="791" y="5587"/>
                  </a:lnTo>
                  <a:lnTo>
                    <a:pt x="766" y="5564"/>
                  </a:lnTo>
                  <a:lnTo>
                    <a:pt x="742" y="5541"/>
                  </a:lnTo>
                  <a:lnTo>
                    <a:pt x="720" y="5516"/>
                  </a:lnTo>
                  <a:lnTo>
                    <a:pt x="700" y="5490"/>
                  </a:lnTo>
                  <a:lnTo>
                    <a:pt x="681" y="5462"/>
                  </a:lnTo>
                  <a:lnTo>
                    <a:pt x="663" y="5434"/>
                  </a:lnTo>
                  <a:lnTo>
                    <a:pt x="647" y="5404"/>
                  </a:lnTo>
                  <a:lnTo>
                    <a:pt x="632" y="5374"/>
                  </a:lnTo>
                  <a:lnTo>
                    <a:pt x="619" y="5345"/>
                  </a:lnTo>
                  <a:lnTo>
                    <a:pt x="608" y="5314"/>
                  </a:lnTo>
                  <a:lnTo>
                    <a:pt x="596" y="5284"/>
                  </a:lnTo>
                  <a:lnTo>
                    <a:pt x="587" y="5253"/>
                  </a:lnTo>
                  <a:lnTo>
                    <a:pt x="579" y="5223"/>
                  </a:lnTo>
                  <a:lnTo>
                    <a:pt x="564" y="5164"/>
                  </a:lnTo>
                  <a:lnTo>
                    <a:pt x="559" y="5136"/>
                  </a:lnTo>
                  <a:lnTo>
                    <a:pt x="554" y="5109"/>
                  </a:lnTo>
                  <a:lnTo>
                    <a:pt x="550" y="5083"/>
                  </a:lnTo>
                  <a:lnTo>
                    <a:pt x="546" y="5058"/>
                  </a:lnTo>
                  <a:lnTo>
                    <a:pt x="544" y="5034"/>
                  </a:lnTo>
                  <a:lnTo>
                    <a:pt x="541" y="5013"/>
                  </a:lnTo>
                  <a:lnTo>
                    <a:pt x="540" y="4993"/>
                  </a:lnTo>
                  <a:lnTo>
                    <a:pt x="538" y="4976"/>
                  </a:lnTo>
                  <a:lnTo>
                    <a:pt x="538" y="4960"/>
                  </a:lnTo>
                  <a:lnTo>
                    <a:pt x="536" y="4947"/>
                  </a:lnTo>
                  <a:lnTo>
                    <a:pt x="536" y="4937"/>
                  </a:lnTo>
                  <a:lnTo>
                    <a:pt x="535" y="4929"/>
                  </a:lnTo>
                  <a:lnTo>
                    <a:pt x="535" y="4924"/>
                  </a:lnTo>
                  <a:lnTo>
                    <a:pt x="535" y="4923"/>
                  </a:lnTo>
                  <a:lnTo>
                    <a:pt x="535" y="4922"/>
                  </a:lnTo>
                  <a:lnTo>
                    <a:pt x="533" y="4921"/>
                  </a:lnTo>
                  <a:lnTo>
                    <a:pt x="530" y="4920"/>
                  </a:lnTo>
                  <a:lnTo>
                    <a:pt x="526" y="4917"/>
                  </a:lnTo>
                  <a:lnTo>
                    <a:pt x="516" y="4909"/>
                  </a:lnTo>
                  <a:lnTo>
                    <a:pt x="503" y="4899"/>
                  </a:lnTo>
                  <a:lnTo>
                    <a:pt x="488" y="4884"/>
                  </a:lnTo>
                  <a:lnTo>
                    <a:pt x="471" y="4866"/>
                  </a:lnTo>
                  <a:lnTo>
                    <a:pt x="455" y="4844"/>
                  </a:lnTo>
                  <a:lnTo>
                    <a:pt x="438" y="4818"/>
                  </a:lnTo>
                  <a:lnTo>
                    <a:pt x="430" y="4804"/>
                  </a:lnTo>
                  <a:lnTo>
                    <a:pt x="423" y="4788"/>
                  </a:lnTo>
                  <a:lnTo>
                    <a:pt x="416" y="4772"/>
                  </a:lnTo>
                  <a:lnTo>
                    <a:pt x="410" y="4754"/>
                  </a:lnTo>
                  <a:lnTo>
                    <a:pt x="404" y="4736"/>
                  </a:lnTo>
                  <a:lnTo>
                    <a:pt x="399" y="4716"/>
                  </a:lnTo>
                  <a:lnTo>
                    <a:pt x="395" y="4696"/>
                  </a:lnTo>
                  <a:lnTo>
                    <a:pt x="391" y="4673"/>
                  </a:lnTo>
                  <a:lnTo>
                    <a:pt x="389" y="4650"/>
                  </a:lnTo>
                  <a:lnTo>
                    <a:pt x="388" y="4627"/>
                  </a:lnTo>
                  <a:lnTo>
                    <a:pt x="388" y="4601"/>
                  </a:lnTo>
                  <a:lnTo>
                    <a:pt x="390" y="4574"/>
                  </a:lnTo>
                  <a:lnTo>
                    <a:pt x="393" y="4546"/>
                  </a:lnTo>
                  <a:lnTo>
                    <a:pt x="397" y="4517"/>
                  </a:lnTo>
                  <a:lnTo>
                    <a:pt x="403" y="4488"/>
                  </a:lnTo>
                  <a:lnTo>
                    <a:pt x="412" y="4456"/>
                  </a:lnTo>
                  <a:lnTo>
                    <a:pt x="421" y="4424"/>
                  </a:lnTo>
                  <a:lnTo>
                    <a:pt x="433" y="4392"/>
                  </a:lnTo>
                  <a:lnTo>
                    <a:pt x="449" y="4361"/>
                  </a:lnTo>
                  <a:lnTo>
                    <a:pt x="465" y="4329"/>
                  </a:lnTo>
                  <a:lnTo>
                    <a:pt x="484" y="4298"/>
                  </a:lnTo>
                  <a:lnTo>
                    <a:pt x="503" y="4268"/>
                  </a:lnTo>
                  <a:lnTo>
                    <a:pt x="525" y="4238"/>
                  </a:lnTo>
                  <a:lnTo>
                    <a:pt x="548" y="4209"/>
                  </a:lnTo>
                  <a:lnTo>
                    <a:pt x="573" y="4181"/>
                  </a:lnTo>
                  <a:lnTo>
                    <a:pt x="597" y="4152"/>
                  </a:lnTo>
                  <a:lnTo>
                    <a:pt x="650" y="4098"/>
                  </a:lnTo>
                  <a:lnTo>
                    <a:pt x="704" y="4048"/>
                  </a:lnTo>
                  <a:lnTo>
                    <a:pt x="758" y="4000"/>
                  </a:lnTo>
                  <a:lnTo>
                    <a:pt x="785" y="3978"/>
                  </a:lnTo>
                  <a:lnTo>
                    <a:pt x="811" y="3957"/>
                  </a:lnTo>
                  <a:lnTo>
                    <a:pt x="837" y="3936"/>
                  </a:lnTo>
                  <a:lnTo>
                    <a:pt x="863" y="3918"/>
                  </a:lnTo>
                  <a:lnTo>
                    <a:pt x="886" y="3900"/>
                  </a:lnTo>
                  <a:lnTo>
                    <a:pt x="909" y="3884"/>
                  </a:lnTo>
                  <a:lnTo>
                    <a:pt x="931" y="3870"/>
                  </a:lnTo>
                  <a:lnTo>
                    <a:pt x="950" y="3855"/>
                  </a:lnTo>
                  <a:lnTo>
                    <a:pt x="969" y="3843"/>
                  </a:lnTo>
                  <a:lnTo>
                    <a:pt x="986" y="3832"/>
                  </a:lnTo>
                  <a:lnTo>
                    <a:pt x="1000" y="3823"/>
                  </a:lnTo>
                  <a:lnTo>
                    <a:pt x="1012" y="3815"/>
                  </a:lnTo>
                  <a:lnTo>
                    <a:pt x="1022" y="3810"/>
                  </a:lnTo>
                  <a:lnTo>
                    <a:pt x="1029" y="3805"/>
                  </a:lnTo>
                  <a:lnTo>
                    <a:pt x="1033" y="3803"/>
                  </a:lnTo>
                  <a:lnTo>
                    <a:pt x="1035" y="3802"/>
                  </a:lnTo>
                  <a:lnTo>
                    <a:pt x="1034" y="3803"/>
                  </a:lnTo>
                  <a:lnTo>
                    <a:pt x="1033" y="3805"/>
                  </a:lnTo>
                  <a:lnTo>
                    <a:pt x="1032" y="3809"/>
                  </a:lnTo>
                  <a:lnTo>
                    <a:pt x="1030" y="3814"/>
                  </a:lnTo>
                  <a:lnTo>
                    <a:pt x="1027" y="3821"/>
                  </a:lnTo>
                  <a:lnTo>
                    <a:pt x="1024" y="3830"/>
                  </a:lnTo>
                  <a:lnTo>
                    <a:pt x="1020" y="3841"/>
                  </a:lnTo>
                  <a:lnTo>
                    <a:pt x="1015" y="3852"/>
                  </a:lnTo>
                  <a:lnTo>
                    <a:pt x="1011" y="3865"/>
                  </a:lnTo>
                  <a:lnTo>
                    <a:pt x="1007" y="3881"/>
                  </a:lnTo>
                  <a:lnTo>
                    <a:pt x="1002" y="3897"/>
                  </a:lnTo>
                  <a:lnTo>
                    <a:pt x="997" y="3915"/>
                  </a:lnTo>
                  <a:lnTo>
                    <a:pt x="992" y="3933"/>
                  </a:lnTo>
                  <a:lnTo>
                    <a:pt x="987" y="3954"/>
                  </a:lnTo>
                  <a:lnTo>
                    <a:pt x="981" y="3977"/>
                  </a:lnTo>
                  <a:lnTo>
                    <a:pt x="976" y="4000"/>
                  </a:lnTo>
                  <a:lnTo>
                    <a:pt x="971" y="4025"/>
                  </a:lnTo>
                  <a:lnTo>
                    <a:pt x="966" y="4051"/>
                  </a:lnTo>
                  <a:lnTo>
                    <a:pt x="962" y="4079"/>
                  </a:lnTo>
                  <a:lnTo>
                    <a:pt x="957" y="4107"/>
                  </a:lnTo>
                  <a:lnTo>
                    <a:pt x="953" y="4137"/>
                  </a:lnTo>
                  <a:lnTo>
                    <a:pt x="949" y="4168"/>
                  </a:lnTo>
                  <a:lnTo>
                    <a:pt x="945" y="4201"/>
                  </a:lnTo>
                  <a:lnTo>
                    <a:pt x="942" y="4235"/>
                  </a:lnTo>
                  <a:lnTo>
                    <a:pt x="940" y="4270"/>
                  </a:lnTo>
                  <a:lnTo>
                    <a:pt x="938" y="4306"/>
                  </a:lnTo>
                  <a:lnTo>
                    <a:pt x="937" y="4344"/>
                  </a:lnTo>
                  <a:lnTo>
                    <a:pt x="936" y="4382"/>
                  </a:lnTo>
                  <a:lnTo>
                    <a:pt x="936" y="4423"/>
                  </a:lnTo>
                  <a:lnTo>
                    <a:pt x="937" y="4464"/>
                  </a:lnTo>
                  <a:lnTo>
                    <a:pt x="938" y="4506"/>
                  </a:lnTo>
                  <a:lnTo>
                    <a:pt x="941" y="4549"/>
                  </a:lnTo>
                  <a:lnTo>
                    <a:pt x="943" y="4575"/>
                  </a:lnTo>
                  <a:lnTo>
                    <a:pt x="943" y="4599"/>
                  </a:lnTo>
                  <a:lnTo>
                    <a:pt x="943" y="4621"/>
                  </a:lnTo>
                  <a:lnTo>
                    <a:pt x="940" y="4643"/>
                  </a:lnTo>
                  <a:lnTo>
                    <a:pt x="937" y="4664"/>
                  </a:lnTo>
                  <a:lnTo>
                    <a:pt x="933" y="4682"/>
                  </a:lnTo>
                  <a:lnTo>
                    <a:pt x="927" y="4700"/>
                  </a:lnTo>
                  <a:lnTo>
                    <a:pt x="921" y="4716"/>
                  </a:lnTo>
                  <a:lnTo>
                    <a:pt x="912" y="4732"/>
                  </a:lnTo>
                  <a:lnTo>
                    <a:pt x="904" y="4746"/>
                  </a:lnTo>
                  <a:lnTo>
                    <a:pt x="896" y="4758"/>
                  </a:lnTo>
                  <a:lnTo>
                    <a:pt x="885" y="4771"/>
                  </a:lnTo>
                  <a:lnTo>
                    <a:pt x="866" y="4792"/>
                  </a:lnTo>
                  <a:lnTo>
                    <a:pt x="844" y="4810"/>
                  </a:lnTo>
                  <a:lnTo>
                    <a:pt x="821" y="4824"/>
                  </a:lnTo>
                  <a:lnTo>
                    <a:pt x="801" y="4836"/>
                  </a:lnTo>
                  <a:lnTo>
                    <a:pt x="780" y="4845"/>
                  </a:lnTo>
                  <a:lnTo>
                    <a:pt x="762" y="4851"/>
                  </a:lnTo>
                  <a:lnTo>
                    <a:pt x="746" y="4856"/>
                  </a:lnTo>
                  <a:lnTo>
                    <a:pt x="740" y="4857"/>
                  </a:lnTo>
                  <a:lnTo>
                    <a:pt x="734" y="4858"/>
                  </a:lnTo>
                  <a:lnTo>
                    <a:pt x="730" y="4859"/>
                  </a:lnTo>
                  <a:lnTo>
                    <a:pt x="725" y="4860"/>
                  </a:lnTo>
                  <a:lnTo>
                    <a:pt x="723" y="4860"/>
                  </a:lnTo>
                  <a:lnTo>
                    <a:pt x="723" y="4860"/>
                  </a:lnTo>
                  <a:lnTo>
                    <a:pt x="723" y="4861"/>
                  </a:lnTo>
                  <a:lnTo>
                    <a:pt x="724" y="4865"/>
                  </a:lnTo>
                  <a:lnTo>
                    <a:pt x="726" y="4869"/>
                  </a:lnTo>
                  <a:lnTo>
                    <a:pt x="728" y="4874"/>
                  </a:lnTo>
                  <a:lnTo>
                    <a:pt x="733" y="4881"/>
                  </a:lnTo>
                  <a:lnTo>
                    <a:pt x="737" y="4889"/>
                  </a:lnTo>
                  <a:lnTo>
                    <a:pt x="741" y="4899"/>
                  </a:lnTo>
                  <a:lnTo>
                    <a:pt x="747" y="4910"/>
                  </a:lnTo>
                  <a:lnTo>
                    <a:pt x="760" y="4933"/>
                  </a:lnTo>
                  <a:lnTo>
                    <a:pt x="777" y="4959"/>
                  </a:lnTo>
                  <a:lnTo>
                    <a:pt x="798" y="4987"/>
                  </a:lnTo>
                  <a:lnTo>
                    <a:pt x="820" y="5017"/>
                  </a:lnTo>
                  <a:lnTo>
                    <a:pt x="847" y="5046"/>
                  </a:lnTo>
                  <a:lnTo>
                    <a:pt x="877" y="5074"/>
                  </a:lnTo>
                  <a:lnTo>
                    <a:pt x="910" y="5100"/>
                  </a:lnTo>
                  <a:lnTo>
                    <a:pt x="946" y="5124"/>
                  </a:lnTo>
                  <a:lnTo>
                    <a:pt x="966" y="5134"/>
                  </a:lnTo>
                  <a:lnTo>
                    <a:pt x="987" y="5144"/>
                  </a:lnTo>
                  <a:lnTo>
                    <a:pt x="1008" y="5152"/>
                  </a:lnTo>
                  <a:lnTo>
                    <a:pt x="1030" y="5159"/>
                  </a:lnTo>
                  <a:lnTo>
                    <a:pt x="1054" y="5164"/>
                  </a:lnTo>
                  <a:lnTo>
                    <a:pt x="1077" y="5168"/>
                  </a:lnTo>
                  <a:lnTo>
                    <a:pt x="1102" y="5171"/>
                  </a:lnTo>
                  <a:lnTo>
                    <a:pt x="1128" y="5173"/>
                  </a:lnTo>
                  <a:lnTo>
                    <a:pt x="1190" y="5173"/>
                  </a:lnTo>
                  <a:lnTo>
                    <a:pt x="1219" y="5168"/>
                  </a:lnTo>
                  <a:lnTo>
                    <a:pt x="1247" y="5163"/>
                  </a:lnTo>
                  <a:lnTo>
                    <a:pt x="1275" y="5155"/>
                  </a:lnTo>
                  <a:lnTo>
                    <a:pt x="1301" y="5146"/>
                  </a:lnTo>
                  <a:lnTo>
                    <a:pt x="1328" y="5133"/>
                  </a:lnTo>
                  <a:lnTo>
                    <a:pt x="1355" y="5120"/>
                  </a:lnTo>
                  <a:lnTo>
                    <a:pt x="1382" y="5104"/>
                  </a:lnTo>
                  <a:lnTo>
                    <a:pt x="1409" y="5085"/>
                  </a:lnTo>
                  <a:lnTo>
                    <a:pt x="1436" y="5064"/>
                  </a:lnTo>
                  <a:lnTo>
                    <a:pt x="1464" y="5041"/>
                  </a:lnTo>
                  <a:lnTo>
                    <a:pt x="1492" y="5015"/>
                  </a:lnTo>
                  <a:lnTo>
                    <a:pt x="1521" y="4986"/>
                  </a:lnTo>
                  <a:lnTo>
                    <a:pt x="1551" y="4955"/>
                  </a:lnTo>
                  <a:lnTo>
                    <a:pt x="1583" y="4921"/>
                  </a:lnTo>
                  <a:lnTo>
                    <a:pt x="1616" y="4885"/>
                  </a:lnTo>
                  <a:lnTo>
                    <a:pt x="1650" y="4845"/>
                  </a:lnTo>
                  <a:lnTo>
                    <a:pt x="1686" y="4803"/>
                  </a:lnTo>
                  <a:lnTo>
                    <a:pt x="1724" y="4757"/>
                  </a:lnTo>
                  <a:lnTo>
                    <a:pt x="1763" y="4709"/>
                  </a:lnTo>
                  <a:lnTo>
                    <a:pt x="1805" y="4657"/>
                  </a:lnTo>
                  <a:lnTo>
                    <a:pt x="1850" y="4603"/>
                  </a:lnTo>
                  <a:lnTo>
                    <a:pt x="1896" y="4544"/>
                  </a:lnTo>
                  <a:lnTo>
                    <a:pt x="1945" y="4483"/>
                  </a:lnTo>
                  <a:lnTo>
                    <a:pt x="1997" y="4419"/>
                  </a:lnTo>
                  <a:lnTo>
                    <a:pt x="2052" y="4351"/>
                  </a:lnTo>
                  <a:lnTo>
                    <a:pt x="2110" y="4278"/>
                  </a:lnTo>
                  <a:lnTo>
                    <a:pt x="2171" y="4203"/>
                  </a:lnTo>
                  <a:lnTo>
                    <a:pt x="2236" y="4124"/>
                  </a:lnTo>
                  <a:lnTo>
                    <a:pt x="2304" y="4042"/>
                  </a:lnTo>
                  <a:lnTo>
                    <a:pt x="2375" y="3955"/>
                  </a:lnTo>
                  <a:lnTo>
                    <a:pt x="2451" y="3864"/>
                  </a:lnTo>
                  <a:lnTo>
                    <a:pt x="2491" y="3818"/>
                  </a:lnTo>
                  <a:lnTo>
                    <a:pt x="2531" y="3770"/>
                  </a:lnTo>
                  <a:lnTo>
                    <a:pt x="2565" y="3730"/>
                  </a:lnTo>
                  <a:lnTo>
                    <a:pt x="2601" y="3692"/>
                  </a:lnTo>
                  <a:lnTo>
                    <a:pt x="2638" y="3655"/>
                  </a:lnTo>
                  <a:lnTo>
                    <a:pt x="2676" y="3619"/>
                  </a:lnTo>
                  <a:lnTo>
                    <a:pt x="2717" y="3583"/>
                  </a:lnTo>
                  <a:lnTo>
                    <a:pt x="2757" y="3548"/>
                  </a:lnTo>
                  <a:lnTo>
                    <a:pt x="2799" y="3514"/>
                  </a:lnTo>
                  <a:lnTo>
                    <a:pt x="2843" y="3481"/>
                  </a:lnTo>
                  <a:lnTo>
                    <a:pt x="2931" y="3417"/>
                  </a:lnTo>
                  <a:lnTo>
                    <a:pt x="3024" y="3357"/>
                  </a:lnTo>
                  <a:lnTo>
                    <a:pt x="3119" y="3299"/>
                  </a:lnTo>
                  <a:lnTo>
                    <a:pt x="3217" y="3244"/>
                  </a:lnTo>
                  <a:lnTo>
                    <a:pt x="3318" y="3193"/>
                  </a:lnTo>
                  <a:lnTo>
                    <a:pt x="3420" y="3144"/>
                  </a:lnTo>
                  <a:lnTo>
                    <a:pt x="3522" y="3098"/>
                  </a:lnTo>
                  <a:lnTo>
                    <a:pt x="3625" y="3055"/>
                  </a:lnTo>
                  <a:lnTo>
                    <a:pt x="3727" y="3015"/>
                  </a:lnTo>
                  <a:lnTo>
                    <a:pt x="3830" y="2976"/>
                  </a:lnTo>
                  <a:lnTo>
                    <a:pt x="3931" y="2941"/>
                  </a:lnTo>
                  <a:lnTo>
                    <a:pt x="4031" y="2908"/>
                  </a:lnTo>
                  <a:lnTo>
                    <a:pt x="4128" y="2879"/>
                  </a:lnTo>
                  <a:lnTo>
                    <a:pt x="4223" y="2851"/>
                  </a:lnTo>
                  <a:lnTo>
                    <a:pt x="4315" y="2825"/>
                  </a:lnTo>
                  <a:lnTo>
                    <a:pt x="4359" y="2814"/>
                  </a:lnTo>
                  <a:lnTo>
                    <a:pt x="4403" y="2802"/>
                  </a:lnTo>
                  <a:lnTo>
                    <a:pt x="4445" y="2792"/>
                  </a:lnTo>
                  <a:lnTo>
                    <a:pt x="4487" y="2782"/>
                  </a:lnTo>
                  <a:lnTo>
                    <a:pt x="4527" y="2771"/>
                  </a:lnTo>
                  <a:lnTo>
                    <a:pt x="4567" y="2762"/>
                  </a:lnTo>
                  <a:lnTo>
                    <a:pt x="4604" y="2754"/>
                  </a:lnTo>
                  <a:lnTo>
                    <a:pt x="4640" y="2746"/>
                  </a:lnTo>
                  <a:lnTo>
                    <a:pt x="4675" y="2739"/>
                  </a:lnTo>
                  <a:lnTo>
                    <a:pt x="4709" y="2731"/>
                  </a:lnTo>
                  <a:lnTo>
                    <a:pt x="4741" y="2724"/>
                  </a:lnTo>
                  <a:lnTo>
                    <a:pt x="4771" y="2719"/>
                  </a:lnTo>
                  <a:lnTo>
                    <a:pt x="4800" y="2713"/>
                  </a:lnTo>
                  <a:lnTo>
                    <a:pt x="4827" y="2708"/>
                  </a:lnTo>
                  <a:lnTo>
                    <a:pt x="4853" y="2702"/>
                  </a:lnTo>
                  <a:lnTo>
                    <a:pt x="4875" y="2698"/>
                  </a:lnTo>
                  <a:lnTo>
                    <a:pt x="4897" y="2695"/>
                  </a:lnTo>
                  <a:lnTo>
                    <a:pt x="4917" y="2691"/>
                  </a:lnTo>
                  <a:lnTo>
                    <a:pt x="4934" y="2688"/>
                  </a:lnTo>
                  <a:lnTo>
                    <a:pt x="4949" y="2686"/>
                  </a:lnTo>
                  <a:lnTo>
                    <a:pt x="4962" y="2684"/>
                  </a:lnTo>
                  <a:lnTo>
                    <a:pt x="4973" y="2682"/>
                  </a:lnTo>
                  <a:lnTo>
                    <a:pt x="4982" y="2681"/>
                  </a:lnTo>
                  <a:lnTo>
                    <a:pt x="4988" y="2680"/>
                  </a:lnTo>
                  <a:lnTo>
                    <a:pt x="4992" y="2679"/>
                  </a:lnTo>
                  <a:lnTo>
                    <a:pt x="4993" y="2679"/>
                  </a:lnTo>
                  <a:lnTo>
                    <a:pt x="4991" y="2681"/>
                  </a:lnTo>
                  <a:lnTo>
                    <a:pt x="4986" y="2686"/>
                  </a:lnTo>
                  <a:lnTo>
                    <a:pt x="4978" y="2695"/>
                  </a:lnTo>
                  <a:lnTo>
                    <a:pt x="4967" y="2708"/>
                  </a:lnTo>
                  <a:lnTo>
                    <a:pt x="4953" y="2723"/>
                  </a:lnTo>
                  <a:lnTo>
                    <a:pt x="4936" y="2742"/>
                  </a:lnTo>
                  <a:lnTo>
                    <a:pt x="4918" y="2762"/>
                  </a:lnTo>
                  <a:lnTo>
                    <a:pt x="4897" y="2785"/>
                  </a:lnTo>
                  <a:lnTo>
                    <a:pt x="4873" y="2811"/>
                  </a:lnTo>
                  <a:lnTo>
                    <a:pt x="4848" y="2838"/>
                  </a:lnTo>
                  <a:lnTo>
                    <a:pt x="4822" y="2868"/>
                  </a:lnTo>
                  <a:lnTo>
                    <a:pt x="4794" y="2899"/>
                  </a:lnTo>
                  <a:lnTo>
                    <a:pt x="4765" y="2932"/>
                  </a:lnTo>
                  <a:lnTo>
                    <a:pt x="4734" y="2966"/>
                  </a:lnTo>
                  <a:lnTo>
                    <a:pt x="4702" y="3001"/>
                  </a:lnTo>
                  <a:lnTo>
                    <a:pt x="4670" y="3037"/>
                  </a:lnTo>
                  <a:lnTo>
                    <a:pt x="4603" y="3111"/>
                  </a:lnTo>
                  <a:lnTo>
                    <a:pt x="4535" y="3188"/>
                  </a:lnTo>
                  <a:lnTo>
                    <a:pt x="4468" y="3263"/>
                  </a:lnTo>
                  <a:lnTo>
                    <a:pt x="4401" y="3337"/>
                  </a:lnTo>
                  <a:lnTo>
                    <a:pt x="4369" y="3372"/>
                  </a:lnTo>
                  <a:lnTo>
                    <a:pt x="4339" y="3407"/>
                  </a:lnTo>
                  <a:lnTo>
                    <a:pt x="4309" y="3440"/>
                  </a:lnTo>
                  <a:lnTo>
                    <a:pt x="4280" y="3473"/>
                  </a:lnTo>
                  <a:lnTo>
                    <a:pt x="4253" y="3503"/>
                  </a:lnTo>
                  <a:lnTo>
                    <a:pt x="4227" y="3532"/>
                  </a:lnTo>
                  <a:lnTo>
                    <a:pt x="4204" y="3558"/>
                  </a:lnTo>
                  <a:lnTo>
                    <a:pt x="4183" y="3583"/>
                  </a:lnTo>
                  <a:lnTo>
                    <a:pt x="4164" y="3607"/>
                  </a:lnTo>
                  <a:lnTo>
                    <a:pt x="4143" y="3634"/>
                  </a:lnTo>
                  <a:lnTo>
                    <a:pt x="4121" y="3661"/>
                  </a:lnTo>
                  <a:lnTo>
                    <a:pt x="4097" y="3691"/>
                  </a:lnTo>
                  <a:lnTo>
                    <a:pt x="4071" y="3723"/>
                  </a:lnTo>
                  <a:lnTo>
                    <a:pt x="4044" y="3756"/>
                  </a:lnTo>
                  <a:lnTo>
                    <a:pt x="4016" y="3791"/>
                  </a:lnTo>
                  <a:lnTo>
                    <a:pt x="3988" y="3828"/>
                  </a:lnTo>
                  <a:lnTo>
                    <a:pt x="3958" y="3865"/>
                  </a:lnTo>
                  <a:lnTo>
                    <a:pt x="3927" y="3905"/>
                  </a:lnTo>
                  <a:lnTo>
                    <a:pt x="3897" y="3945"/>
                  </a:lnTo>
                  <a:lnTo>
                    <a:pt x="3866" y="3987"/>
                  </a:lnTo>
                  <a:lnTo>
                    <a:pt x="3834" y="4029"/>
                  </a:lnTo>
                  <a:lnTo>
                    <a:pt x="3803" y="4073"/>
                  </a:lnTo>
                  <a:lnTo>
                    <a:pt x="3742" y="4163"/>
                  </a:lnTo>
                  <a:lnTo>
                    <a:pt x="3684" y="4257"/>
                  </a:lnTo>
                  <a:lnTo>
                    <a:pt x="3656" y="4305"/>
                  </a:lnTo>
                  <a:lnTo>
                    <a:pt x="3629" y="4354"/>
                  </a:lnTo>
                  <a:lnTo>
                    <a:pt x="3605" y="4402"/>
                  </a:lnTo>
                  <a:lnTo>
                    <a:pt x="3581" y="4451"/>
                  </a:lnTo>
                  <a:lnTo>
                    <a:pt x="3558" y="4502"/>
                  </a:lnTo>
                  <a:lnTo>
                    <a:pt x="3538" y="4551"/>
                  </a:lnTo>
                  <a:lnTo>
                    <a:pt x="3520" y="4602"/>
                  </a:lnTo>
                  <a:lnTo>
                    <a:pt x="3504" y="4652"/>
                  </a:lnTo>
                  <a:lnTo>
                    <a:pt x="3491" y="4703"/>
                  </a:lnTo>
                  <a:lnTo>
                    <a:pt x="3480" y="4753"/>
                  </a:lnTo>
                  <a:lnTo>
                    <a:pt x="3471" y="4804"/>
                  </a:lnTo>
                  <a:lnTo>
                    <a:pt x="3466" y="4854"/>
                  </a:lnTo>
                  <a:lnTo>
                    <a:pt x="3464" y="4905"/>
                  </a:lnTo>
                  <a:lnTo>
                    <a:pt x="3465" y="4954"/>
                  </a:lnTo>
                  <a:lnTo>
                    <a:pt x="3469" y="4984"/>
                  </a:lnTo>
                  <a:lnTo>
                    <a:pt x="3474" y="5014"/>
                  </a:lnTo>
                  <a:lnTo>
                    <a:pt x="3482" y="5045"/>
                  </a:lnTo>
                  <a:lnTo>
                    <a:pt x="3491" y="5076"/>
                  </a:lnTo>
                  <a:lnTo>
                    <a:pt x="3501" y="5107"/>
                  </a:lnTo>
                  <a:lnTo>
                    <a:pt x="3513" y="5139"/>
                  </a:lnTo>
                  <a:lnTo>
                    <a:pt x="3526" y="5170"/>
                  </a:lnTo>
                  <a:lnTo>
                    <a:pt x="3541" y="5202"/>
                  </a:lnTo>
                  <a:lnTo>
                    <a:pt x="3557" y="5234"/>
                  </a:lnTo>
                  <a:lnTo>
                    <a:pt x="3574" y="5267"/>
                  </a:lnTo>
                  <a:lnTo>
                    <a:pt x="3591" y="5300"/>
                  </a:lnTo>
                  <a:lnTo>
                    <a:pt x="3611" y="5333"/>
                  </a:lnTo>
                  <a:lnTo>
                    <a:pt x="3651" y="5399"/>
                  </a:lnTo>
                  <a:lnTo>
                    <a:pt x="3695" y="5465"/>
                  </a:lnTo>
                  <a:lnTo>
                    <a:pt x="3742" y="5530"/>
                  </a:lnTo>
                  <a:lnTo>
                    <a:pt x="3790" y="5595"/>
                  </a:lnTo>
                  <a:lnTo>
                    <a:pt x="3840" y="5659"/>
                  </a:lnTo>
                  <a:lnTo>
                    <a:pt x="3890" y="5722"/>
                  </a:lnTo>
                  <a:lnTo>
                    <a:pt x="3941" y="5782"/>
                  </a:lnTo>
                  <a:lnTo>
                    <a:pt x="3992" y="5841"/>
                  </a:lnTo>
                  <a:lnTo>
                    <a:pt x="4041" y="5898"/>
                  </a:lnTo>
                  <a:lnTo>
                    <a:pt x="4089" y="5951"/>
                  </a:lnTo>
                  <a:lnTo>
                    <a:pt x="4117" y="5986"/>
                  </a:lnTo>
                  <a:lnTo>
                    <a:pt x="4141" y="6020"/>
                  </a:lnTo>
                  <a:lnTo>
                    <a:pt x="4164" y="6052"/>
                  </a:lnTo>
                  <a:lnTo>
                    <a:pt x="4184" y="6084"/>
                  </a:lnTo>
                  <a:lnTo>
                    <a:pt x="4201" y="6114"/>
                  </a:lnTo>
                  <a:lnTo>
                    <a:pt x="4217" y="6142"/>
                  </a:lnTo>
                  <a:lnTo>
                    <a:pt x="4230" y="6169"/>
                  </a:lnTo>
                  <a:lnTo>
                    <a:pt x="4240" y="6193"/>
                  </a:lnTo>
                  <a:lnTo>
                    <a:pt x="4250" y="6215"/>
                  </a:lnTo>
                  <a:lnTo>
                    <a:pt x="4258" y="6236"/>
                  </a:lnTo>
                  <a:lnTo>
                    <a:pt x="4264" y="6253"/>
                  </a:lnTo>
                  <a:lnTo>
                    <a:pt x="4268" y="6267"/>
                  </a:lnTo>
                  <a:lnTo>
                    <a:pt x="4272" y="6279"/>
                  </a:lnTo>
                  <a:lnTo>
                    <a:pt x="4275" y="6287"/>
                  </a:lnTo>
                  <a:lnTo>
                    <a:pt x="4276" y="6293"/>
                  </a:lnTo>
                  <a:lnTo>
                    <a:pt x="4276" y="6294"/>
                  </a:lnTo>
                  <a:lnTo>
                    <a:pt x="3902" y="6856"/>
                  </a:lnTo>
                  <a:lnTo>
                    <a:pt x="3902" y="6856"/>
                  </a:lnTo>
                  <a:lnTo>
                    <a:pt x="3904" y="6858"/>
                  </a:lnTo>
                  <a:lnTo>
                    <a:pt x="3906" y="6861"/>
                  </a:lnTo>
                  <a:lnTo>
                    <a:pt x="3909" y="6865"/>
                  </a:lnTo>
                  <a:lnTo>
                    <a:pt x="3914" y="6870"/>
                  </a:lnTo>
                  <a:lnTo>
                    <a:pt x="3919" y="6877"/>
                  </a:lnTo>
                  <a:lnTo>
                    <a:pt x="3926" y="6884"/>
                  </a:lnTo>
                  <a:lnTo>
                    <a:pt x="3932" y="6893"/>
                  </a:lnTo>
                  <a:lnTo>
                    <a:pt x="3948" y="6912"/>
                  </a:lnTo>
                  <a:lnTo>
                    <a:pt x="3968" y="6936"/>
                  </a:lnTo>
                  <a:lnTo>
                    <a:pt x="3992" y="6963"/>
                  </a:lnTo>
                  <a:lnTo>
                    <a:pt x="4017" y="6993"/>
                  </a:lnTo>
                  <a:lnTo>
                    <a:pt x="4045" y="7025"/>
                  </a:lnTo>
                  <a:lnTo>
                    <a:pt x="4077" y="7059"/>
                  </a:lnTo>
                  <a:lnTo>
                    <a:pt x="4110" y="7095"/>
                  </a:lnTo>
                  <a:lnTo>
                    <a:pt x="4147" y="7133"/>
                  </a:lnTo>
                  <a:lnTo>
                    <a:pt x="4185" y="7173"/>
                  </a:lnTo>
                  <a:lnTo>
                    <a:pt x="4225" y="7213"/>
                  </a:lnTo>
                  <a:lnTo>
                    <a:pt x="4267" y="7254"/>
                  </a:lnTo>
                  <a:lnTo>
                    <a:pt x="4311" y="7295"/>
                  </a:lnTo>
                  <a:lnTo>
                    <a:pt x="4356" y="7338"/>
                  </a:lnTo>
                  <a:lnTo>
                    <a:pt x="4403" y="7379"/>
                  </a:lnTo>
                  <a:lnTo>
                    <a:pt x="4451" y="7419"/>
                  </a:lnTo>
                  <a:lnTo>
                    <a:pt x="4500" y="7459"/>
                  </a:lnTo>
                  <a:lnTo>
                    <a:pt x="4550" y="7498"/>
                  </a:lnTo>
                  <a:lnTo>
                    <a:pt x="4601" y="7535"/>
                  </a:lnTo>
                  <a:lnTo>
                    <a:pt x="4652" y="7571"/>
                  </a:lnTo>
                  <a:lnTo>
                    <a:pt x="4704" y="7604"/>
                  </a:lnTo>
                  <a:lnTo>
                    <a:pt x="4756" y="7635"/>
                  </a:lnTo>
                  <a:lnTo>
                    <a:pt x="4808" y="7664"/>
                  </a:lnTo>
                  <a:lnTo>
                    <a:pt x="4861" y="7690"/>
                  </a:lnTo>
                  <a:lnTo>
                    <a:pt x="4912" y="7712"/>
                  </a:lnTo>
                  <a:lnTo>
                    <a:pt x="4965" y="7730"/>
                  </a:lnTo>
                  <a:lnTo>
                    <a:pt x="4991" y="7737"/>
                  </a:lnTo>
                  <a:lnTo>
                    <a:pt x="5017" y="7744"/>
                  </a:lnTo>
                  <a:lnTo>
                    <a:pt x="5042" y="7750"/>
                  </a:lnTo>
                  <a:lnTo>
                    <a:pt x="5067" y="7754"/>
                  </a:lnTo>
                  <a:lnTo>
                    <a:pt x="5092" y="7757"/>
                  </a:lnTo>
                  <a:lnTo>
                    <a:pt x="5117" y="7759"/>
                  </a:lnTo>
                  <a:lnTo>
                    <a:pt x="5163" y="7758"/>
                  </a:lnTo>
                  <a:lnTo>
                    <a:pt x="5210" y="7755"/>
                  </a:lnTo>
                  <a:lnTo>
                    <a:pt x="5256" y="7750"/>
                  </a:lnTo>
                  <a:lnTo>
                    <a:pt x="5302" y="7742"/>
                  </a:lnTo>
                  <a:lnTo>
                    <a:pt x="5347" y="7733"/>
                  </a:lnTo>
                  <a:lnTo>
                    <a:pt x="5393" y="7723"/>
                  </a:lnTo>
                  <a:lnTo>
                    <a:pt x="5437" y="7711"/>
                  </a:lnTo>
                  <a:lnTo>
                    <a:pt x="5482" y="7696"/>
                  </a:lnTo>
                  <a:lnTo>
                    <a:pt x="5527" y="7681"/>
                  </a:lnTo>
                  <a:lnTo>
                    <a:pt x="5571" y="7664"/>
                  </a:lnTo>
                  <a:lnTo>
                    <a:pt x="5616" y="7646"/>
                  </a:lnTo>
                  <a:lnTo>
                    <a:pt x="5660" y="7626"/>
                  </a:lnTo>
                  <a:lnTo>
                    <a:pt x="5704" y="7605"/>
                  </a:lnTo>
                  <a:lnTo>
                    <a:pt x="5749" y="7584"/>
                  </a:lnTo>
                  <a:lnTo>
                    <a:pt x="5838" y="7538"/>
                  </a:lnTo>
                  <a:lnTo>
                    <a:pt x="5927" y="7487"/>
                  </a:lnTo>
                  <a:lnTo>
                    <a:pt x="6017" y="7435"/>
                  </a:lnTo>
                  <a:lnTo>
                    <a:pt x="6108" y="7381"/>
                  </a:lnTo>
                  <a:lnTo>
                    <a:pt x="6200" y="7325"/>
                  </a:lnTo>
                  <a:lnTo>
                    <a:pt x="6293" y="7269"/>
                  </a:lnTo>
                  <a:lnTo>
                    <a:pt x="6388" y="7213"/>
                  </a:lnTo>
                  <a:lnTo>
                    <a:pt x="6484" y="7158"/>
                  </a:lnTo>
                  <a:lnTo>
                    <a:pt x="6582" y="7105"/>
                  </a:lnTo>
                  <a:lnTo>
                    <a:pt x="6618" y="7087"/>
                  </a:lnTo>
                  <a:lnTo>
                    <a:pt x="6653" y="7072"/>
                  </a:lnTo>
                  <a:lnTo>
                    <a:pt x="6690" y="7059"/>
                  </a:lnTo>
                  <a:lnTo>
                    <a:pt x="6727" y="7045"/>
                  </a:lnTo>
                  <a:lnTo>
                    <a:pt x="6764" y="7034"/>
                  </a:lnTo>
                  <a:lnTo>
                    <a:pt x="6803" y="7025"/>
                  </a:lnTo>
                  <a:lnTo>
                    <a:pt x="6840" y="7015"/>
                  </a:lnTo>
                  <a:lnTo>
                    <a:pt x="6878" y="7007"/>
                  </a:lnTo>
                  <a:lnTo>
                    <a:pt x="6916" y="7001"/>
                  </a:lnTo>
                  <a:lnTo>
                    <a:pt x="6954" y="6995"/>
                  </a:lnTo>
                  <a:lnTo>
                    <a:pt x="7029" y="6986"/>
                  </a:lnTo>
                  <a:lnTo>
                    <a:pt x="7103" y="6981"/>
                  </a:lnTo>
                  <a:lnTo>
                    <a:pt x="7174" y="6980"/>
                  </a:lnTo>
                  <a:lnTo>
                    <a:pt x="7237" y="6981"/>
                  </a:lnTo>
                  <a:lnTo>
                    <a:pt x="7298" y="6984"/>
                  </a:lnTo>
                  <a:lnTo>
                    <a:pt x="7356" y="6988"/>
                  </a:lnTo>
                  <a:lnTo>
                    <a:pt x="7411" y="6995"/>
                  </a:lnTo>
                  <a:lnTo>
                    <a:pt x="7463" y="7002"/>
                  </a:lnTo>
                  <a:lnTo>
                    <a:pt x="7512" y="7009"/>
                  </a:lnTo>
                  <a:lnTo>
                    <a:pt x="7557" y="7018"/>
                  </a:lnTo>
                  <a:lnTo>
                    <a:pt x="7599" y="7027"/>
                  </a:lnTo>
                  <a:lnTo>
                    <a:pt x="7618" y="7031"/>
                  </a:lnTo>
                  <a:lnTo>
                    <a:pt x="7636" y="7035"/>
                  </a:lnTo>
                  <a:lnTo>
                    <a:pt x="7653" y="7040"/>
                  </a:lnTo>
                  <a:lnTo>
                    <a:pt x="7669" y="7044"/>
                  </a:lnTo>
                  <a:lnTo>
                    <a:pt x="7684" y="7048"/>
                  </a:lnTo>
                  <a:lnTo>
                    <a:pt x="7698" y="7051"/>
                  </a:lnTo>
                  <a:lnTo>
                    <a:pt x="7710" y="7055"/>
                  </a:lnTo>
                  <a:lnTo>
                    <a:pt x="7721" y="7059"/>
                  </a:lnTo>
                  <a:lnTo>
                    <a:pt x="7732" y="7062"/>
                  </a:lnTo>
                  <a:lnTo>
                    <a:pt x="7741" y="7065"/>
                  </a:lnTo>
                  <a:lnTo>
                    <a:pt x="7748" y="7067"/>
                  </a:lnTo>
                  <a:lnTo>
                    <a:pt x="7754" y="7069"/>
                  </a:lnTo>
                  <a:lnTo>
                    <a:pt x="7760" y="7071"/>
                  </a:lnTo>
                  <a:lnTo>
                    <a:pt x="7763" y="7072"/>
                  </a:lnTo>
                  <a:lnTo>
                    <a:pt x="7766" y="7073"/>
                  </a:lnTo>
                  <a:lnTo>
                    <a:pt x="7766" y="7073"/>
                  </a:lnTo>
                  <a:lnTo>
                    <a:pt x="7766" y="7073"/>
                  </a:lnTo>
                  <a:lnTo>
                    <a:pt x="7767" y="7071"/>
                  </a:lnTo>
                  <a:lnTo>
                    <a:pt x="7768" y="7069"/>
                  </a:lnTo>
                  <a:lnTo>
                    <a:pt x="7769" y="7065"/>
                  </a:lnTo>
                  <a:lnTo>
                    <a:pt x="7772" y="7054"/>
                  </a:lnTo>
                  <a:lnTo>
                    <a:pt x="7775" y="7040"/>
                  </a:lnTo>
                  <a:lnTo>
                    <a:pt x="7780" y="7021"/>
                  </a:lnTo>
                  <a:lnTo>
                    <a:pt x="7786" y="7000"/>
                  </a:lnTo>
                  <a:lnTo>
                    <a:pt x="7794" y="6974"/>
                  </a:lnTo>
                  <a:lnTo>
                    <a:pt x="7801" y="6945"/>
                  </a:lnTo>
                  <a:lnTo>
                    <a:pt x="7809" y="6913"/>
                  </a:lnTo>
                  <a:lnTo>
                    <a:pt x="7817" y="6879"/>
                  </a:lnTo>
                  <a:lnTo>
                    <a:pt x="7827" y="6841"/>
                  </a:lnTo>
                  <a:lnTo>
                    <a:pt x="7837" y="6800"/>
                  </a:lnTo>
                  <a:lnTo>
                    <a:pt x="7847" y="6758"/>
                  </a:lnTo>
                  <a:lnTo>
                    <a:pt x="7858" y="6711"/>
                  </a:lnTo>
                  <a:lnTo>
                    <a:pt x="7868" y="6664"/>
                  </a:lnTo>
                  <a:lnTo>
                    <a:pt x="7879" y="6614"/>
                  </a:lnTo>
                  <a:lnTo>
                    <a:pt x="7890" y="6562"/>
                  </a:lnTo>
                  <a:lnTo>
                    <a:pt x="7901" y="6507"/>
                  </a:lnTo>
                  <a:lnTo>
                    <a:pt x="7912" y="6452"/>
                  </a:lnTo>
                  <a:lnTo>
                    <a:pt x="7923" y="6395"/>
                  </a:lnTo>
                  <a:lnTo>
                    <a:pt x="7933" y="6336"/>
                  </a:lnTo>
                  <a:lnTo>
                    <a:pt x="7943" y="6276"/>
                  </a:lnTo>
                  <a:lnTo>
                    <a:pt x="7954" y="6215"/>
                  </a:lnTo>
                  <a:lnTo>
                    <a:pt x="7963" y="6153"/>
                  </a:lnTo>
                  <a:lnTo>
                    <a:pt x="7981" y="6026"/>
                  </a:lnTo>
                  <a:lnTo>
                    <a:pt x="7996" y="5899"/>
                  </a:lnTo>
                  <a:lnTo>
                    <a:pt x="8007" y="5769"/>
                  </a:lnTo>
                  <a:lnTo>
                    <a:pt x="8012" y="5704"/>
                  </a:lnTo>
                  <a:lnTo>
                    <a:pt x="8016" y="5640"/>
                  </a:lnTo>
                  <a:lnTo>
                    <a:pt x="8017" y="5597"/>
                  </a:lnTo>
                  <a:lnTo>
                    <a:pt x="8017" y="5555"/>
                  </a:lnTo>
                  <a:lnTo>
                    <a:pt x="8017" y="5513"/>
                  </a:lnTo>
                  <a:lnTo>
                    <a:pt x="8016" y="5473"/>
                  </a:lnTo>
                  <a:lnTo>
                    <a:pt x="8012" y="5397"/>
                  </a:lnTo>
                  <a:lnTo>
                    <a:pt x="8004" y="5323"/>
                  </a:lnTo>
                  <a:lnTo>
                    <a:pt x="7996" y="5253"/>
                  </a:lnTo>
                  <a:lnTo>
                    <a:pt x="7986" y="5186"/>
                  </a:lnTo>
                  <a:lnTo>
                    <a:pt x="7972" y="5121"/>
                  </a:lnTo>
                  <a:lnTo>
                    <a:pt x="7959" y="5058"/>
                  </a:lnTo>
                  <a:lnTo>
                    <a:pt x="7943" y="4997"/>
                  </a:lnTo>
                  <a:lnTo>
                    <a:pt x="7927" y="4938"/>
                  </a:lnTo>
                  <a:lnTo>
                    <a:pt x="7892" y="4820"/>
                  </a:lnTo>
                  <a:lnTo>
                    <a:pt x="7855" y="4704"/>
                  </a:lnTo>
                  <a:lnTo>
                    <a:pt x="7835" y="4644"/>
                  </a:lnTo>
                  <a:lnTo>
                    <a:pt x="7817" y="4584"/>
                  </a:lnTo>
                  <a:lnTo>
                    <a:pt x="7799" y="4523"/>
                  </a:lnTo>
                  <a:lnTo>
                    <a:pt x="7781" y="4460"/>
                  </a:lnTo>
                  <a:lnTo>
                    <a:pt x="7765" y="4395"/>
                  </a:lnTo>
                  <a:lnTo>
                    <a:pt x="7750" y="4327"/>
                  </a:lnTo>
                  <a:lnTo>
                    <a:pt x="7736" y="4256"/>
                  </a:lnTo>
                  <a:lnTo>
                    <a:pt x="7723" y="4183"/>
                  </a:lnTo>
                  <a:lnTo>
                    <a:pt x="7713" y="4104"/>
                  </a:lnTo>
                  <a:lnTo>
                    <a:pt x="7709" y="4064"/>
                  </a:lnTo>
                  <a:lnTo>
                    <a:pt x="7705" y="4023"/>
                  </a:lnTo>
                  <a:lnTo>
                    <a:pt x="7701" y="3981"/>
                  </a:lnTo>
                  <a:lnTo>
                    <a:pt x="7698" y="3936"/>
                  </a:lnTo>
                  <a:lnTo>
                    <a:pt x="7696" y="3892"/>
                  </a:lnTo>
                  <a:lnTo>
                    <a:pt x="7695" y="3846"/>
                  </a:lnTo>
                  <a:lnTo>
                    <a:pt x="7694" y="3798"/>
                  </a:lnTo>
                  <a:lnTo>
                    <a:pt x="7694" y="3750"/>
                  </a:lnTo>
                  <a:lnTo>
                    <a:pt x="7694" y="3700"/>
                  </a:lnTo>
                  <a:lnTo>
                    <a:pt x="7695" y="3648"/>
                  </a:lnTo>
                  <a:lnTo>
                    <a:pt x="7697" y="3596"/>
                  </a:lnTo>
                  <a:lnTo>
                    <a:pt x="7700" y="3541"/>
                  </a:lnTo>
                  <a:lnTo>
                    <a:pt x="7703" y="3484"/>
                  </a:lnTo>
                  <a:lnTo>
                    <a:pt x="7708" y="3427"/>
                  </a:lnTo>
                  <a:lnTo>
                    <a:pt x="7713" y="3367"/>
                  </a:lnTo>
                  <a:lnTo>
                    <a:pt x="7719" y="3306"/>
                  </a:lnTo>
                  <a:lnTo>
                    <a:pt x="7727" y="3243"/>
                  </a:lnTo>
                  <a:lnTo>
                    <a:pt x="7735" y="3178"/>
                  </a:lnTo>
                  <a:lnTo>
                    <a:pt x="7715" y="3213"/>
                  </a:lnTo>
                  <a:lnTo>
                    <a:pt x="7695" y="3250"/>
                  </a:lnTo>
                  <a:lnTo>
                    <a:pt x="7675" y="3289"/>
                  </a:lnTo>
                  <a:lnTo>
                    <a:pt x="7655" y="3328"/>
                  </a:lnTo>
                  <a:lnTo>
                    <a:pt x="7637" y="3368"/>
                  </a:lnTo>
                  <a:lnTo>
                    <a:pt x="7618" y="3410"/>
                  </a:lnTo>
                  <a:lnTo>
                    <a:pt x="7601" y="3453"/>
                  </a:lnTo>
                  <a:lnTo>
                    <a:pt x="7584" y="3499"/>
                  </a:lnTo>
                  <a:lnTo>
                    <a:pt x="7568" y="3545"/>
                  </a:lnTo>
                  <a:lnTo>
                    <a:pt x="7552" y="3592"/>
                  </a:lnTo>
                  <a:lnTo>
                    <a:pt x="7538" y="3643"/>
                  </a:lnTo>
                  <a:lnTo>
                    <a:pt x="7524" y="3694"/>
                  </a:lnTo>
                  <a:lnTo>
                    <a:pt x="7512" y="3747"/>
                  </a:lnTo>
                  <a:lnTo>
                    <a:pt x="7501" y="3803"/>
                  </a:lnTo>
                  <a:lnTo>
                    <a:pt x="7490" y="3859"/>
                  </a:lnTo>
                  <a:lnTo>
                    <a:pt x="7482" y="3918"/>
                  </a:lnTo>
                  <a:lnTo>
                    <a:pt x="7475" y="3979"/>
                  </a:lnTo>
                  <a:lnTo>
                    <a:pt x="7469" y="4042"/>
                  </a:lnTo>
                  <a:lnTo>
                    <a:pt x="7464" y="4107"/>
                  </a:lnTo>
                  <a:lnTo>
                    <a:pt x="7461" y="4174"/>
                  </a:lnTo>
                  <a:lnTo>
                    <a:pt x="7460" y="4243"/>
                  </a:lnTo>
                  <a:lnTo>
                    <a:pt x="7461" y="4316"/>
                  </a:lnTo>
                  <a:lnTo>
                    <a:pt x="7463" y="4390"/>
                  </a:lnTo>
                  <a:lnTo>
                    <a:pt x="7467" y="4466"/>
                  </a:lnTo>
                  <a:lnTo>
                    <a:pt x="7474" y="4545"/>
                  </a:lnTo>
                  <a:lnTo>
                    <a:pt x="7482" y="4627"/>
                  </a:lnTo>
                  <a:lnTo>
                    <a:pt x="7493" y="4711"/>
                  </a:lnTo>
                  <a:lnTo>
                    <a:pt x="7506" y="4798"/>
                  </a:lnTo>
                  <a:lnTo>
                    <a:pt x="7520" y="4887"/>
                  </a:lnTo>
                  <a:lnTo>
                    <a:pt x="7538" y="4980"/>
                  </a:lnTo>
                  <a:lnTo>
                    <a:pt x="7557" y="5075"/>
                  </a:lnTo>
                  <a:lnTo>
                    <a:pt x="7579" y="5173"/>
                  </a:lnTo>
                  <a:lnTo>
                    <a:pt x="7592" y="5228"/>
                  </a:lnTo>
                  <a:lnTo>
                    <a:pt x="7603" y="5287"/>
                  </a:lnTo>
                  <a:lnTo>
                    <a:pt x="7611" y="5346"/>
                  </a:lnTo>
                  <a:lnTo>
                    <a:pt x="7616" y="5405"/>
                  </a:lnTo>
                  <a:lnTo>
                    <a:pt x="7619" y="5466"/>
                  </a:lnTo>
                  <a:lnTo>
                    <a:pt x="7620" y="5528"/>
                  </a:lnTo>
                  <a:lnTo>
                    <a:pt x="7619" y="5589"/>
                  </a:lnTo>
                  <a:lnTo>
                    <a:pt x="7616" y="5651"/>
                  </a:lnTo>
                  <a:lnTo>
                    <a:pt x="7611" y="5713"/>
                  </a:lnTo>
                  <a:lnTo>
                    <a:pt x="7605" y="5774"/>
                  </a:lnTo>
                  <a:lnTo>
                    <a:pt x="7598" y="5836"/>
                  </a:lnTo>
                  <a:lnTo>
                    <a:pt x="7588" y="5896"/>
                  </a:lnTo>
                  <a:lnTo>
                    <a:pt x="7579" y="5955"/>
                  </a:lnTo>
                  <a:lnTo>
                    <a:pt x="7568" y="6014"/>
                  </a:lnTo>
                  <a:lnTo>
                    <a:pt x="7556" y="6071"/>
                  </a:lnTo>
                  <a:lnTo>
                    <a:pt x="7544" y="6126"/>
                  </a:lnTo>
                  <a:lnTo>
                    <a:pt x="7531" y="6181"/>
                  </a:lnTo>
                  <a:lnTo>
                    <a:pt x="7519" y="6232"/>
                  </a:lnTo>
                  <a:lnTo>
                    <a:pt x="7506" y="6282"/>
                  </a:lnTo>
                  <a:lnTo>
                    <a:pt x="7492" y="6329"/>
                  </a:lnTo>
                  <a:lnTo>
                    <a:pt x="7480" y="6375"/>
                  </a:lnTo>
                  <a:lnTo>
                    <a:pt x="7467" y="6417"/>
                  </a:lnTo>
                  <a:lnTo>
                    <a:pt x="7455" y="6456"/>
                  </a:lnTo>
                  <a:lnTo>
                    <a:pt x="7444" y="6491"/>
                  </a:lnTo>
                  <a:lnTo>
                    <a:pt x="7432" y="6524"/>
                  </a:lnTo>
                  <a:lnTo>
                    <a:pt x="7423" y="6553"/>
                  </a:lnTo>
                  <a:lnTo>
                    <a:pt x="7414" y="6578"/>
                  </a:lnTo>
                  <a:lnTo>
                    <a:pt x="7411" y="6589"/>
                  </a:lnTo>
                  <a:lnTo>
                    <a:pt x="7407" y="6598"/>
                  </a:lnTo>
                  <a:lnTo>
                    <a:pt x="7403" y="6607"/>
                  </a:lnTo>
                  <a:lnTo>
                    <a:pt x="7400" y="6615"/>
                  </a:lnTo>
                  <a:lnTo>
                    <a:pt x="7398" y="6622"/>
                  </a:lnTo>
                  <a:lnTo>
                    <a:pt x="7396" y="6627"/>
                  </a:lnTo>
                  <a:lnTo>
                    <a:pt x="7394" y="6631"/>
                  </a:lnTo>
                  <a:lnTo>
                    <a:pt x="7393" y="6634"/>
                  </a:lnTo>
                  <a:lnTo>
                    <a:pt x="7393" y="6636"/>
                  </a:lnTo>
                  <a:lnTo>
                    <a:pt x="7392" y="6637"/>
                  </a:lnTo>
                  <a:lnTo>
                    <a:pt x="7391" y="6636"/>
                  </a:lnTo>
                  <a:lnTo>
                    <a:pt x="7388" y="6635"/>
                  </a:lnTo>
                  <a:lnTo>
                    <a:pt x="7383" y="6634"/>
                  </a:lnTo>
                  <a:lnTo>
                    <a:pt x="7376" y="6632"/>
                  </a:lnTo>
                  <a:lnTo>
                    <a:pt x="7366" y="6630"/>
                  </a:lnTo>
                  <a:lnTo>
                    <a:pt x="7355" y="6627"/>
                  </a:lnTo>
                  <a:lnTo>
                    <a:pt x="7342" y="6625"/>
                  </a:lnTo>
                  <a:lnTo>
                    <a:pt x="7326" y="6622"/>
                  </a:lnTo>
                  <a:lnTo>
                    <a:pt x="7310" y="6619"/>
                  </a:lnTo>
                  <a:lnTo>
                    <a:pt x="7291" y="6616"/>
                  </a:lnTo>
                  <a:lnTo>
                    <a:pt x="7270" y="6614"/>
                  </a:lnTo>
                  <a:lnTo>
                    <a:pt x="7248" y="6610"/>
                  </a:lnTo>
                  <a:lnTo>
                    <a:pt x="7224" y="6609"/>
                  </a:lnTo>
                  <a:lnTo>
                    <a:pt x="7199" y="6607"/>
                  </a:lnTo>
                  <a:lnTo>
                    <a:pt x="7171" y="6606"/>
                  </a:lnTo>
                  <a:lnTo>
                    <a:pt x="7143" y="6606"/>
                  </a:lnTo>
                  <a:lnTo>
                    <a:pt x="7125" y="6606"/>
                  </a:lnTo>
                  <a:lnTo>
                    <a:pt x="7105" y="6606"/>
                  </a:lnTo>
                  <a:lnTo>
                    <a:pt x="7084" y="6606"/>
                  </a:lnTo>
                  <a:lnTo>
                    <a:pt x="7063" y="6606"/>
                  </a:lnTo>
                  <a:lnTo>
                    <a:pt x="7039" y="6607"/>
                  </a:lnTo>
                  <a:lnTo>
                    <a:pt x="7015" y="6607"/>
                  </a:lnTo>
                  <a:lnTo>
                    <a:pt x="6964" y="6610"/>
                  </a:lnTo>
                  <a:lnTo>
                    <a:pt x="6910" y="6614"/>
                  </a:lnTo>
                  <a:lnTo>
                    <a:pt x="6854" y="6619"/>
                  </a:lnTo>
                  <a:lnTo>
                    <a:pt x="6796" y="6627"/>
                  </a:lnTo>
                  <a:lnTo>
                    <a:pt x="6738" y="6637"/>
                  </a:lnTo>
                  <a:lnTo>
                    <a:pt x="6693" y="6648"/>
                  </a:lnTo>
                  <a:lnTo>
                    <a:pt x="6648" y="6660"/>
                  </a:lnTo>
                  <a:lnTo>
                    <a:pt x="6600" y="6675"/>
                  </a:lnTo>
                  <a:lnTo>
                    <a:pt x="6552" y="6692"/>
                  </a:lnTo>
                  <a:lnTo>
                    <a:pt x="6503" y="6711"/>
                  </a:lnTo>
                  <a:lnTo>
                    <a:pt x="6453" y="6733"/>
                  </a:lnTo>
                  <a:lnTo>
                    <a:pt x="6402" y="6756"/>
                  </a:lnTo>
                  <a:lnTo>
                    <a:pt x="6351" y="6779"/>
                  </a:lnTo>
                  <a:lnTo>
                    <a:pt x="6299" y="6805"/>
                  </a:lnTo>
                  <a:lnTo>
                    <a:pt x="6246" y="6832"/>
                  </a:lnTo>
                  <a:lnTo>
                    <a:pt x="6141" y="6889"/>
                  </a:lnTo>
                  <a:lnTo>
                    <a:pt x="6036" y="6947"/>
                  </a:lnTo>
                  <a:lnTo>
                    <a:pt x="5931" y="7007"/>
                  </a:lnTo>
                  <a:lnTo>
                    <a:pt x="5829" y="7067"/>
                  </a:lnTo>
                  <a:lnTo>
                    <a:pt x="5729" y="7124"/>
                  </a:lnTo>
                  <a:lnTo>
                    <a:pt x="5681" y="7152"/>
                  </a:lnTo>
                  <a:lnTo>
                    <a:pt x="5633" y="7179"/>
                  </a:lnTo>
                  <a:lnTo>
                    <a:pt x="5587" y="7205"/>
                  </a:lnTo>
                  <a:lnTo>
                    <a:pt x="5541" y="7228"/>
                  </a:lnTo>
                  <a:lnTo>
                    <a:pt x="5498" y="7251"/>
                  </a:lnTo>
                  <a:lnTo>
                    <a:pt x="5455" y="7273"/>
                  </a:lnTo>
                  <a:lnTo>
                    <a:pt x="5415" y="7292"/>
                  </a:lnTo>
                  <a:lnTo>
                    <a:pt x="5377" y="7309"/>
                  </a:lnTo>
                  <a:lnTo>
                    <a:pt x="5340" y="7324"/>
                  </a:lnTo>
                  <a:lnTo>
                    <a:pt x="5305" y="7337"/>
                  </a:lnTo>
                  <a:lnTo>
                    <a:pt x="5273" y="7347"/>
                  </a:lnTo>
                  <a:lnTo>
                    <a:pt x="5242" y="7354"/>
                  </a:lnTo>
                  <a:lnTo>
                    <a:pt x="5180" y="7354"/>
                  </a:lnTo>
                  <a:lnTo>
                    <a:pt x="5142" y="7352"/>
                  </a:lnTo>
                  <a:lnTo>
                    <a:pt x="5105" y="7349"/>
                  </a:lnTo>
                  <a:lnTo>
                    <a:pt x="5066" y="7343"/>
                  </a:lnTo>
                  <a:lnTo>
                    <a:pt x="5030" y="7334"/>
                  </a:lnTo>
                  <a:lnTo>
                    <a:pt x="4993" y="7323"/>
                  </a:lnTo>
                  <a:lnTo>
                    <a:pt x="4957" y="7311"/>
                  </a:lnTo>
                  <a:lnTo>
                    <a:pt x="4922" y="7296"/>
                  </a:lnTo>
                  <a:lnTo>
                    <a:pt x="4887" y="7281"/>
                  </a:lnTo>
                  <a:lnTo>
                    <a:pt x="4853" y="7264"/>
                  </a:lnTo>
                  <a:lnTo>
                    <a:pt x="4820" y="7245"/>
                  </a:lnTo>
                  <a:lnTo>
                    <a:pt x="4755" y="7206"/>
                  </a:lnTo>
                  <a:lnTo>
                    <a:pt x="4725" y="7185"/>
                  </a:lnTo>
                  <a:lnTo>
                    <a:pt x="4695" y="7164"/>
                  </a:lnTo>
                  <a:lnTo>
                    <a:pt x="4666" y="7142"/>
                  </a:lnTo>
                  <a:lnTo>
                    <a:pt x="4638" y="7120"/>
                  </a:lnTo>
                  <a:lnTo>
                    <a:pt x="4611" y="7099"/>
                  </a:lnTo>
                  <a:lnTo>
                    <a:pt x="4586" y="7076"/>
                  </a:lnTo>
                  <a:lnTo>
                    <a:pt x="4563" y="7055"/>
                  </a:lnTo>
                  <a:lnTo>
                    <a:pt x="4540" y="7034"/>
                  </a:lnTo>
                  <a:lnTo>
                    <a:pt x="4519" y="7014"/>
                  </a:lnTo>
                  <a:lnTo>
                    <a:pt x="4500" y="6995"/>
                  </a:lnTo>
                  <a:lnTo>
                    <a:pt x="4481" y="6976"/>
                  </a:lnTo>
                  <a:lnTo>
                    <a:pt x="4465" y="6960"/>
                  </a:lnTo>
                  <a:lnTo>
                    <a:pt x="4450" y="6943"/>
                  </a:lnTo>
                  <a:lnTo>
                    <a:pt x="4438" y="6930"/>
                  </a:lnTo>
                  <a:lnTo>
                    <a:pt x="4426" y="6917"/>
                  </a:lnTo>
                  <a:lnTo>
                    <a:pt x="4417" y="6906"/>
                  </a:lnTo>
                  <a:lnTo>
                    <a:pt x="4410" y="6898"/>
                  </a:lnTo>
                  <a:lnTo>
                    <a:pt x="4405" y="6892"/>
                  </a:lnTo>
                  <a:lnTo>
                    <a:pt x="4401" y="6888"/>
                  </a:lnTo>
                  <a:lnTo>
                    <a:pt x="4400" y="6887"/>
                  </a:lnTo>
                  <a:lnTo>
                    <a:pt x="5242" y="5142"/>
                  </a:lnTo>
                  <a:lnTo>
                    <a:pt x="4525" y="5983"/>
                  </a:lnTo>
                  <a:lnTo>
                    <a:pt x="4524" y="5981"/>
                  </a:lnTo>
                  <a:lnTo>
                    <a:pt x="4522" y="5977"/>
                  </a:lnTo>
                  <a:lnTo>
                    <a:pt x="4518" y="5970"/>
                  </a:lnTo>
                  <a:lnTo>
                    <a:pt x="4513" y="5959"/>
                  </a:lnTo>
                  <a:lnTo>
                    <a:pt x="4506" y="5946"/>
                  </a:lnTo>
                  <a:lnTo>
                    <a:pt x="4497" y="5931"/>
                  </a:lnTo>
                  <a:lnTo>
                    <a:pt x="4487" y="5911"/>
                  </a:lnTo>
                  <a:lnTo>
                    <a:pt x="4475" y="5889"/>
                  </a:lnTo>
                  <a:lnTo>
                    <a:pt x="4460" y="5865"/>
                  </a:lnTo>
                  <a:lnTo>
                    <a:pt x="4445" y="5837"/>
                  </a:lnTo>
                  <a:lnTo>
                    <a:pt x="4426" y="5806"/>
                  </a:lnTo>
                  <a:lnTo>
                    <a:pt x="4407" y="5772"/>
                  </a:lnTo>
                  <a:lnTo>
                    <a:pt x="4385" y="5736"/>
                  </a:lnTo>
                  <a:lnTo>
                    <a:pt x="4361" y="5697"/>
                  </a:lnTo>
                  <a:lnTo>
                    <a:pt x="4335" y="5654"/>
                  </a:lnTo>
                  <a:lnTo>
                    <a:pt x="4307" y="5608"/>
                  </a:lnTo>
                  <a:lnTo>
                    <a:pt x="4276" y="5562"/>
                  </a:lnTo>
                  <a:lnTo>
                    <a:pt x="4241" y="5517"/>
                  </a:lnTo>
                  <a:lnTo>
                    <a:pt x="4205" y="5471"/>
                  </a:lnTo>
                  <a:lnTo>
                    <a:pt x="4168" y="5426"/>
                  </a:lnTo>
                  <a:lnTo>
                    <a:pt x="4091" y="5336"/>
                  </a:lnTo>
                  <a:lnTo>
                    <a:pt x="4053" y="5292"/>
                  </a:lnTo>
                  <a:lnTo>
                    <a:pt x="4014" y="5247"/>
                  </a:lnTo>
                  <a:lnTo>
                    <a:pt x="3979" y="5201"/>
                  </a:lnTo>
                  <a:lnTo>
                    <a:pt x="3946" y="5155"/>
                  </a:lnTo>
                  <a:lnTo>
                    <a:pt x="3916" y="5109"/>
                  </a:lnTo>
                  <a:lnTo>
                    <a:pt x="3903" y="5085"/>
                  </a:lnTo>
                  <a:lnTo>
                    <a:pt x="3890" y="5061"/>
                  </a:lnTo>
                  <a:lnTo>
                    <a:pt x="3879" y="5037"/>
                  </a:lnTo>
                  <a:lnTo>
                    <a:pt x="3870" y="5013"/>
                  </a:lnTo>
                  <a:lnTo>
                    <a:pt x="3861" y="4988"/>
                  </a:lnTo>
                  <a:lnTo>
                    <a:pt x="3853" y="4963"/>
                  </a:lnTo>
                  <a:lnTo>
                    <a:pt x="3847" y="4938"/>
                  </a:lnTo>
                  <a:lnTo>
                    <a:pt x="3843" y="4913"/>
                  </a:lnTo>
                  <a:lnTo>
                    <a:pt x="3841" y="4887"/>
                  </a:lnTo>
                  <a:lnTo>
                    <a:pt x="3840" y="4860"/>
                  </a:lnTo>
                  <a:lnTo>
                    <a:pt x="3841" y="4833"/>
                  </a:lnTo>
                  <a:lnTo>
                    <a:pt x="3846" y="4803"/>
                  </a:lnTo>
                  <a:lnTo>
                    <a:pt x="3853" y="4770"/>
                  </a:lnTo>
                  <a:lnTo>
                    <a:pt x="3864" y="4734"/>
                  </a:lnTo>
                  <a:lnTo>
                    <a:pt x="3877" y="4696"/>
                  </a:lnTo>
                  <a:lnTo>
                    <a:pt x="3893" y="4655"/>
                  </a:lnTo>
                  <a:lnTo>
                    <a:pt x="3910" y="4612"/>
                  </a:lnTo>
                  <a:lnTo>
                    <a:pt x="3931" y="4568"/>
                  </a:lnTo>
                  <a:lnTo>
                    <a:pt x="3954" y="4522"/>
                  </a:lnTo>
                  <a:lnTo>
                    <a:pt x="3979" y="4473"/>
                  </a:lnTo>
                  <a:lnTo>
                    <a:pt x="4007" y="4423"/>
                  </a:lnTo>
                  <a:lnTo>
                    <a:pt x="4037" y="4371"/>
                  </a:lnTo>
                  <a:lnTo>
                    <a:pt x="4068" y="4319"/>
                  </a:lnTo>
                  <a:lnTo>
                    <a:pt x="4102" y="4264"/>
                  </a:lnTo>
                  <a:lnTo>
                    <a:pt x="4137" y="4208"/>
                  </a:lnTo>
                  <a:lnTo>
                    <a:pt x="4174" y="4152"/>
                  </a:lnTo>
                  <a:lnTo>
                    <a:pt x="4214" y="4094"/>
                  </a:lnTo>
                  <a:lnTo>
                    <a:pt x="4254" y="4036"/>
                  </a:lnTo>
                  <a:lnTo>
                    <a:pt x="4295" y="3978"/>
                  </a:lnTo>
                  <a:lnTo>
                    <a:pt x="4339" y="3918"/>
                  </a:lnTo>
                  <a:lnTo>
                    <a:pt x="4383" y="3858"/>
                  </a:lnTo>
                  <a:lnTo>
                    <a:pt x="4428" y="3798"/>
                  </a:lnTo>
                  <a:lnTo>
                    <a:pt x="4476" y="3738"/>
                  </a:lnTo>
                  <a:lnTo>
                    <a:pt x="4523" y="3678"/>
                  </a:lnTo>
                  <a:lnTo>
                    <a:pt x="4621" y="3557"/>
                  </a:lnTo>
                  <a:lnTo>
                    <a:pt x="4723" y="3439"/>
                  </a:lnTo>
                  <a:lnTo>
                    <a:pt x="4826" y="3323"/>
                  </a:lnTo>
                  <a:lnTo>
                    <a:pt x="4877" y="3265"/>
                  </a:lnTo>
                  <a:lnTo>
                    <a:pt x="4930" y="3209"/>
                  </a:lnTo>
                  <a:lnTo>
                    <a:pt x="5030" y="3097"/>
                  </a:lnTo>
                  <a:lnTo>
                    <a:pt x="5129" y="2984"/>
                  </a:lnTo>
                  <a:lnTo>
                    <a:pt x="5229" y="2870"/>
                  </a:lnTo>
                  <a:lnTo>
                    <a:pt x="5329" y="2758"/>
                  </a:lnTo>
                  <a:lnTo>
                    <a:pt x="5426" y="2648"/>
                  </a:lnTo>
                  <a:lnTo>
                    <a:pt x="5522" y="2541"/>
                  </a:lnTo>
                  <a:lnTo>
                    <a:pt x="5568" y="2489"/>
                  </a:lnTo>
                  <a:lnTo>
                    <a:pt x="5614" y="2438"/>
                  </a:lnTo>
                  <a:lnTo>
                    <a:pt x="5661" y="2388"/>
                  </a:lnTo>
                  <a:lnTo>
                    <a:pt x="5705" y="2340"/>
                  </a:lnTo>
                  <a:lnTo>
                    <a:pt x="5750" y="2294"/>
                  </a:lnTo>
                  <a:lnTo>
                    <a:pt x="5793" y="2248"/>
                  </a:lnTo>
                  <a:lnTo>
                    <a:pt x="5835" y="2205"/>
                  </a:lnTo>
                  <a:lnTo>
                    <a:pt x="5877" y="2164"/>
                  </a:lnTo>
                  <a:lnTo>
                    <a:pt x="5917" y="2125"/>
                  </a:lnTo>
                  <a:lnTo>
                    <a:pt x="5956" y="2089"/>
                  </a:lnTo>
                  <a:lnTo>
                    <a:pt x="5993" y="2054"/>
                  </a:lnTo>
                  <a:lnTo>
                    <a:pt x="6030" y="2022"/>
                  </a:lnTo>
                  <a:lnTo>
                    <a:pt x="6066" y="1992"/>
                  </a:lnTo>
                  <a:lnTo>
                    <a:pt x="6100" y="1965"/>
                  </a:lnTo>
                  <a:lnTo>
                    <a:pt x="6132" y="1941"/>
                  </a:lnTo>
                  <a:lnTo>
                    <a:pt x="6163" y="1920"/>
                  </a:lnTo>
                  <a:lnTo>
                    <a:pt x="6193" y="1902"/>
                  </a:lnTo>
                  <a:lnTo>
                    <a:pt x="6220" y="1888"/>
                  </a:lnTo>
                  <a:lnTo>
                    <a:pt x="6246" y="1876"/>
                  </a:lnTo>
                  <a:lnTo>
                    <a:pt x="6270" y="1869"/>
                  </a:lnTo>
                  <a:lnTo>
                    <a:pt x="6863" y="1775"/>
                  </a:lnTo>
                  <a:lnTo>
                    <a:pt x="6919" y="1767"/>
                  </a:lnTo>
                  <a:lnTo>
                    <a:pt x="6975" y="1758"/>
                  </a:lnTo>
                  <a:lnTo>
                    <a:pt x="7029" y="1749"/>
                  </a:lnTo>
                  <a:lnTo>
                    <a:pt x="7080" y="1739"/>
                  </a:lnTo>
                  <a:lnTo>
                    <a:pt x="7130" y="1730"/>
                  </a:lnTo>
                  <a:lnTo>
                    <a:pt x="7177" y="1721"/>
                  </a:lnTo>
                  <a:lnTo>
                    <a:pt x="7223" y="1712"/>
                  </a:lnTo>
                  <a:lnTo>
                    <a:pt x="7266" y="1702"/>
                  </a:lnTo>
                  <a:lnTo>
                    <a:pt x="7309" y="1693"/>
                  </a:lnTo>
                  <a:lnTo>
                    <a:pt x="7348" y="1684"/>
                  </a:lnTo>
                  <a:lnTo>
                    <a:pt x="7386" y="1674"/>
                  </a:lnTo>
                  <a:lnTo>
                    <a:pt x="7422" y="1665"/>
                  </a:lnTo>
                  <a:lnTo>
                    <a:pt x="7456" y="1657"/>
                  </a:lnTo>
                  <a:lnTo>
                    <a:pt x="7489" y="1648"/>
                  </a:lnTo>
                  <a:lnTo>
                    <a:pt x="7519" y="1639"/>
                  </a:lnTo>
                  <a:lnTo>
                    <a:pt x="7548" y="1631"/>
                  </a:lnTo>
                  <a:lnTo>
                    <a:pt x="7575" y="1623"/>
                  </a:lnTo>
                  <a:lnTo>
                    <a:pt x="7600" y="1616"/>
                  </a:lnTo>
                  <a:lnTo>
                    <a:pt x="7623" y="1609"/>
                  </a:lnTo>
                  <a:lnTo>
                    <a:pt x="7645" y="1601"/>
                  </a:lnTo>
                  <a:lnTo>
                    <a:pt x="7665" y="1595"/>
                  </a:lnTo>
                  <a:lnTo>
                    <a:pt x="7682" y="1589"/>
                  </a:lnTo>
                  <a:lnTo>
                    <a:pt x="7698" y="1584"/>
                  </a:lnTo>
                  <a:lnTo>
                    <a:pt x="7712" y="1579"/>
                  </a:lnTo>
                  <a:lnTo>
                    <a:pt x="7726" y="1574"/>
                  </a:lnTo>
                  <a:lnTo>
                    <a:pt x="7736" y="1569"/>
                  </a:lnTo>
                  <a:lnTo>
                    <a:pt x="7745" y="1566"/>
                  </a:lnTo>
                  <a:lnTo>
                    <a:pt x="7752" y="1563"/>
                  </a:lnTo>
                  <a:lnTo>
                    <a:pt x="7759" y="1560"/>
                  </a:lnTo>
                  <a:lnTo>
                    <a:pt x="7763" y="1559"/>
                  </a:lnTo>
                  <a:lnTo>
                    <a:pt x="7765" y="1558"/>
                  </a:lnTo>
                  <a:lnTo>
                    <a:pt x="7766" y="1557"/>
                  </a:lnTo>
                  <a:lnTo>
                    <a:pt x="6769" y="1589"/>
                  </a:lnTo>
                  <a:lnTo>
                    <a:pt x="6771" y="1588"/>
                  </a:lnTo>
                  <a:lnTo>
                    <a:pt x="6774" y="1585"/>
                  </a:lnTo>
                  <a:lnTo>
                    <a:pt x="6777" y="1581"/>
                  </a:lnTo>
                  <a:lnTo>
                    <a:pt x="6781" y="1575"/>
                  </a:lnTo>
                  <a:lnTo>
                    <a:pt x="6786" y="1567"/>
                  </a:lnTo>
                  <a:lnTo>
                    <a:pt x="6792" y="1558"/>
                  </a:lnTo>
                  <a:lnTo>
                    <a:pt x="6800" y="1548"/>
                  </a:lnTo>
                  <a:lnTo>
                    <a:pt x="6807" y="1535"/>
                  </a:lnTo>
                  <a:lnTo>
                    <a:pt x="6816" y="1522"/>
                  </a:lnTo>
                  <a:lnTo>
                    <a:pt x="6825" y="1507"/>
                  </a:lnTo>
                  <a:lnTo>
                    <a:pt x="6836" y="1491"/>
                  </a:lnTo>
                  <a:lnTo>
                    <a:pt x="6847" y="1474"/>
                  </a:lnTo>
                  <a:lnTo>
                    <a:pt x="6860" y="1455"/>
                  </a:lnTo>
                  <a:lnTo>
                    <a:pt x="6874" y="1436"/>
                  </a:lnTo>
                  <a:lnTo>
                    <a:pt x="6888" y="1415"/>
                  </a:lnTo>
                  <a:lnTo>
                    <a:pt x="6904" y="1394"/>
                  </a:lnTo>
                  <a:lnTo>
                    <a:pt x="6920" y="1372"/>
                  </a:lnTo>
                  <a:lnTo>
                    <a:pt x="6938" y="1348"/>
                  </a:lnTo>
                  <a:lnTo>
                    <a:pt x="6958" y="1324"/>
                  </a:lnTo>
                  <a:lnTo>
                    <a:pt x="6977" y="1300"/>
                  </a:lnTo>
                  <a:lnTo>
                    <a:pt x="6999" y="1274"/>
                  </a:lnTo>
                  <a:lnTo>
                    <a:pt x="7020" y="1248"/>
                  </a:lnTo>
                  <a:lnTo>
                    <a:pt x="7044" y="1221"/>
                  </a:lnTo>
                  <a:lnTo>
                    <a:pt x="7069" y="1194"/>
                  </a:lnTo>
                  <a:lnTo>
                    <a:pt x="7095" y="1167"/>
                  </a:lnTo>
                  <a:lnTo>
                    <a:pt x="7122" y="1139"/>
                  </a:lnTo>
                  <a:lnTo>
                    <a:pt x="7150" y="1110"/>
                  </a:lnTo>
                  <a:lnTo>
                    <a:pt x="7179" y="1081"/>
                  </a:lnTo>
                  <a:lnTo>
                    <a:pt x="7210" y="1052"/>
                  </a:lnTo>
                  <a:lnTo>
                    <a:pt x="7242" y="1023"/>
                  </a:lnTo>
                  <a:lnTo>
                    <a:pt x="7275" y="995"/>
                  </a:lnTo>
                  <a:lnTo>
                    <a:pt x="7311" y="966"/>
                  </a:lnTo>
                  <a:lnTo>
                    <a:pt x="7347" y="936"/>
                  </a:lnTo>
                  <a:lnTo>
                    <a:pt x="7384" y="907"/>
                  </a:lnTo>
                  <a:lnTo>
                    <a:pt x="7423" y="878"/>
                  </a:lnTo>
                  <a:lnTo>
                    <a:pt x="7463" y="849"/>
                  </a:lnTo>
                  <a:lnTo>
                    <a:pt x="7505" y="821"/>
                  </a:lnTo>
                  <a:lnTo>
                    <a:pt x="7548" y="792"/>
                  </a:lnTo>
                  <a:lnTo>
                    <a:pt x="7592" y="764"/>
                  </a:lnTo>
                  <a:lnTo>
                    <a:pt x="7639" y="736"/>
                  </a:lnTo>
                  <a:lnTo>
                    <a:pt x="7686" y="709"/>
                  </a:lnTo>
                  <a:lnTo>
                    <a:pt x="7735" y="683"/>
                  </a:lnTo>
                  <a:lnTo>
                    <a:pt x="7785" y="657"/>
                  </a:lnTo>
                  <a:lnTo>
                    <a:pt x="7838" y="631"/>
                  </a:lnTo>
                  <a:lnTo>
                    <a:pt x="7892" y="606"/>
                  </a:lnTo>
                  <a:lnTo>
                    <a:pt x="7946" y="583"/>
                  </a:lnTo>
                  <a:lnTo>
                    <a:pt x="8003" y="559"/>
                  </a:lnTo>
                  <a:lnTo>
                    <a:pt x="8062" y="536"/>
                  </a:lnTo>
                  <a:lnTo>
                    <a:pt x="8122" y="516"/>
                  </a:lnTo>
                  <a:lnTo>
                    <a:pt x="8184" y="495"/>
                  </a:lnTo>
                  <a:lnTo>
                    <a:pt x="8247" y="476"/>
                  </a:lnTo>
                  <a:lnTo>
                    <a:pt x="8312" y="457"/>
                  </a:lnTo>
                  <a:lnTo>
                    <a:pt x="8379" y="439"/>
                  </a:lnTo>
                  <a:lnTo>
                    <a:pt x="8447" y="424"/>
                  </a:lnTo>
                  <a:lnTo>
                    <a:pt x="8517" y="409"/>
                  </a:lnTo>
                  <a:lnTo>
                    <a:pt x="8590" y="395"/>
                  </a:lnTo>
                  <a:lnTo>
                    <a:pt x="8663" y="384"/>
                  </a:lnTo>
                  <a:lnTo>
                    <a:pt x="8739" y="373"/>
                  </a:lnTo>
                  <a:lnTo>
                    <a:pt x="8817" y="363"/>
                  </a:lnTo>
                  <a:lnTo>
                    <a:pt x="8895" y="356"/>
                  </a:lnTo>
                  <a:lnTo>
                    <a:pt x="8977" y="350"/>
                  </a:lnTo>
                  <a:lnTo>
                    <a:pt x="9059" y="346"/>
                  </a:lnTo>
                  <a:lnTo>
                    <a:pt x="9144" y="343"/>
                  </a:lnTo>
                  <a:lnTo>
                    <a:pt x="9231" y="342"/>
                  </a:lnTo>
                  <a:lnTo>
                    <a:pt x="9231" y="342"/>
                  </a:lnTo>
                  <a:close/>
                  <a:moveTo>
                    <a:pt x="13524" y="1924"/>
                  </a:moveTo>
                  <a:lnTo>
                    <a:pt x="13549" y="1924"/>
                  </a:lnTo>
                  <a:lnTo>
                    <a:pt x="13574" y="1921"/>
                  </a:lnTo>
                  <a:lnTo>
                    <a:pt x="13600" y="1918"/>
                  </a:lnTo>
                  <a:lnTo>
                    <a:pt x="13628" y="1912"/>
                  </a:lnTo>
                  <a:lnTo>
                    <a:pt x="13657" y="1905"/>
                  </a:lnTo>
                  <a:lnTo>
                    <a:pt x="13688" y="1896"/>
                  </a:lnTo>
                  <a:lnTo>
                    <a:pt x="13719" y="1886"/>
                  </a:lnTo>
                  <a:lnTo>
                    <a:pt x="13750" y="1873"/>
                  </a:lnTo>
                  <a:lnTo>
                    <a:pt x="13783" y="1860"/>
                  </a:lnTo>
                  <a:lnTo>
                    <a:pt x="13816" y="1843"/>
                  </a:lnTo>
                  <a:lnTo>
                    <a:pt x="13849" y="1826"/>
                  </a:lnTo>
                  <a:lnTo>
                    <a:pt x="13883" y="1806"/>
                  </a:lnTo>
                  <a:lnTo>
                    <a:pt x="13918" y="1785"/>
                  </a:lnTo>
                  <a:lnTo>
                    <a:pt x="13954" y="1760"/>
                  </a:lnTo>
                  <a:lnTo>
                    <a:pt x="13988" y="1734"/>
                  </a:lnTo>
                  <a:lnTo>
                    <a:pt x="14023" y="1706"/>
                  </a:lnTo>
                  <a:lnTo>
                    <a:pt x="14046" y="1688"/>
                  </a:lnTo>
                  <a:lnTo>
                    <a:pt x="14069" y="1669"/>
                  </a:lnTo>
                  <a:lnTo>
                    <a:pt x="14114" y="1628"/>
                  </a:lnTo>
                  <a:lnTo>
                    <a:pt x="14156" y="1585"/>
                  </a:lnTo>
                  <a:lnTo>
                    <a:pt x="14195" y="1539"/>
                  </a:lnTo>
                  <a:lnTo>
                    <a:pt x="14233" y="1490"/>
                  </a:lnTo>
                  <a:lnTo>
                    <a:pt x="14267" y="1442"/>
                  </a:lnTo>
                  <a:lnTo>
                    <a:pt x="14299" y="1392"/>
                  </a:lnTo>
                  <a:lnTo>
                    <a:pt x="14327" y="1344"/>
                  </a:lnTo>
                  <a:lnTo>
                    <a:pt x="14351" y="1296"/>
                  </a:lnTo>
                  <a:lnTo>
                    <a:pt x="14362" y="1273"/>
                  </a:lnTo>
                  <a:lnTo>
                    <a:pt x="14372" y="1250"/>
                  </a:lnTo>
                  <a:lnTo>
                    <a:pt x="14381" y="1228"/>
                  </a:lnTo>
                  <a:lnTo>
                    <a:pt x="14388" y="1207"/>
                  </a:lnTo>
                  <a:lnTo>
                    <a:pt x="14394" y="1187"/>
                  </a:lnTo>
                  <a:lnTo>
                    <a:pt x="14401" y="1167"/>
                  </a:lnTo>
                  <a:lnTo>
                    <a:pt x="14405" y="1148"/>
                  </a:lnTo>
                  <a:lnTo>
                    <a:pt x="14407" y="1131"/>
                  </a:lnTo>
                  <a:lnTo>
                    <a:pt x="14409" y="1114"/>
                  </a:lnTo>
                  <a:lnTo>
                    <a:pt x="14409" y="1099"/>
                  </a:lnTo>
                  <a:lnTo>
                    <a:pt x="14409" y="1085"/>
                  </a:lnTo>
                  <a:lnTo>
                    <a:pt x="14406" y="1072"/>
                  </a:lnTo>
                  <a:lnTo>
                    <a:pt x="14403" y="1062"/>
                  </a:lnTo>
                  <a:lnTo>
                    <a:pt x="14397" y="1051"/>
                  </a:lnTo>
                  <a:lnTo>
                    <a:pt x="14397" y="1050"/>
                  </a:lnTo>
                  <a:lnTo>
                    <a:pt x="14396" y="1047"/>
                  </a:lnTo>
                  <a:lnTo>
                    <a:pt x="14395" y="1042"/>
                  </a:lnTo>
                  <a:lnTo>
                    <a:pt x="14393" y="1036"/>
                  </a:lnTo>
                  <a:lnTo>
                    <a:pt x="14389" y="1031"/>
                  </a:lnTo>
                  <a:lnTo>
                    <a:pt x="14384" y="1026"/>
                  </a:lnTo>
                  <a:lnTo>
                    <a:pt x="14377" y="1022"/>
                  </a:lnTo>
                  <a:lnTo>
                    <a:pt x="14366" y="1020"/>
                  </a:lnTo>
                  <a:lnTo>
                    <a:pt x="14357" y="1021"/>
                  </a:lnTo>
                  <a:lnTo>
                    <a:pt x="14348" y="1025"/>
                  </a:lnTo>
                  <a:lnTo>
                    <a:pt x="14339" y="1030"/>
                  </a:lnTo>
                  <a:lnTo>
                    <a:pt x="14328" y="1036"/>
                  </a:lnTo>
                  <a:lnTo>
                    <a:pt x="14318" y="1044"/>
                  </a:lnTo>
                  <a:lnTo>
                    <a:pt x="14307" y="1053"/>
                  </a:lnTo>
                  <a:lnTo>
                    <a:pt x="14296" y="1065"/>
                  </a:lnTo>
                  <a:lnTo>
                    <a:pt x="14285" y="1077"/>
                  </a:lnTo>
                  <a:lnTo>
                    <a:pt x="14273" y="1090"/>
                  </a:lnTo>
                  <a:lnTo>
                    <a:pt x="14260" y="1105"/>
                  </a:lnTo>
                  <a:lnTo>
                    <a:pt x="14248" y="1120"/>
                  </a:lnTo>
                  <a:lnTo>
                    <a:pt x="14234" y="1137"/>
                  </a:lnTo>
                  <a:lnTo>
                    <a:pt x="14208" y="1173"/>
                  </a:lnTo>
                  <a:lnTo>
                    <a:pt x="14180" y="1211"/>
                  </a:lnTo>
                  <a:lnTo>
                    <a:pt x="14150" y="1252"/>
                  </a:lnTo>
                  <a:lnTo>
                    <a:pt x="14118" y="1293"/>
                  </a:lnTo>
                  <a:lnTo>
                    <a:pt x="14085" y="1335"/>
                  </a:lnTo>
                  <a:lnTo>
                    <a:pt x="14051" y="1376"/>
                  </a:lnTo>
                  <a:lnTo>
                    <a:pt x="14014" y="1415"/>
                  </a:lnTo>
                  <a:lnTo>
                    <a:pt x="13977" y="1453"/>
                  </a:lnTo>
                  <a:lnTo>
                    <a:pt x="13939" y="1488"/>
                  </a:lnTo>
                  <a:lnTo>
                    <a:pt x="13918" y="1505"/>
                  </a:lnTo>
                  <a:lnTo>
                    <a:pt x="13899" y="1519"/>
                  </a:lnTo>
                  <a:lnTo>
                    <a:pt x="13863" y="1548"/>
                  </a:lnTo>
                  <a:lnTo>
                    <a:pt x="13823" y="1575"/>
                  </a:lnTo>
                  <a:lnTo>
                    <a:pt x="13783" y="1600"/>
                  </a:lnTo>
                  <a:lnTo>
                    <a:pt x="13742" y="1624"/>
                  </a:lnTo>
                  <a:lnTo>
                    <a:pt x="13701" y="1646"/>
                  </a:lnTo>
                  <a:lnTo>
                    <a:pt x="13658" y="1666"/>
                  </a:lnTo>
                  <a:lnTo>
                    <a:pt x="13618" y="1685"/>
                  </a:lnTo>
                  <a:lnTo>
                    <a:pt x="13579" y="1702"/>
                  </a:lnTo>
                  <a:lnTo>
                    <a:pt x="13543" y="1718"/>
                  </a:lnTo>
                  <a:lnTo>
                    <a:pt x="13509" y="1731"/>
                  </a:lnTo>
                  <a:lnTo>
                    <a:pt x="13478" y="1742"/>
                  </a:lnTo>
                  <a:lnTo>
                    <a:pt x="13464" y="1747"/>
                  </a:lnTo>
                  <a:lnTo>
                    <a:pt x="13452" y="1752"/>
                  </a:lnTo>
                  <a:lnTo>
                    <a:pt x="13440" y="1756"/>
                  </a:lnTo>
                  <a:lnTo>
                    <a:pt x="13430" y="1759"/>
                  </a:lnTo>
                  <a:lnTo>
                    <a:pt x="13421" y="1762"/>
                  </a:lnTo>
                  <a:lnTo>
                    <a:pt x="13414" y="1764"/>
                  </a:lnTo>
                  <a:lnTo>
                    <a:pt x="13407" y="1766"/>
                  </a:lnTo>
                  <a:lnTo>
                    <a:pt x="13403" y="1767"/>
                  </a:lnTo>
                  <a:lnTo>
                    <a:pt x="13401" y="1768"/>
                  </a:lnTo>
                  <a:lnTo>
                    <a:pt x="13400" y="1768"/>
                  </a:lnTo>
                  <a:lnTo>
                    <a:pt x="13399" y="1768"/>
                  </a:lnTo>
                  <a:lnTo>
                    <a:pt x="13397" y="1768"/>
                  </a:lnTo>
                  <a:lnTo>
                    <a:pt x="13391" y="1770"/>
                  </a:lnTo>
                  <a:lnTo>
                    <a:pt x="13382" y="1773"/>
                  </a:lnTo>
                  <a:lnTo>
                    <a:pt x="13378" y="1776"/>
                  </a:lnTo>
                  <a:lnTo>
                    <a:pt x="13372" y="1781"/>
                  </a:lnTo>
                  <a:lnTo>
                    <a:pt x="13368" y="1785"/>
                  </a:lnTo>
                  <a:lnTo>
                    <a:pt x="13365" y="1791"/>
                  </a:lnTo>
                  <a:lnTo>
                    <a:pt x="13362" y="1799"/>
                  </a:lnTo>
                  <a:lnTo>
                    <a:pt x="13361" y="1808"/>
                  </a:lnTo>
                  <a:lnTo>
                    <a:pt x="13360" y="1819"/>
                  </a:lnTo>
                  <a:lnTo>
                    <a:pt x="13361" y="1831"/>
                  </a:lnTo>
                  <a:lnTo>
                    <a:pt x="13364" y="1845"/>
                  </a:lnTo>
                  <a:lnTo>
                    <a:pt x="13369" y="1862"/>
                  </a:lnTo>
                  <a:lnTo>
                    <a:pt x="13381" y="1873"/>
                  </a:lnTo>
                  <a:lnTo>
                    <a:pt x="13393" y="1885"/>
                  </a:lnTo>
                  <a:lnTo>
                    <a:pt x="13407" y="1895"/>
                  </a:lnTo>
                  <a:lnTo>
                    <a:pt x="13423" y="1905"/>
                  </a:lnTo>
                  <a:lnTo>
                    <a:pt x="13443" y="1912"/>
                  </a:lnTo>
                  <a:lnTo>
                    <a:pt x="13453" y="1916"/>
                  </a:lnTo>
                  <a:lnTo>
                    <a:pt x="13465" y="1919"/>
                  </a:lnTo>
                  <a:lnTo>
                    <a:pt x="13478" y="1921"/>
                  </a:lnTo>
                  <a:lnTo>
                    <a:pt x="13492" y="1923"/>
                  </a:lnTo>
                  <a:lnTo>
                    <a:pt x="13508" y="1924"/>
                  </a:lnTo>
                  <a:lnTo>
                    <a:pt x="13524" y="1924"/>
                  </a:lnTo>
                  <a:lnTo>
                    <a:pt x="13524" y="1924"/>
                  </a:lnTo>
                  <a:close/>
                  <a:moveTo>
                    <a:pt x="8857" y="3146"/>
                  </a:moveTo>
                  <a:lnTo>
                    <a:pt x="8858" y="3145"/>
                  </a:lnTo>
                  <a:lnTo>
                    <a:pt x="8860" y="3140"/>
                  </a:lnTo>
                  <a:lnTo>
                    <a:pt x="8864" y="3133"/>
                  </a:lnTo>
                  <a:lnTo>
                    <a:pt x="8869" y="3123"/>
                  </a:lnTo>
                  <a:lnTo>
                    <a:pt x="8877" y="3109"/>
                  </a:lnTo>
                  <a:lnTo>
                    <a:pt x="8885" y="3094"/>
                  </a:lnTo>
                  <a:lnTo>
                    <a:pt x="8893" y="3076"/>
                  </a:lnTo>
                  <a:lnTo>
                    <a:pt x="8904" y="3057"/>
                  </a:lnTo>
                  <a:lnTo>
                    <a:pt x="8916" y="3035"/>
                  </a:lnTo>
                  <a:lnTo>
                    <a:pt x="8928" y="3011"/>
                  </a:lnTo>
                  <a:lnTo>
                    <a:pt x="8942" y="2987"/>
                  </a:lnTo>
                  <a:lnTo>
                    <a:pt x="8956" y="2961"/>
                  </a:lnTo>
                  <a:lnTo>
                    <a:pt x="8971" y="2934"/>
                  </a:lnTo>
                  <a:lnTo>
                    <a:pt x="8987" y="2905"/>
                  </a:lnTo>
                  <a:lnTo>
                    <a:pt x="9021" y="2847"/>
                  </a:lnTo>
                  <a:lnTo>
                    <a:pt x="9057" y="2786"/>
                  </a:lnTo>
                  <a:lnTo>
                    <a:pt x="9094" y="2725"/>
                  </a:lnTo>
                  <a:lnTo>
                    <a:pt x="9134" y="2665"/>
                  </a:lnTo>
                  <a:lnTo>
                    <a:pt x="9173" y="2608"/>
                  </a:lnTo>
                  <a:lnTo>
                    <a:pt x="9192" y="2580"/>
                  </a:lnTo>
                  <a:lnTo>
                    <a:pt x="9212" y="2554"/>
                  </a:lnTo>
                  <a:lnTo>
                    <a:pt x="9232" y="2529"/>
                  </a:lnTo>
                  <a:lnTo>
                    <a:pt x="9250" y="2506"/>
                  </a:lnTo>
                  <a:lnTo>
                    <a:pt x="9270" y="2483"/>
                  </a:lnTo>
                  <a:lnTo>
                    <a:pt x="9288" y="2464"/>
                  </a:lnTo>
                  <a:lnTo>
                    <a:pt x="9307" y="2446"/>
                  </a:lnTo>
                  <a:lnTo>
                    <a:pt x="9325" y="2430"/>
                  </a:lnTo>
                  <a:lnTo>
                    <a:pt x="9345" y="2413"/>
                  </a:lnTo>
                  <a:lnTo>
                    <a:pt x="9367" y="2397"/>
                  </a:lnTo>
                  <a:lnTo>
                    <a:pt x="9412" y="2368"/>
                  </a:lnTo>
                  <a:lnTo>
                    <a:pt x="9460" y="2343"/>
                  </a:lnTo>
                  <a:lnTo>
                    <a:pt x="9509" y="2321"/>
                  </a:lnTo>
                  <a:lnTo>
                    <a:pt x="9559" y="2304"/>
                  </a:lnTo>
                  <a:lnTo>
                    <a:pt x="9607" y="2288"/>
                  </a:lnTo>
                  <a:lnTo>
                    <a:pt x="9656" y="2276"/>
                  </a:lnTo>
                  <a:lnTo>
                    <a:pt x="9702" y="2266"/>
                  </a:lnTo>
                  <a:lnTo>
                    <a:pt x="9747" y="2259"/>
                  </a:lnTo>
                  <a:lnTo>
                    <a:pt x="9787" y="2252"/>
                  </a:lnTo>
                  <a:lnTo>
                    <a:pt x="9806" y="2250"/>
                  </a:lnTo>
                  <a:lnTo>
                    <a:pt x="9823" y="2248"/>
                  </a:lnTo>
                  <a:lnTo>
                    <a:pt x="9840" y="2247"/>
                  </a:lnTo>
                  <a:lnTo>
                    <a:pt x="9855" y="2246"/>
                  </a:lnTo>
                  <a:lnTo>
                    <a:pt x="9869" y="2245"/>
                  </a:lnTo>
                  <a:lnTo>
                    <a:pt x="9881" y="2244"/>
                  </a:lnTo>
                  <a:lnTo>
                    <a:pt x="9891" y="2243"/>
                  </a:lnTo>
                  <a:lnTo>
                    <a:pt x="9901" y="2243"/>
                  </a:lnTo>
                  <a:lnTo>
                    <a:pt x="9908" y="2243"/>
                  </a:lnTo>
                  <a:lnTo>
                    <a:pt x="9913" y="2243"/>
                  </a:lnTo>
                  <a:lnTo>
                    <a:pt x="9916" y="2243"/>
                  </a:lnTo>
                  <a:lnTo>
                    <a:pt x="9917" y="2243"/>
                  </a:lnTo>
                  <a:lnTo>
                    <a:pt x="9916" y="2243"/>
                  </a:lnTo>
                  <a:lnTo>
                    <a:pt x="9913" y="2242"/>
                  </a:lnTo>
                  <a:lnTo>
                    <a:pt x="9909" y="2241"/>
                  </a:lnTo>
                  <a:lnTo>
                    <a:pt x="9903" y="2239"/>
                  </a:lnTo>
                  <a:lnTo>
                    <a:pt x="9895" y="2237"/>
                  </a:lnTo>
                  <a:lnTo>
                    <a:pt x="9886" y="2234"/>
                  </a:lnTo>
                  <a:lnTo>
                    <a:pt x="9876" y="2232"/>
                  </a:lnTo>
                  <a:lnTo>
                    <a:pt x="9865" y="2229"/>
                  </a:lnTo>
                  <a:lnTo>
                    <a:pt x="9851" y="2225"/>
                  </a:lnTo>
                  <a:lnTo>
                    <a:pt x="9837" y="2221"/>
                  </a:lnTo>
                  <a:lnTo>
                    <a:pt x="9821" y="2217"/>
                  </a:lnTo>
                  <a:lnTo>
                    <a:pt x="9805" y="2213"/>
                  </a:lnTo>
                  <a:lnTo>
                    <a:pt x="9770" y="2205"/>
                  </a:lnTo>
                  <a:lnTo>
                    <a:pt x="9730" y="2197"/>
                  </a:lnTo>
                  <a:lnTo>
                    <a:pt x="9688" y="2187"/>
                  </a:lnTo>
                  <a:lnTo>
                    <a:pt x="9643" y="2179"/>
                  </a:lnTo>
                  <a:lnTo>
                    <a:pt x="9596" y="2171"/>
                  </a:lnTo>
                  <a:lnTo>
                    <a:pt x="9549" y="2164"/>
                  </a:lnTo>
                  <a:lnTo>
                    <a:pt x="9500" y="2159"/>
                  </a:lnTo>
                  <a:lnTo>
                    <a:pt x="9452" y="2153"/>
                  </a:lnTo>
                  <a:lnTo>
                    <a:pt x="9403" y="2150"/>
                  </a:lnTo>
                  <a:lnTo>
                    <a:pt x="9356" y="2149"/>
                  </a:lnTo>
                  <a:lnTo>
                    <a:pt x="9320" y="2149"/>
                  </a:lnTo>
                  <a:lnTo>
                    <a:pt x="9286" y="2150"/>
                  </a:lnTo>
                  <a:lnTo>
                    <a:pt x="9252" y="2152"/>
                  </a:lnTo>
                  <a:lnTo>
                    <a:pt x="9219" y="2158"/>
                  </a:lnTo>
                  <a:lnTo>
                    <a:pt x="9188" y="2165"/>
                  </a:lnTo>
                  <a:lnTo>
                    <a:pt x="9173" y="2170"/>
                  </a:lnTo>
                  <a:lnTo>
                    <a:pt x="9158" y="2176"/>
                  </a:lnTo>
                  <a:lnTo>
                    <a:pt x="9145" y="2183"/>
                  </a:lnTo>
                  <a:lnTo>
                    <a:pt x="9132" y="2192"/>
                  </a:lnTo>
                  <a:lnTo>
                    <a:pt x="9118" y="2201"/>
                  </a:lnTo>
                  <a:lnTo>
                    <a:pt x="9107" y="2212"/>
                  </a:lnTo>
                  <a:lnTo>
                    <a:pt x="9100" y="2217"/>
                  </a:lnTo>
                  <a:lnTo>
                    <a:pt x="9092" y="2222"/>
                  </a:lnTo>
                  <a:lnTo>
                    <a:pt x="9078" y="2238"/>
                  </a:lnTo>
                  <a:lnTo>
                    <a:pt x="9064" y="2256"/>
                  </a:lnTo>
                  <a:lnTo>
                    <a:pt x="9051" y="2279"/>
                  </a:lnTo>
                  <a:lnTo>
                    <a:pt x="9039" y="2305"/>
                  </a:lnTo>
                  <a:lnTo>
                    <a:pt x="9025" y="2333"/>
                  </a:lnTo>
                  <a:lnTo>
                    <a:pt x="9014" y="2364"/>
                  </a:lnTo>
                  <a:lnTo>
                    <a:pt x="9002" y="2398"/>
                  </a:lnTo>
                  <a:lnTo>
                    <a:pt x="8990" y="2433"/>
                  </a:lnTo>
                  <a:lnTo>
                    <a:pt x="8980" y="2470"/>
                  </a:lnTo>
                  <a:lnTo>
                    <a:pt x="8970" y="2509"/>
                  </a:lnTo>
                  <a:lnTo>
                    <a:pt x="8959" y="2549"/>
                  </a:lnTo>
                  <a:lnTo>
                    <a:pt x="8941" y="2630"/>
                  </a:lnTo>
                  <a:lnTo>
                    <a:pt x="8923" y="2714"/>
                  </a:lnTo>
                  <a:lnTo>
                    <a:pt x="8909" y="2796"/>
                  </a:lnTo>
                  <a:lnTo>
                    <a:pt x="8901" y="2836"/>
                  </a:lnTo>
                  <a:lnTo>
                    <a:pt x="8895" y="2876"/>
                  </a:lnTo>
                  <a:lnTo>
                    <a:pt x="8889" y="2913"/>
                  </a:lnTo>
                  <a:lnTo>
                    <a:pt x="8884" y="2949"/>
                  </a:lnTo>
                  <a:lnTo>
                    <a:pt x="8879" y="2983"/>
                  </a:lnTo>
                  <a:lnTo>
                    <a:pt x="8875" y="3014"/>
                  </a:lnTo>
                  <a:lnTo>
                    <a:pt x="8870" y="3042"/>
                  </a:lnTo>
                  <a:lnTo>
                    <a:pt x="8867" y="3068"/>
                  </a:lnTo>
                  <a:lnTo>
                    <a:pt x="8864" y="3091"/>
                  </a:lnTo>
                  <a:lnTo>
                    <a:pt x="8861" y="3110"/>
                  </a:lnTo>
                  <a:lnTo>
                    <a:pt x="8860" y="3126"/>
                  </a:lnTo>
                  <a:lnTo>
                    <a:pt x="8859" y="3132"/>
                  </a:lnTo>
                  <a:lnTo>
                    <a:pt x="8858" y="3137"/>
                  </a:lnTo>
                  <a:lnTo>
                    <a:pt x="8858" y="3141"/>
                  </a:lnTo>
                  <a:lnTo>
                    <a:pt x="8858" y="3144"/>
                  </a:lnTo>
                  <a:lnTo>
                    <a:pt x="8857" y="3146"/>
                  </a:lnTo>
                  <a:lnTo>
                    <a:pt x="8857" y="3146"/>
                  </a:lnTo>
                  <a:lnTo>
                    <a:pt x="8857" y="3146"/>
                  </a:lnTo>
                  <a:close/>
                  <a:moveTo>
                    <a:pt x="9387" y="3926"/>
                  </a:moveTo>
                  <a:lnTo>
                    <a:pt x="9389" y="3924"/>
                  </a:lnTo>
                  <a:lnTo>
                    <a:pt x="9393" y="3920"/>
                  </a:lnTo>
                  <a:lnTo>
                    <a:pt x="9399" y="3914"/>
                  </a:lnTo>
                  <a:lnTo>
                    <a:pt x="9407" y="3906"/>
                  </a:lnTo>
                  <a:lnTo>
                    <a:pt x="9418" y="3895"/>
                  </a:lnTo>
                  <a:lnTo>
                    <a:pt x="9430" y="3883"/>
                  </a:lnTo>
                  <a:lnTo>
                    <a:pt x="9443" y="3870"/>
                  </a:lnTo>
                  <a:lnTo>
                    <a:pt x="9457" y="3856"/>
                  </a:lnTo>
                  <a:lnTo>
                    <a:pt x="9488" y="3825"/>
                  </a:lnTo>
                  <a:lnTo>
                    <a:pt x="9519" y="3794"/>
                  </a:lnTo>
                  <a:lnTo>
                    <a:pt x="9548" y="3764"/>
                  </a:lnTo>
                  <a:lnTo>
                    <a:pt x="9561" y="3751"/>
                  </a:lnTo>
                  <a:lnTo>
                    <a:pt x="9573" y="3739"/>
                  </a:lnTo>
                  <a:lnTo>
                    <a:pt x="9597" y="3717"/>
                  </a:lnTo>
                  <a:lnTo>
                    <a:pt x="9620" y="3699"/>
                  </a:lnTo>
                  <a:lnTo>
                    <a:pt x="9641" y="3682"/>
                  </a:lnTo>
                  <a:lnTo>
                    <a:pt x="9659" y="3669"/>
                  </a:lnTo>
                  <a:lnTo>
                    <a:pt x="9676" y="3658"/>
                  </a:lnTo>
                  <a:lnTo>
                    <a:pt x="9682" y="3654"/>
                  </a:lnTo>
                  <a:lnTo>
                    <a:pt x="9688" y="3651"/>
                  </a:lnTo>
                  <a:lnTo>
                    <a:pt x="9692" y="3648"/>
                  </a:lnTo>
                  <a:lnTo>
                    <a:pt x="9696" y="3647"/>
                  </a:lnTo>
                  <a:lnTo>
                    <a:pt x="9698" y="3646"/>
                  </a:lnTo>
                  <a:lnTo>
                    <a:pt x="9698" y="3645"/>
                  </a:lnTo>
                  <a:lnTo>
                    <a:pt x="9699" y="3652"/>
                  </a:lnTo>
                  <a:lnTo>
                    <a:pt x="9700" y="3659"/>
                  </a:lnTo>
                  <a:lnTo>
                    <a:pt x="9702" y="3669"/>
                  </a:lnTo>
                  <a:lnTo>
                    <a:pt x="9705" y="3679"/>
                  </a:lnTo>
                  <a:lnTo>
                    <a:pt x="9714" y="3702"/>
                  </a:lnTo>
                  <a:lnTo>
                    <a:pt x="9719" y="3714"/>
                  </a:lnTo>
                  <a:lnTo>
                    <a:pt x="9726" y="3727"/>
                  </a:lnTo>
                  <a:lnTo>
                    <a:pt x="9733" y="3741"/>
                  </a:lnTo>
                  <a:lnTo>
                    <a:pt x="9743" y="3754"/>
                  </a:lnTo>
                  <a:lnTo>
                    <a:pt x="9753" y="3768"/>
                  </a:lnTo>
                  <a:lnTo>
                    <a:pt x="9764" y="3781"/>
                  </a:lnTo>
                  <a:lnTo>
                    <a:pt x="9777" y="3794"/>
                  </a:lnTo>
                  <a:lnTo>
                    <a:pt x="9791" y="3808"/>
                  </a:lnTo>
                  <a:lnTo>
                    <a:pt x="9807" y="3820"/>
                  </a:lnTo>
                  <a:lnTo>
                    <a:pt x="9823" y="3832"/>
                  </a:lnTo>
                  <a:lnTo>
                    <a:pt x="9846" y="3854"/>
                  </a:lnTo>
                  <a:lnTo>
                    <a:pt x="9869" y="3875"/>
                  </a:lnTo>
                  <a:lnTo>
                    <a:pt x="9889" y="3893"/>
                  </a:lnTo>
                  <a:lnTo>
                    <a:pt x="9910" y="3910"/>
                  </a:lnTo>
                  <a:lnTo>
                    <a:pt x="9929" y="3924"/>
                  </a:lnTo>
                  <a:lnTo>
                    <a:pt x="9947" y="3936"/>
                  </a:lnTo>
                  <a:lnTo>
                    <a:pt x="9964" y="3948"/>
                  </a:lnTo>
                  <a:lnTo>
                    <a:pt x="9979" y="3957"/>
                  </a:lnTo>
                  <a:lnTo>
                    <a:pt x="9993" y="3965"/>
                  </a:lnTo>
                  <a:lnTo>
                    <a:pt x="10005" y="3971"/>
                  </a:lnTo>
                  <a:lnTo>
                    <a:pt x="10016" y="3978"/>
                  </a:lnTo>
                  <a:lnTo>
                    <a:pt x="10025" y="3982"/>
                  </a:lnTo>
                  <a:lnTo>
                    <a:pt x="10032" y="3985"/>
                  </a:lnTo>
                  <a:lnTo>
                    <a:pt x="10037" y="3987"/>
                  </a:lnTo>
                  <a:lnTo>
                    <a:pt x="10040" y="3988"/>
                  </a:lnTo>
                  <a:lnTo>
                    <a:pt x="10041" y="3988"/>
                  </a:lnTo>
                  <a:lnTo>
                    <a:pt x="10040" y="3989"/>
                  </a:lnTo>
                  <a:lnTo>
                    <a:pt x="10037" y="3992"/>
                  </a:lnTo>
                  <a:lnTo>
                    <a:pt x="10033" y="3997"/>
                  </a:lnTo>
                  <a:lnTo>
                    <a:pt x="10027" y="4004"/>
                  </a:lnTo>
                  <a:lnTo>
                    <a:pt x="10018" y="4013"/>
                  </a:lnTo>
                  <a:lnTo>
                    <a:pt x="10010" y="4023"/>
                  </a:lnTo>
                  <a:lnTo>
                    <a:pt x="10001" y="4034"/>
                  </a:lnTo>
                  <a:lnTo>
                    <a:pt x="9990" y="4047"/>
                  </a:lnTo>
                  <a:lnTo>
                    <a:pt x="9980" y="4060"/>
                  </a:lnTo>
                  <a:lnTo>
                    <a:pt x="9970" y="4074"/>
                  </a:lnTo>
                  <a:lnTo>
                    <a:pt x="9949" y="4106"/>
                  </a:lnTo>
                  <a:lnTo>
                    <a:pt x="9932" y="4140"/>
                  </a:lnTo>
                  <a:lnTo>
                    <a:pt x="9923" y="4158"/>
                  </a:lnTo>
                  <a:lnTo>
                    <a:pt x="9917" y="4175"/>
                  </a:lnTo>
                  <a:lnTo>
                    <a:pt x="9895" y="4211"/>
                  </a:lnTo>
                  <a:lnTo>
                    <a:pt x="9876" y="4249"/>
                  </a:lnTo>
                  <a:lnTo>
                    <a:pt x="9859" y="4286"/>
                  </a:lnTo>
                  <a:lnTo>
                    <a:pt x="9853" y="4303"/>
                  </a:lnTo>
                  <a:lnTo>
                    <a:pt x="9847" y="4320"/>
                  </a:lnTo>
                  <a:lnTo>
                    <a:pt x="9841" y="4335"/>
                  </a:lnTo>
                  <a:lnTo>
                    <a:pt x="9837" y="4350"/>
                  </a:lnTo>
                  <a:lnTo>
                    <a:pt x="9833" y="4362"/>
                  </a:lnTo>
                  <a:lnTo>
                    <a:pt x="9828" y="4372"/>
                  </a:lnTo>
                  <a:lnTo>
                    <a:pt x="9826" y="4381"/>
                  </a:lnTo>
                  <a:lnTo>
                    <a:pt x="9824" y="4388"/>
                  </a:lnTo>
                  <a:lnTo>
                    <a:pt x="9823" y="4392"/>
                  </a:lnTo>
                  <a:lnTo>
                    <a:pt x="9823" y="4394"/>
                  </a:lnTo>
                  <a:lnTo>
                    <a:pt x="9823" y="4393"/>
                  </a:lnTo>
                  <a:lnTo>
                    <a:pt x="9826" y="4391"/>
                  </a:lnTo>
                  <a:lnTo>
                    <a:pt x="9829" y="4387"/>
                  </a:lnTo>
                  <a:lnTo>
                    <a:pt x="9835" y="4381"/>
                  </a:lnTo>
                  <a:lnTo>
                    <a:pt x="9841" y="4374"/>
                  </a:lnTo>
                  <a:lnTo>
                    <a:pt x="9848" y="4366"/>
                  </a:lnTo>
                  <a:lnTo>
                    <a:pt x="9856" y="4357"/>
                  </a:lnTo>
                  <a:lnTo>
                    <a:pt x="9867" y="4346"/>
                  </a:lnTo>
                  <a:lnTo>
                    <a:pt x="9877" y="4335"/>
                  </a:lnTo>
                  <a:lnTo>
                    <a:pt x="9889" y="4322"/>
                  </a:lnTo>
                  <a:lnTo>
                    <a:pt x="9903" y="4308"/>
                  </a:lnTo>
                  <a:lnTo>
                    <a:pt x="9917" y="4293"/>
                  </a:lnTo>
                  <a:lnTo>
                    <a:pt x="9948" y="4261"/>
                  </a:lnTo>
                  <a:lnTo>
                    <a:pt x="9983" y="4226"/>
                  </a:lnTo>
                  <a:lnTo>
                    <a:pt x="10021" y="4188"/>
                  </a:lnTo>
                  <a:lnTo>
                    <a:pt x="10062" y="4149"/>
                  </a:lnTo>
                  <a:lnTo>
                    <a:pt x="10106" y="4107"/>
                  </a:lnTo>
                  <a:lnTo>
                    <a:pt x="10153" y="4064"/>
                  </a:lnTo>
                  <a:lnTo>
                    <a:pt x="10200" y="4022"/>
                  </a:lnTo>
                  <a:lnTo>
                    <a:pt x="10250" y="3979"/>
                  </a:lnTo>
                  <a:lnTo>
                    <a:pt x="10301" y="3936"/>
                  </a:lnTo>
                  <a:lnTo>
                    <a:pt x="10353" y="3894"/>
                  </a:lnTo>
                  <a:lnTo>
                    <a:pt x="10429" y="3838"/>
                  </a:lnTo>
                  <a:lnTo>
                    <a:pt x="10505" y="3785"/>
                  </a:lnTo>
                  <a:lnTo>
                    <a:pt x="10578" y="3736"/>
                  </a:lnTo>
                  <a:lnTo>
                    <a:pt x="10651" y="3690"/>
                  </a:lnTo>
                  <a:lnTo>
                    <a:pt x="10720" y="3648"/>
                  </a:lnTo>
                  <a:lnTo>
                    <a:pt x="10787" y="3610"/>
                  </a:lnTo>
                  <a:lnTo>
                    <a:pt x="10819" y="3592"/>
                  </a:lnTo>
                  <a:lnTo>
                    <a:pt x="10851" y="3575"/>
                  </a:lnTo>
                  <a:lnTo>
                    <a:pt x="10881" y="3559"/>
                  </a:lnTo>
                  <a:lnTo>
                    <a:pt x="10910" y="3544"/>
                  </a:lnTo>
                  <a:lnTo>
                    <a:pt x="10938" y="3530"/>
                  </a:lnTo>
                  <a:lnTo>
                    <a:pt x="10965" y="3517"/>
                  </a:lnTo>
                  <a:lnTo>
                    <a:pt x="10990" y="3505"/>
                  </a:lnTo>
                  <a:lnTo>
                    <a:pt x="11014" y="3494"/>
                  </a:lnTo>
                  <a:lnTo>
                    <a:pt x="11036" y="3482"/>
                  </a:lnTo>
                  <a:lnTo>
                    <a:pt x="11057" y="3473"/>
                  </a:lnTo>
                  <a:lnTo>
                    <a:pt x="11076" y="3465"/>
                  </a:lnTo>
                  <a:lnTo>
                    <a:pt x="11094" y="3456"/>
                  </a:lnTo>
                  <a:lnTo>
                    <a:pt x="11110" y="3449"/>
                  </a:lnTo>
                  <a:lnTo>
                    <a:pt x="11123" y="3444"/>
                  </a:lnTo>
                  <a:lnTo>
                    <a:pt x="11135" y="3439"/>
                  </a:lnTo>
                  <a:lnTo>
                    <a:pt x="11146" y="3435"/>
                  </a:lnTo>
                  <a:lnTo>
                    <a:pt x="11153" y="3432"/>
                  </a:lnTo>
                  <a:lnTo>
                    <a:pt x="11159" y="3430"/>
                  </a:lnTo>
                  <a:lnTo>
                    <a:pt x="11162" y="3428"/>
                  </a:lnTo>
                  <a:lnTo>
                    <a:pt x="11163" y="3428"/>
                  </a:lnTo>
                  <a:lnTo>
                    <a:pt x="11162" y="3428"/>
                  </a:lnTo>
                  <a:lnTo>
                    <a:pt x="11158" y="3428"/>
                  </a:lnTo>
                  <a:lnTo>
                    <a:pt x="11151" y="3428"/>
                  </a:lnTo>
                  <a:lnTo>
                    <a:pt x="11142" y="3429"/>
                  </a:lnTo>
                  <a:lnTo>
                    <a:pt x="11131" y="3430"/>
                  </a:lnTo>
                  <a:lnTo>
                    <a:pt x="11118" y="3431"/>
                  </a:lnTo>
                  <a:lnTo>
                    <a:pt x="11102" y="3433"/>
                  </a:lnTo>
                  <a:lnTo>
                    <a:pt x="11086" y="3435"/>
                  </a:lnTo>
                  <a:lnTo>
                    <a:pt x="11067" y="3439"/>
                  </a:lnTo>
                  <a:lnTo>
                    <a:pt x="11048" y="3443"/>
                  </a:lnTo>
                  <a:lnTo>
                    <a:pt x="11027" y="3447"/>
                  </a:lnTo>
                  <a:lnTo>
                    <a:pt x="11005" y="3453"/>
                  </a:lnTo>
                  <a:lnTo>
                    <a:pt x="10984" y="3461"/>
                  </a:lnTo>
                  <a:lnTo>
                    <a:pt x="10961" y="3469"/>
                  </a:lnTo>
                  <a:lnTo>
                    <a:pt x="10937" y="3479"/>
                  </a:lnTo>
                  <a:lnTo>
                    <a:pt x="10914" y="3489"/>
                  </a:lnTo>
                  <a:lnTo>
                    <a:pt x="10892" y="3496"/>
                  </a:lnTo>
                  <a:lnTo>
                    <a:pt x="10872" y="3501"/>
                  </a:lnTo>
                  <a:lnTo>
                    <a:pt x="10853" y="3507"/>
                  </a:lnTo>
                  <a:lnTo>
                    <a:pt x="10837" y="3512"/>
                  </a:lnTo>
                  <a:lnTo>
                    <a:pt x="10823" y="3518"/>
                  </a:lnTo>
                  <a:lnTo>
                    <a:pt x="10810" y="3523"/>
                  </a:lnTo>
                  <a:lnTo>
                    <a:pt x="10799" y="3528"/>
                  </a:lnTo>
                  <a:lnTo>
                    <a:pt x="10789" y="3533"/>
                  </a:lnTo>
                  <a:lnTo>
                    <a:pt x="10781" y="3537"/>
                  </a:lnTo>
                  <a:lnTo>
                    <a:pt x="10775" y="3541"/>
                  </a:lnTo>
                  <a:lnTo>
                    <a:pt x="10769" y="3544"/>
                  </a:lnTo>
                  <a:lnTo>
                    <a:pt x="10765" y="3547"/>
                  </a:lnTo>
                  <a:lnTo>
                    <a:pt x="10762" y="3549"/>
                  </a:lnTo>
                  <a:lnTo>
                    <a:pt x="10760" y="3550"/>
                  </a:lnTo>
                  <a:lnTo>
                    <a:pt x="10759" y="3552"/>
                  </a:lnTo>
                  <a:lnTo>
                    <a:pt x="10759" y="3550"/>
                  </a:lnTo>
                  <a:lnTo>
                    <a:pt x="10759" y="3545"/>
                  </a:lnTo>
                  <a:lnTo>
                    <a:pt x="10757" y="3537"/>
                  </a:lnTo>
                  <a:lnTo>
                    <a:pt x="10756" y="3525"/>
                  </a:lnTo>
                  <a:lnTo>
                    <a:pt x="10754" y="3512"/>
                  </a:lnTo>
                  <a:lnTo>
                    <a:pt x="10751" y="3496"/>
                  </a:lnTo>
                  <a:lnTo>
                    <a:pt x="10748" y="3478"/>
                  </a:lnTo>
                  <a:lnTo>
                    <a:pt x="10743" y="3459"/>
                  </a:lnTo>
                  <a:lnTo>
                    <a:pt x="10736" y="3437"/>
                  </a:lnTo>
                  <a:lnTo>
                    <a:pt x="10728" y="3415"/>
                  </a:lnTo>
                  <a:lnTo>
                    <a:pt x="10717" y="3392"/>
                  </a:lnTo>
                  <a:lnTo>
                    <a:pt x="10706" y="3368"/>
                  </a:lnTo>
                  <a:lnTo>
                    <a:pt x="10691" y="3343"/>
                  </a:lnTo>
                  <a:lnTo>
                    <a:pt x="10675" y="3319"/>
                  </a:lnTo>
                  <a:lnTo>
                    <a:pt x="10655" y="3295"/>
                  </a:lnTo>
                  <a:lnTo>
                    <a:pt x="10634" y="3271"/>
                  </a:lnTo>
                  <a:lnTo>
                    <a:pt x="10615" y="3249"/>
                  </a:lnTo>
                  <a:lnTo>
                    <a:pt x="10597" y="3229"/>
                  </a:lnTo>
                  <a:lnTo>
                    <a:pt x="10579" y="3210"/>
                  </a:lnTo>
                  <a:lnTo>
                    <a:pt x="10560" y="3195"/>
                  </a:lnTo>
                  <a:lnTo>
                    <a:pt x="10542" y="3180"/>
                  </a:lnTo>
                  <a:lnTo>
                    <a:pt x="10523" y="3167"/>
                  </a:lnTo>
                  <a:lnTo>
                    <a:pt x="10506" y="3157"/>
                  </a:lnTo>
                  <a:lnTo>
                    <a:pt x="10489" y="3146"/>
                  </a:lnTo>
                  <a:lnTo>
                    <a:pt x="10474" y="3139"/>
                  </a:lnTo>
                  <a:lnTo>
                    <a:pt x="10460" y="3132"/>
                  </a:lnTo>
                  <a:lnTo>
                    <a:pt x="10447" y="3127"/>
                  </a:lnTo>
                  <a:lnTo>
                    <a:pt x="10436" y="3123"/>
                  </a:lnTo>
                  <a:lnTo>
                    <a:pt x="10427" y="3120"/>
                  </a:lnTo>
                  <a:lnTo>
                    <a:pt x="10421" y="3118"/>
                  </a:lnTo>
                  <a:lnTo>
                    <a:pt x="10417" y="3117"/>
                  </a:lnTo>
                  <a:lnTo>
                    <a:pt x="10416" y="3116"/>
                  </a:lnTo>
                  <a:lnTo>
                    <a:pt x="10416" y="3114"/>
                  </a:lnTo>
                  <a:lnTo>
                    <a:pt x="10418" y="3110"/>
                  </a:lnTo>
                  <a:lnTo>
                    <a:pt x="10419" y="3107"/>
                  </a:lnTo>
                  <a:lnTo>
                    <a:pt x="10422" y="3104"/>
                  </a:lnTo>
                  <a:lnTo>
                    <a:pt x="10426" y="3100"/>
                  </a:lnTo>
                  <a:lnTo>
                    <a:pt x="10431" y="3096"/>
                  </a:lnTo>
                  <a:lnTo>
                    <a:pt x="10437" y="3092"/>
                  </a:lnTo>
                  <a:lnTo>
                    <a:pt x="10446" y="3087"/>
                  </a:lnTo>
                  <a:lnTo>
                    <a:pt x="10456" y="3082"/>
                  </a:lnTo>
                  <a:lnTo>
                    <a:pt x="10468" y="3076"/>
                  </a:lnTo>
                  <a:lnTo>
                    <a:pt x="10482" y="3071"/>
                  </a:lnTo>
                  <a:lnTo>
                    <a:pt x="10499" y="3065"/>
                  </a:lnTo>
                  <a:lnTo>
                    <a:pt x="10518" y="3059"/>
                  </a:lnTo>
                  <a:lnTo>
                    <a:pt x="10540" y="3054"/>
                  </a:lnTo>
                  <a:lnTo>
                    <a:pt x="10562" y="3048"/>
                  </a:lnTo>
                  <a:lnTo>
                    <a:pt x="10584" y="3041"/>
                  </a:lnTo>
                  <a:lnTo>
                    <a:pt x="10604" y="3036"/>
                  </a:lnTo>
                  <a:lnTo>
                    <a:pt x="10622" y="3030"/>
                  </a:lnTo>
                  <a:lnTo>
                    <a:pt x="10639" y="3025"/>
                  </a:lnTo>
                  <a:lnTo>
                    <a:pt x="10654" y="3020"/>
                  </a:lnTo>
                  <a:lnTo>
                    <a:pt x="10668" y="3016"/>
                  </a:lnTo>
                  <a:lnTo>
                    <a:pt x="10680" y="3010"/>
                  </a:lnTo>
                  <a:lnTo>
                    <a:pt x="10691" y="3006"/>
                  </a:lnTo>
                  <a:lnTo>
                    <a:pt x="10701" y="3002"/>
                  </a:lnTo>
                  <a:lnTo>
                    <a:pt x="10709" y="2999"/>
                  </a:lnTo>
                  <a:lnTo>
                    <a:pt x="10715" y="2996"/>
                  </a:lnTo>
                  <a:lnTo>
                    <a:pt x="10720" y="2994"/>
                  </a:lnTo>
                  <a:lnTo>
                    <a:pt x="10724" y="2993"/>
                  </a:lnTo>
                  <a:lnTo>
                    <a:pt x="10727" y="2992"/>
                  </a:lnTo>
                  <a:lnTo>
                    <a:pt x="10728" y="2991"/>
                  </a:lnTo>
                  <a:lnTo>
                    <a:pt x="10723" y="2991"/>
                  </a:lnTo>
                  <a:lnTo>
                    <a:pt x="10718" y="2991"/>
                  </a:lnTo>
                  <a:lnTo>
                    <a:pt x="10710" y="2991"/>
                  </a:lnTo>
                  <a:lnTo>
                    <a:pt x="10702" y="2992"/>
                  </a:lnTo>
                  <a:lnTo>
                    <a:pt x="10690" y="2992"/>
                  </a:lnTo>
                  <a:lnTo>
                    <a:pt x="10679" y="2993"/>
                  </a:lnTo>
                  <a:lnTo>
                    <a:pt x="10665" y="2994"/>
                  </a:lnTo>
                  <a:lnTo>
                    <a:pt x="10650" y="2995"/>
                  </a:lnTo>
                  <a:lnTo>
                    <a:pt x="10634" y="2997"/>
                  </a:lnTo>
                  <a:lnTo>
                    <a:pt x="10615" y="2999"/>
                  </a:lnTo>
                  <a:lnTo>
                    <a:pt x="10595" y="3001"/>
                  </a:lnTo>
                  <a:lnTo>
                    <a:pt x="10576" y="3004"/>
                  </a:lnTo>
                  <a:lnTo>
                    <a:pt x="10554" y="3008"/>
                  </a:lnTo>
                  <a:lnTo>
                    <a:pt x="10530" y="3013"/>
                  </a:lnTo>
                  <a:lnTo>
                    <a:pt x="10507" y="3017"/>
                  </a:lnTo>
                  <a:lnTo>
                    <a:pt x="10482" y="3023"/>
                  </a:lnTo>
                  <a:lnTo>
                    <a:pt x="10428" y="3035"/>
                  </a:lnTo>
                  <a:lnTo>
                    <a:pt x="10371" y="3052"/>
                  </a:lnTo>
                  <a:lnTo>
                    <a:pt x="10312" y="3072"/>
                  </a:lnTo>
                  <a:lnTo>
                    <a:pt x="10281" y="3084"/>
                  </a:lnTo>
                  <a:lnTo>
                    <a:pt x="10250" y="3096"/>
                  </a:lnTo>
                  <a:lnTo>
                    <a:pt x="10217" y="3110"/>
                  </a:lnTo>
                  <a:lnTo>
                    <a:pt x="10185" y="3125"/>
                  </a:lnTo>
                  <a:lnTo>
                    <a:pt x="10150" y="3141"/>
                  </a:lnTo>
                  <a:lnTo>
                    <a:pt x="10117" y="3158"/>
                  </a:lnTo>
                  <a:lnTo>
                    <a:pt x="10083" y="3176"/>
                  </a:lnTo>
                  <a:lnTo>
                    <a:pt x="10048" y="3197"/>
                  </a:lnTo>
                  <a:lnTo>
                    <a:pt x="10014" y="3217"/>
                  </a:lnTo>
                  <a:lnTo>
                    <a:pt x="9979" y="3240"/>
                  </a:lnTo>
                  <a:lnTo>
                    <a:pt x="9944" y="3262"/>
                  </a:lnTo>
                  <a:lnTo>
                    <a:pt x="9911" y="3284"/>
                  </a:lnTo>
                  <a:lnTo>
                    <a:pt x="9878" y="3308"/>
                  </a:lnTo>
                  <a:lnTo>
                    <a:pt x="9846" y="3333"/>
                  </a:lnTo>
                  <a:lnTo>
                    <a:pt x="9785" y="3384"/>
                  </a:lnTo>
                  <a:lnTo>
                    <a:pt x="9728" y="3439"/>
                  </a:lnTo>
                  <a:lnTo>
                    <a:pt x="9676" y="3496"/>
                  </a:lnTo>
                  <a:lnTo>
                    <a:pt x="9651" y="3524"/>
                  </a:lnTo>
                  <a:lnTo>
                    <a:pt x="9627" y="3553"/>
                  </a:lnTo>
                  <a:lnTo>
                    <a:pt x="9604" y="3581"/>
                  </a:lnTo>
                  <a:lnTo>
                    <a:pt x="9583" y="3610"/>
                  </a:lnTo>
                  <a:lnTo>
                    <a:pt x="9562" y="3638"/>
                  </a:lnTo>
                  <a:lnTo>
                    <a:pt x="9542" y="3665"/>
                  </a:lnTo>
                  <a:lnTo>
                    <a:pt x="9524" y="3691"/>
                  </a:lnTo>
                  <a:lnTo>
                    <a:pt x="9507" y="3717"/>
                  </a:lnTo>
                  <a:lnTo>
                    <a:pt x="9491" y="3743"/>
                  </a:lnTo>
                  <a:lnTo>
                    <a:pt x="9475" y="3767"/>
                  </a:lnTo>
                  <a:lnTo>
                    <a:pt x="9462" y="3789"/>
                  </a:lnTo>
                  <a:lnTo>
                    <a:pt x="9449" y="3811"/>
                  </a:lnTo>
                  <a:lnTo>
                    <a:pt x="9437" y="3831"/>
                  </a:lnTo>
                  <a:lnTo>
                    <a:pt x="9427" y="3850"/>
                  </a:lnTo>
                  <a:lnTo>
                    <a:pt x="9418" y="3866"/>
                  </a:lnTo>
                  <a:lnTo>
                    <a:pt x="9409" y="3881"/>
                  </a:lnTo>
                  <a:lnTo>
                    <a:pt x="9403" y="3894"/>
                  </a:lnTo>
                  <a:lnTo>
                    <a:pt x="9397" y="3906"/>
                  </a:lnTo>
                  <a:lnTo>
                    <a:pt x="9393" y="3914"/>
                  </a:lnTo>
                  <a:lnTo>
                    <a:pt x="9390" y="3921"/>
                  </a:lnTo>
                  <a:lnTo>
                    <a:pt x="9388" y="3924"/>
                  </a:lnTo>
                  <a:lnTo>
                    <a:pt x="9387" y="3926"/>
                  </a:lnTo>
                  <a:lnTo>
                    <a:pt x="9387" y="3926"/>
                  </a:lnTo>
                  <a:close/>
                  <a:moveTo>
                    <a:pt x="9231" y="0"/>
                  </a:moveTo>
                  <a:lnTo>
                    <a:pt x="9134" y="1"/>
                  </a:lnTo>
                  <a:lnTo>
                    <a:pt x="9040" y="4"/>
                  </a:lnTo>
                  <a:lnTo>
                    <a:pt x="8947" y="8"/>
                  </a:lnTo>
                  <a:lnTo>
                    <a:pt x="8856" y="15"/>
                  </a:lnTo>
                  <a:lnTo>
                    <a:pt x="8767" y="23"/>
                  </a:lnTo>
                  <a:lnTo>
                    <a:pt x="8680" y="34"/>
                  </a:lnTo>
                  <a:lnTo>
                    <a:pt x="8596" y="46"/>
                  </a:lnTo>
                  <a:lnTo>
                    <a:pt x="8513" y="59"/>
                  </a:lnTo>
                  <a:lnTo>
                    <a:pt x="8433" y="75"/>
                  </a:lnTo>
                  <a:lnTo>
                    <a:pt x="8354" y="91"/>
                  </a:lnTo>
                  <a:lnTo>
                    <a:pt x="8277" y="110"/>
                  </a:lnTo>
                  <a:lnTo>
                    <a:pt x="8202" y="129"/>
                  </a:lnTo>
                  <a:lnTo>
                    <a:pt x="8129" y="150"/>
                  </a:lnTo>
                  <a:lnTo>
                    <a:pt x="8058" y="172"/>
                  </a:lnTo>
                  <a:lnTo>
                    <a:pt x="7989" y="195"/>
                  </a:lnTo>
                  <a:lnTo>
                    <a:pt x="7921" y="219"/>
                  </a:lnTo>
                  <a:lnTo>
                    <a:pt x="7856" y="245"/>
                  </a:lnTo>
                  <a:lnTo>
                    <a:pt x="7792" y="272"/>
                  </a:lnTo>
                  <a:lnTo>
                    <a:pt x="7730" y="298"/>
                  </a:lnTo>
                  <a:lnTo>
                    <a:pt x="7669" y="326"/>
                  </a:lnTo>
                  <a:lnTo>
                    <a:pt x="7610" y="355"/>
                  </a:lnTo>
                  <a:lnTo>
                    <a:pt x="7553" y="385"/>
                  </a:lnTo>
                  <a:lnTo>
                    <a:pt x="7497" y="416"/>
                  </a:lnTo>
                  <a:lnTo>
                    <a:pt x="7444" y="447"/>
                  </a:lnTo>
                  <a:lnTo>
                    <a:pt x="7392" y="478"/>
                  </a:lnTo>
                  <a:lnTo>
                    <a:pt x="7342" y="510"/>
                  </a:lnTo>
                  <a:lnTo>
                    <a:pt x="7293" y="542"/>
                  </a:lnTo>
                  <a:lnTo>
                    <a:pt x="7246" y="575"/>
                  </a:lnTo>
                  <a:lnTo>
                    <a:pt x="7200" y="608"/>
                  </a:lnTo>
                  <a:lnTo>
                    <a:pt x="7157" y="641"/>
                  </a:lnTo>
                  <a:lnTo>
                    <a:pt x="7113" y="675"/>
                  </a:lnTo>
                  <a:lnTo>
                    <a:pt x="7073" y="708"/>
                  </a:lnTo>
                  <a:lnTo>
                    <a:pt x="7034" y="742"/>
                  </a:lnTo>
                  <a:lnTo>
                    <a:pt x="6996" y="775"/>
                  </a:lnTo>
                  <a:lnTo>
                    <a:pt x="6960" y="809"/>
                  </a:lnTo>
                  <a:lnTo>
                    <a:pt x="6924" y="842"/>
                  </a:lnTo>
                  <a:lnTo>
                    <a:pt x="6890" y="875"/>
                  </a:lnTo>
                  <a:lnTo>
                    <a:pt x="6858" y="908"/>
                  </a:lnTo>
                  <a:lnTo>
                    <a:pt x="6827" y="941"/>
                  </a:lnTo>
                  <a:lnTo>
                    <a:pt x="6799" y="973"/>
                  </a:lnTo>
                  <a:lnTo>
                    <a:pt x="6771" y="1005"/>
                  </a:lnTo>
                  <a:lnTo>
                    <a:pt x="6744" y="1036"/>
                  </a:lnTo>
                  <a:lnTo>
                    <a:pt x="6718" y="1067"/>
                  </a:lnTo>
                  <a:lnTo>
                    <a:pt x="6694" y="1097"/>
                  </a:lnTo>
                  <a:lnTo>
                    <a:pt x="6672" y="1127"/>
                  </a:lnTo>
                  <a:lnTo>
                    <a:pt x="6650" y="1154"/>
                  </a:lnTo>
                  <a:lnTo>
                    <a:pt x="6629" y="1182"/>
                  </a:lnTo>
                  <a:lnTo>
                    <a:pt x="6611" y="1209"/>
                  </a:lnTo>
                  <a:lnTo>
                    <a:pt x="6593" y="1235"/>
                  </a:lnTo>
                  <a:lnTo>
                    <a:pt x="6576" y="1259"/>
                  </a:lnTo>
                  <a:lnTo>
                    <a:pt x="6560" y="1283"/>
                  </a:lnTo>
                  <a:lnTo>
                    <a:pt x="6547" y="1306"/>
                  </a:lnTo>
                  <a:lnTo>
                    <a:pt x="6533" y="1327"/>
                  </a:lnTo>
                  <a:lnTo>
                    <a:pt x="6521" y="1347"/>
                  </a:lnTo>
                  <a:lnTo>
                    <a:pt x="6509" y="1365"/>
                  </a:lnTo>
                  <a:lnTo>
                    <a:pt x="6500" y="1383"/>
                  </a:lnTo>
                  <a:lnTo>
                    <a:pt x="6491" y="1399"/>
                  </a:lnTo>
                  <a:lnTo>
                    <a:pt x="6484" y="1414"/>
                  </a:lnTo>
                  <a:lnTo>
                    <a:pt x="6476" y="1426"/>
                  </a:lnTo>
                  <a:lnTo>
                    <a:pt x="6471" y="1438"/>
                  </a:lnTo>
                  <a:lnTo>
                    <a:pt x="6466" y="1447"/>
                  </a:lnTo>
                  <a:lnTo>
                    <a:pt x="6462" y="1454"/>
                  </a:lnTo>
                  <a:lnTo>
                    <a:pt x="6460" y="1460"/>
                  </a:lnTo>
                  <a:lnTo>
                    <a:pt x="6458" y="1464"/>
                  </a:lnTo>
                  <a:lnTo>
                    <a:pt x="6431" y="1476"/>
                  </a:lnTo>
                  <a:lnTo>
                    <a:pt x="6402" y="1487"/>
                  </a:lnTo>
                  <a:lnTo>
                    <a:pt x="6373" y="1496"/>
                  </a:lnTo>
                  <a:lnTo>
                    <a:pt x="6343" y="1506"/>
                  </a:lnTo>
                  <a:lnTo>
                    <a:pt x="6311" y="1513"/>
                  </a:lnTo>
                  <a:lnTo>
                    <a:pt x="6278" y="1519"/>
                  </a:lnTo>
                  <a:lnTo>
                    <a:pt x="6244" y="1523"/>
                  </a:lnTo>
                  <a:lnTo>
                    <a:pt x="6208" y="1526"/>
                  </a:lnTo>
                  <a:lnTo>
                    <a:pt x="6161" y="1540"/>
                  </a:lnTo>
                  <a:lnTo>
                    <a:pt x="6114" y="1557"/>
                  </a:lnTo>
                  <a:lnTo>
                    <a:pt x="6090" y="1567"/>
                  </a:lnTo>
                  <a:lnTo>
                    <a:pt x="6067" y="1579"/>
                  </a:lnTo>
                  <a:lnTo>
                    <a:pt x="6043" y="1591"/>
                  </a:lnTo>
                  <a:lnTo>
                    <a:pt x="6018" y="1604"/>
                  </a:lnTo>
                  <a:lnTo>
                    <a:pt x="5994" y="1619"/>
                  </a:lnTo>
                  <a:lnTo>
                    <a:pt x="5970" y="1634"/>
                  </a:lnTo>
                  <a:lnTo>
                    <a:pt x="5945" y="1651"/>
                  </a:lnTo>
                  <a:lnTo>
                    <a:pt x="5919" y="1668"/>
                  </a:lnTo>
                  <a:lnTo>
                    <a:pt x="5893" y="1688"/>
                  </a:lnTo>
                  <a:lnTo>
                    <a:pt x="5867" y="1708"/>
                  </a:lnTo>
                  <a:lnTo>
                    <a:pt x="5842" y="1729"/>
                  </a:lnTo>
                  <a:lnTo>
                    <a:pt x="5815" y="1752"/>
                  </a:lnTo>
                  <a:lnTo>
                    <a:pt x="5787" y="1776"/>
                  </a:lnTo>
                  <a:lnTo>
                    <a:pt x="5759" y="1801"/>
                  </a:lnTo>
                  <a:lnTo>
                    <a:pt x="5731" y="1828"/>
                  </a:lnTo>
                  <a:lnTo>
                    <a:pt x="5702" y="1856"/>
                  </a:lnTo>
                  <a:lnTo>
                    <a:pt x="5673" y="1886"/>
                  </a:lnTo>
                  <a:lnTo>
                    <a:pt x="5643" y="1917"/>
                  </a:lnTo>
                  <a:lnTo>
                    <a:pt x="5612" y="1948"/>
                  </a:lnTo>
                  <a:lnTo>
                    <a:pt x="5581" y="1981"/>
                  </a:lnTo>
                  <a:lnTo>
                    <a:pt x="5549" y="2017"/>
                  </a:lnTo>
                  <a:lnTo>
                    <a:pt x="5516" y="2054"/>
                  </a:lnTo>
                  <a:lnTo>
                    <a:pt x="5483" y="2092"/>
                  </a:lnTo>
                  <a:lnTo>
                    <a:pt x="5449" y="2131"/>
                  </a:lnTo>
                  <a:lnTo>
                    <a:pt x="5414" y="2172"/>
                  </a:lnTo>
                  <a:lnTo>
                    <a:pt x="5379" y="2215"/>
                  </a:lnTo>
                  <a:lnTo>
                    <a:pt x="5342" y="2260"/>
                  </a:lnTo>
                  <a:lnTo>
                    <a:pt x="5305" y="2305"/>
                  </a:lnTo>
                  <a:lnTo>
                    <a:pt x="4961" y="2368"/>
                  </a:lnTo>
                  <a:lnTo>
                    <a:pt x="4957" y="2368"/>
                  </a:lnTo>
                  <a:lnTo>
                    <a:pt x="4951" y="2368"/>
                  </a:lnTo>
                  <a:lnTo>
                    <a:pt x="4942" y="2369"/>
                  </a:lnTo>
                  <a:lnTo>
                    <a:pt x="4932" y="2370"/>
                  </a:lnTo>
                  <a:lnTo>
                    <a:pt x="4920" y="2371"/>
                  </a:lnTo>
                  <a:lnTo>
                    <a:pt x="4904" y="2373"/>
                  </a:lnTo>
                  <a:lnTo>
                    <a:pt x="4888" y="2375"/>
                  </a:lnTo>
                  <a:lnTo>
                    <a:pt x="4869" y="2378"/>
                  </a:lnTo>
                  <a:lnTo>
                    <a:pt x="4848" y="2380"/>
                  </a:lnTo>
                  <a:lnTo>
                    <a:pt x="4826" y="2384"/>
                  </a:lnTo>
                  <a:lnTo>
                    <a:pt x="4802" y="2387"/>
                  </a:lnTo>
                  <a:lnTo>
                    <a:pt x="4776" y="2391"/>
                  </a:lnTo>
                  <a:lnTo>
                    <a:pt x="4748" y="2397"/>
                  </a:lnTo>
                  <a:lnTo>
                    <a:pt x="4719" y="2402"/>
                  </a:lnTo>
                  <a:lnTo>
                    <a:pt x="4688" y="2407"/>
                  </a:lnTo>
                  <a:lnTo>
                    <a:pt x="4656" y="2413"/>
                  </a:lnTo>
                  <a:lnTo>
                    <a:pt x="4622" y="2419"/>
                  </a:lnTo>
                  <a:lnTo>
                    <a:pt x="4587" y="2426"/>
                  </a:lnTo>
                  <a:lnTo>
                    <a:pt x="4550" y="2435"/>
                  </a:lnTo>
                  <a:lnTo>
                    <a:pt x="4512" y="2443"/>
                  </a:lnTo>
                  <a:lnTo>
                    <a:pt x="4473" y="2451"/>
                  </a:lnTo>
                  <a:lnTo>
                    <a:pt x="4432" y="2460"/>
                  </a:lnTo>
                  <a:lnTo>
                    <a:pt x="4390" y="2471"/>
                  </a:lnTo>
                  <a:lnTo>
                    <a:pt x="4347" y="2481"/>
                  </a:lnTo>
                  <a:lnTo>
                    <a:pt x="4303" y="2492"/>
                  </a:lnTo>
                  <a:lnTo>
                    <a:pt x="4258" y="2505"/>
                  </a:lnTo>
                  <a:lnTo>
                    <a:pt x="4165" y="2530"/>
                  </a:lnTo>
                  <a:lnTo>
                    <a:pt x="4068" y="2558"/>
                  </a:lnTo>
                  <a:lnTo>
                    <a:pt x="3968" y="2590"/>
                  </a:lnTo>
                  <a:lnTo>
                    <a:pt x="3865" y="2624"/>
                  </a:lnTo>
                  <a:lnTo>
                    <a:pt x="3759" y="2662"/>
                  </a:lnTo>
                  <a:lnTo>
                    <a:pt x="3652" y="2702"/>
                  </a:lnTo>
                  <a:lnTo>
                    <a:pt x="3544" y="2747"/>
                  </a:lnTo>
                  <a:lnTo>
                    <a:pt x="3433" y="2795"/>
                  </a:lnTo>
                  <a:lnTo>
                    <a:pt x="3322" y="2846"/>
                  </a:lnTo>
                  <a:lnTo>
                    <a:pt x="3210" y="2901"/>
                  </a:lnTo>
                  <a:lnTo>
                    <a:pt x="3099" y="2960"/>
                  </a:lnTo>
                  <a:lnTo>
                    <a:pt x="2987" y="3023"/>
                  </a:lnTo>
                  <a:lnTo>
                    <a:pt x="2931" y="3056"/>
                  </a:lnTo>
                  <a:lnTo>
                    <a:pt x="2877" y="3090"/>
                  </a:lnTo>
                  <a:lnTo>
                    <a:pt x="2822" y="3125"/>
                  </a:lnTo>
                  <a:lnTo>
                    <a:pt x="2767" y="3161"/>
                  </a:lnTo>
                  <a:lnTo>
                    <a:pt x="2713" y="3198"/>
                  </a:lnTo>
                  <a:lnTo>
                    <a:pt x="2659" y="3236"/>
                  </a:lnTo>
                  <a:lnTo>
                    <a:pt x="2605" y="3275"/>
                  </a:lnTo>
                  <a:lnTo>
                    <a:pt x="2553" y="3315"/>
                  </a:lnTo>
                  <a:lnTo>
                    <a:pt x="2501" y="3358"/>
                  </a:lnTo>
                  <a:lnTo>
                    <a:pt x="2449" y="3400"/>
                  </a:lnTo>
                  <a:lnTo>
                    <a:pt x="2398" y="3444"/>
                  </a:lnTo>
                  <a:lnTo>
                    <a:pt x="2348" y="3489"/>
                  </a:lnTo>
                  <a:lnTo>
                    <a:pt x="2299" y="3536"/>
                  </a:lnTo>
                  <a:lnTo>
                    <a:pt x="2250" y="3583"/>
                  </a:lnTo>
                  <a:lnTo>
                    <a:pt x="2217" y="3616"/>
                  </a:lnTo>
                  <a:lnTo>
                    <a:pt x="2184" y="3650"/>
                  </a:lnTo>
                  <a:lnTo>
                    <a:pt x="2150" y="3687"/>
                  </a:lnTo>
                  <a:lnTo>
                    <a:pt x="2116" y="3725"/>
                  </a:lnTo>
                  <a:lnTo>
                    <a:pt x="2081" y="3764"/>
                  </a:lnTo>
                  <a:lnTo>
                    <a:pt x="2046" y="3805"/>
                  </a:lnTo>
                  <a:lnTo>
                    <a:pt x="1973" y="3888"/>
                  </a:lnTo>
                  <a:lnTo>
                    <a:pt x="1901" y="3975"/>
                  </a:lnTo>
                  <a:lnTo>
                    <a:pt x="1829" y="4063"/>
                  </a:lnTo>
                  <a:lnTo>
                    <a:pt x="1759" y="4151"/>
                  </a:lnTo>
                  <a:lnTo>
                    <a:pt x="1690" y="4236"/>
                  </a:lnTo>
                  <a:lnTo>
                    <a:pt x="1657" y="4278"/>
                  </a:lnTo>
                  <a:lnTo>
                    <a:pt x="1625" y="4320"/>
                  </a:lnTo>
                  <a:lnTo>
                    <a:pt x="1593" y="4360"/>
                  </a:lnTo>
                  <a:lnTo>
                    <a:pt x="1563" y="4399"/>
                  </a:lnTo>
                  <a:lnTo>
                    <a:pt x="1533" y="4436"/>
                  </a:lnTo>
                  <a:lnTo>
                    <a:pt x="1505" y="4472"/>
                  </a:lnTo>
                  <a:lnTo>
                    <a:pt x="1478" y="4506"/>
                  </a:lnTo>
                  <a:lnTo>
                    <a:pt x="1453" y="4538"/>
                  </a:lnTo>
                  <a:lnTo>
                    <a:pt x="1429" y="4568"/>
                  </a:lnTo>
                  <a:lnTo>
                    <a:pt x="1407" y="4596"/>
                  </a:lnTo>
                  <a:lnTo>
                    <a:pt x="1387" y="4621"/>
                  </a:lnTo>
                  <a:lnTo>
                    <a:pt x="1369" y="4644"/>
                  </a:lnTo>
                  <a:lnTo>
                    <a:pt x="1352" y="4664"/>
                  </a:lnTo>
                  <a:lnTo>
                    <a:pt x="1338" y="4681"/>
                  </a:lnTo>
                  <a:lnTo>
                    <a:pt x="1325" y="4695"/>
                  </a:lnTo>
                  <a:lnTo>
                    <a:pt x="1315" y="4705"/>
                  </a:lnTo>
                  <a:lnTo>
                    <a:pt x="1315" y="4699"/>
                  </a:lnTo>
                  <a:lnTo>
                    <a:pt x="1315" y="4689"/>
                  </a:lnTo>
                  <a:lnTo>
                    <a:pt x="1315" y="4678"/>
                  </a:lnTo>
                  <a:lnTo>
                    <a:pt x="1315" y="4666"/>
                  </a:lnTo>
                  <a:lnTo>
                    <a:pt x="1315" y="4651"/>
                  </a:lnTo>
                  <a:lnTo>
                    <a:pt x="1316" y="4636"/>
                  </a:lnTo>
                  <a:lnTo>
                    <a:pt x="1316" y="4618"/>
                  </a:lnTo>
                  <a:lnTo>
                    <a:pt x="1316" y="4599"/>
                  </a:lnTo>
                  <a:lnTo>
                    <a:pt x="1316" y="4579"/>
                  </a:lnTo>
                  <a:lnTo>
                    <a:pt x="1317" y="4558"/>
                  </a:lnTo>
                  <a:lnTo>
                    <a:pt x="1317" y="4535"/>
                  </a:lnTo>
                  <a:lnTo>
                    <a:pt x="1318" y="4511"/>
                  </a:lnTo>
                  <a:lnTo>
                    <a:pt x="1320" y="4462"/>
                  </a:lnTo>
                  <a:lnTo>
                    <a:pt x="1322" y="4410"/>
                  </a:lnTo>
                  <a:lnTo>
                    <a:pt x="1325" y="4356"/>
                  </a:lnTo>
                  <a:lnTo>
                    <a:pt x="1329" y="4300"/>
                  </a:lnTo>
                  <a:lnTo>
                    <a:pt x="1334" y="4244"/>
                  </a:lnTo>
                  <a:lnTo>
                    <a:pt x="1341" y="4189"/>
                  </a:lnTo>
                  <a:lnTo>
                    <a:pt x="1348" y="4135"/>
                  </a:lnTo>
                  <a:lnTo>
                    <a:pt x="1356" y="4083"/>
                  </a:lnTo>
                  <a:lnTo>
                    <a:pt x="1366" y="4033"/>
                  </a:lnTo>
                  <a:lnTo>
                    <a:pt x="1372" y="4011"/>
                  </a:lnTo>
                  <a:lnTo>
                    <a:pt x="1378" y="3988"/>
                  </a:lnTo>
                  <a:lnTo>
                    <a:pt x="1398" y="3917"/>
                  </a:lnTo>
                  <a:lnTo>
                    <a:pt x="1421" y="3848"/>
                  </a:lnTo>
                  <a:lnTo>
                    <a:pt x="1447" y="3779"/>
                  </a:lnTo>
                  <a:lnTo>
                    <a:pt x="1474" y="3711"/>
                  </a:lnTo>
                  <a:lnTo>
                    <a:pt x="1503" y="3644"/>
                  </a:lnTo>
                  <a:lnTo>
                    <a:pt x="1534" y="3578"/>
                  </a:lnTo>
                  <a:lnTo>
                    <a:pt x="1566" y="3512"/>
                  </a:lnTo>
                  <a:lnTo>
                    <a:pt x="1600" y="3446"/>
                  </a:lnTo>
                  <a:lnTo>
                    <a:pt x="1634" y="3381"/>
                  </a:lnTo>
                  <a:lnTo>
                    <a:pt x="1670" y="3316"/>
                  </a:lnTo>
                  <a:lnTo>
                    <a:pt x="1743" y="3186"/>
                  </a:lnTo>
                  <a:lnTo>
                    <a:pt x="1820" y="3054"/>
                  </a:lnTo>
                  <a:lnTo>
                    <a:pt x="1897" y="2921"/>
                  </a:lnTo>
                  <a:lnTo>
                    <a:pt x="1780" y="2979"/>
                  </a:lnTo>
                  <a:lnTo>
                    <a:pt x="1665" y="3037"/>
                  </a:lnTo>
                  <a:lnTo>
                    <a:pt x="1547" y="3096"/>
                  </a:lnTo>
                  <a:lnTo>
                    <a:pt x="1487" y="3127"/>
                  </a:lnTo>
                  <a:lnTo>
                    <a:pt x="1425" y="3158"/>
                  </a:lnTo>
                  <a:lnTo>
                    <a:pt x="1363" y="3191"/>
                  </a:lnTo>
                  <a:lnTo>
                    <a:pt x="1298" y="3224"/>
                  </a:lnTo>
                  <a:lnTo>
                    <a:pt x="1232" y="3259"/>
                  </a:lnTo>
                  <a:lnTo>
                    <a:pt x="1164" y="3296"/>
                  </a:lnTo>
                  <a:lnTo>
                    <a:pt x="1093" y="3334"/>
                  </a:lnTo>
                  <a:lnTo>
                    <a:pt x="1020" y="3374"/>
                  </a:lnTo>
                  <a:lnTo>
                    <a:pt x="944" y="3415"/>
                  </a:lnTo>
                  <a:lnTo>
                    <a:pt x="865" y="3460"/>
                  </a:lnTo>
                  <a:lnTo>
                    <a:pt x="797" y="3496"/>
                  </a:lnTo>
                  <a:lnTo>
                    <a:pt x="731" y="3534"/>
                  </a:lnTo>
                  <a:lnTo>
                    <a:pt x="664" y="3573"/>
                  </a:lnTo>
                  <a:lnTo>
                    <a:pt x="600" y="3615"/>
                  </a:lnTo>
                  <a:lnTo>
                    <a:pt x="538" y="3658"/>
                  </a:lnTo>
                  <a:lnTo>
                    <a:pt x="477" y="3705"/>
                  </a:lnTo>
                  <a:lnTo>
                    <a:pt x="418" y="3754"/>
                  </a:lnTo>
                  <a:lnTo>
                    <a:pt x="362" y="3807"/>
                  </a:lnTo>
                  <a:lnTo>
                    <a:pt x="308" y="3862"/>
                  </a:lnTo>
                  <a:lnTo>
                    <a:pt x="259" y="3921"/>
                  </a:lnTo>
                  <a:lnTo>
                    <a:pt x="211" y="3984"/>
                  </a:lnTo>
                  <a:lnTo>
                    <a:pt x="190" y="4017"/>
                  </a:lnTo>
                  <a:lnTo>
                    <a:pt x="168" y="4051"/>
                  </a:lnTo>
                  <a:lnTo>
                    <a:pt x="148" y="4086"/>
                  </a:lnTo>
                  <a:lnTo>
                    <a:pt x="129" y="4122"/>
                  </a:lnTo>
                  <a:lnTo>
                    <a:pt x="111" y="4159"/>
                  </a:lnTo>
                  <a:lnTo>
                    <a:pt x="94" y="4197"/>
                  </a:lnTo>
                  <a:lnTo>
                    <a:pt x="78" y="4236"/>
                  </a:lnTo>
                  <a:lnTo>
                    <a:pt x="63" y="4277"/>
                  </a:lnTo>
                  <a:lnTo>
                    <a:pt x="49" y="4319"/>
                  </a:lnTo>
                  <a:lnTo>
                    <a:pt x="37" y="4362"/>
                  </a:lnTo>
                  <a:lnTo>
                    <a:pt x="29" y="4394"/>
                  </a:lnTo>
                  <a:lnTo>
                    <a:pt x="21" y="4425"/>
                  </a:lnTo>
                  <a:lnTo>
                    <a:pt x="15" y="4456"/>
                  </a:lnTo>
                  <a:lnTo>
                    <a:pt x="11" y="4485"/>
                  </a:lnTo>
                  <a:lnTo>
                    <a:pt x="3" y="4542"/>
                  </a:lnTo>
                  <a:lnTo>
                    <a:pt x="0" y="4597"/>
                  </a:lnTo>
                  <a:lnTo>
                    <a:pt x="0" y="4649"/>
                  </a:lnTo>
                  <a:lnTo>
                    <a:pt x="3" y="4699"/>
                  </a:lnTo>
                  <a:lnTo>
                    <a:pt x="9" y="4746"/>
                  </a:lnTo>
                  <a:lnTo>
                    <a:pt x="17" y="4790"/>
                  </a:lnTo>
                  <a:lnTo>
                    <a:pt x="30" y="4834"/>
                  </a:lnTo>
                  <a:lnTo>
                    <a:pt x="43" y="4874"/>
                  </a:lnTo>
                  <a:lnTo>
                    <a:pt x="59" y="4913"/>
                  </a:lnTo>
                  <a:lnTo>
                    <a:pt x="77" y="4949"/>
                  </a:lnTo>
                  <a:lnTo>
                    <a:pt x="96" y="4984"/>
                  </a:lnTo>
                  <a:lnTo>
                    <a:pt x="117" y="5018"/>
                  </a:lnTo>
                  <a:lnTo>
                    <a:pt x="139" y="5049"/>
                  </a:lnTo>
                  <a:lnTo>
                    <a:pt x="162" y="5079"/>
                  </a:lnTo>
                  <a:lnTo>
                    <a:pt x="165" y="5104"/>
                  </a:lnTo>
                  <a:lnTo>
                    <a:pt x="169" y="5128"/>
                  </a:lnTo>
                  <a:lnTo>
                    <a:pt x="173" y="5154"/>
                  </a:lnTo>
                  <a:lnTo>
                    <a:pt x="178" y="5182"/>
                  </a:lnTo>
                  <a:lnTo>
                    <a:pt x="191" y="5238"/>
                  </a:lnTo>
                  <a:lnTo>
                    <a:pt x="206" y="5298"/>
                  </a:lnTo>
                  <a:lnTo>
                    <a:pt x="225" y="5360"/>
                  </a:lnTo>
                  <a:lnTo>
                    <a:pt x="246" y="5424"/>
                  </a:lnTo>
                  <a:lnTo>
                    <a:pt x="272" y="5487"/>
                  </a:lnTo>
                  <a:lnTo>
                    <a:pt x="287" y="5519"/>
                  </a:lnTo>
                  <a:lnTo>
                    <a:pt x="302" y="5551"/>
                  </a:lnTo>
                  <a:lnTo>
                    <a:pt x="319" y="5581"/>
                  </a:lnTo>
                  <a:lnTo>
                    <a:pt x="336" y="5612"/>
                  </a:lnTo>
                  <a:lnTo>
                    <a:pt x="356" y="5643"/>
                  </a:lnTo>
                  <a:lnTo>
                    <a:pt x="375" y="5673"/>
                  </a:lnTo>
                  <a:lnTo>
                    <a:pt x="397" y="5702"/>
                  </a:lnTo>
                  <a:lnTo>
                    <a:pt x="420" y="5730"/>
                  </a:lnTo>
                  <a:lnTo>
                    <a:pt x="444" y="5758"/>
                  </a:lnTo>
                  <a:lnTo>
                    <a:pt x="468" y="5784"/>
                  </a:lnTo>
                  <a:lnTo>
                    <a:pt x="495" y="5810"/>
                  </a:lnTo>
                  <a:lnTo>
                    <a:pt x="523" y="5835"/>
                  </a:lnTo>
                  <a:lnTo>
                    <a:pt x="553" y="5858"/>
                  </a:lnTo>
                  <a:lnTo>
                    <a:pt x="584" y="5879"/>
                  </a:lnTo>
                  <a:lnTo>
                    <a:pt x="616" y="5900"/>
                  </a:lnTo>
                  <a:lnTo>
                    <a:pt x="650" y="5918"/>
                  </a:lnTo>
                  <a:lnTo>
                    <a:pt x="686" y="5936"/>
                  </a:lnTo>
                  <a:lnTo>
                    <a:pt x="723" y="5951"/>
                  </a:lnTo>
                  <a:lnTo>
                    <a:pt x="751" y="5963"/>
                  </a:lnTo>
                  <a:lnTo>
                    <a:pt x="779" y="5974"/>
                  </a:lnTo>
                  <a:lnTo>
                    <a:pt x="805" y="5983"/>
                  </a:lnTo>
                  <a:lnTo>
                    <a:pt x="830" y="5992"/>
                  </a:lnTo>
                  <a:lnTo>
                    <a:pt x="877" y="6009"/>
                  </a:lnTo>
                  <a:lnTo>
                    <a:pt x="922" y="6021"/>
                  </a:lnTo>
                  <a:lnTo>
                    <a:pt x="965" y="6032"/>
                  </a:lnTo>
                  <a:lnTo>
                    <a:pt x="1008" y="6039"/>
                  </a:lnTo>
                  <a:lnTo>
                    <a:pt x="1052" y="6043"/>
                  </a:lnTo>
                  <a:lnTo>
                    <a:pt x="1097" y="6045"/>
                  </a:lnTo>
                  <a:lnTo>
                    <a:pt x="1094" y="6086"/>
                  </a:lnTo>
                  <a:lnTo>
                    <a:pt x="1091" y="6129"/>
                  </a:lnTo>
                  <a:lnTo>
                    <a:pt x="1089" y="6173"/>
                  </a:lnTo>
                  <a:lnTo>
                    <a:pt x="1086" y="6218"/>
                  </a:lnTo>
                  <a:lnTo>
                    <a:pt x="1081" y="6311"/>
                  </a:lnTo>
                  <a:lnTo>
                    <a:pt x="1077" y="6408"/>
                  </a:lnTo>
                  <a:lnTo>
                    <a:pt x="1075" y="6507"/>
                  </a:lnTo>
                  <a:lnTo>
                    <a:pt x="1075" y="6609"/>
                  </a:lnTo>
                  <a:lnTo>
                    <a:pt x="1077" y="6714"/>
                  </a:lnTo>
                  <a:lnTo>
                    <a:pt x="1082" y="6821"/>
                  </a:lnTo>
                  <a:lnTo>
                    <a:pt x="1089" y="6928"/>
                  </a:lnTo>
                  <a:lnTo>
                    <a:pt x="1099" y="7035"/>
                  </a:lnTo>
                  <a:lnTo>
                    <a:pt x="1114" y="7143"/>
                  </a:lnTo>
                  <a:lnTo>
                    <a:pt x="1123" y="7197"/>
                  </a:lnTo>
                  <a:lnTo>
                    <a:pt x="1132" y="7250"/>
                  </a:lnTo>
                  <a:lnTo>
                    <a:pt x="1142" y="7304"/>
                  </a:lnTo>
                  <a:lnTo>
                    <a:pt x="1155" y="7356"/>
                  </a:lnTo>
                  <a:lnTo>
                    <a:pt x="1168" y="7410"/>
                  </a:lnTo>
                  <a:lnTo>
                    <a:pt x="1182" y="7461"/>
                  </a:lnTo>
                  <a:lnTo>
                    <a:pt x="1198" y="7514"/>
                  </a:lnTo>
                  <a:lnTo>
                    <a:pt x="1215" y="7564"/>
                  </a:lnTo>
                  <a:lnTo>
                    <a:pt x="1233" y="7616"/>
                  </a:lnTo>
                  <a:lnTo>
                    <a:pt x="1253" y="7665"/>
                  </a:lnTo>
                  <a:lnTo>
                    <a:pt x="1277" y="7727"/>
                  </a:lnTo>
                  <a:lnTo>
                    <a:pt x="1301" y="7789"/>
                  </a:lnTo>
                  <a:lnTo>
                    <a:pt x="1354" y="7912"/>
                  </a:lnTo>
                  <a:lnTo>
                    <a:pt x="1410" y="8037"/>
                  </a:lnTo>
                  <a:lnTo>
                    <a:pt x="1468" y="8161"/>
                  </a:lnTo>
                  <a:lnTo>
                    <a:pt x="1528" y="8282"/>
                  </a:lnTo>
                  <a:lnTo>
                    <a:pt x="1589" y="8402"/>
                  </a:lnTo>
                  <a:lnTo>
                    <a:pt x="1650" y="8518"/>
                  </a:lnTo>
                  <a:lnTo>
                    <a:pt x="1681" y="8576"/>
                  </a:lnTo>
                  <a:lnTo>
                    <a:pt x="1712" y="8631"/>
                  </a:lnTo>
                  <a:lnTo>
                    <a:pt x="1743" y="8686"/>
                  </a:lnTo>
                  <a:lnTo>
                    <a:pt x="1773" y="8741"/>
                  </a:lnTo>
                  <a:lnTo>
                    <a:pt x="1803" y="8793"/>
                  </a:lnTo>
                  <a:lnTo>
                    <a:pt x="1833" y="8844"/>
                  </a:lnTo>
                  <a:lnTo>
                    <a:pt x="1862" y="8893"/>
                  </a:lnTo>
                  <a:lnTo>
                    <a:pt x="1890" y="8941"/>
                  </a:lnTo>
                  <a:lnTo>
                    <a:pt x="1918" y="8988"/>
                  </a:lnTo>
                  <a:lnTo>
                    <a:pt x="1946" y="9033"/>
                  </a:lnTo>
                  <a:lnTo>
                    <a:pt x="1971" y="9075"/>
                  </a:lnTo>
                  <a:lnTo>
                    <a:pt x="1997" y="9117"/>
                  </a:lnTo>
                  <a:lnTo>
                    <a:pt x="2021" y="9156"/>
                  </a:lnTo>
                  <a:lnTo>
                    <a:pt x="2045" y="9193"/>
                  </a:lnTo>
                  <a:lnTo>
                    <a:pt x="2066" y="9227"/>
                  </a:lnTo>
                  <a:lnTo>
                    <a:pt x="2088" y="9260"/>
                  </a:lnTo>
                  <a:lnTo>
                    <a:pt x="2108" y="9290"/>
                  </a:lnTo>
                  <a:lnTo>
                    <a:pt x="2125" y="9317"/>
                  </a:lnTo>
                  <a:lnTo>
                    <a:pt x="2121" y="9342"/>
                  </a:lnTo>
                  <a:lnTo>
                    <a:pt x="2115" y="9371"/>
                  </a:lnTo>
                  <a:lnTo>
                    <a:pt x="2108" y="9404"/>
                  </a:lnTo>
                  <a:lnTo>
                    <a:pt x="2099" y="9439"/>
                  </a:lnTo>
                  <a:lnTo>
                    <a:pt x="2089" y="9477"/>
                  </a:lnTo>
                  <a:lnTo>
                    <a:pt x="2078" y="9518"/>
                  </a:lnTo>
                  <a:lnTo>
                    <a:pt x="2065" y="9562"/>
                  </a:lnTo>
                  <a:lnTo>
                    <a:pt x="2052" y="9607"/>
                  </a:lnTo>
                  <a:lnTo>
                    <a:pt x="2037" y="9653"/>
                  </a:lnTo>
                  <a:lnTo>
                    <a:pt x="2023" y="9703"/>
                  </a:lnTo>
                  <a:lnTo>
                    <a:pt x="2008" y="9752"/>
                  </a:lnTo>
                  <a:lnTo>
                    <a:pt x="1991" y="9804"/>
                  </a:lnTo>
                  <a:lnTo>
                    <a:pt x="1958" y="9908"/>
                  </a:lnTo>
                  <a:lnTo>
                    <a:pt x="1925" y="10014"/>
                  </a:lnTo>
                  <a:lnTo>
                    <a:pt x="1893" y="10119"/>
                  </a:lnTo>
                  <a:lnTo>
                    <a:pt x="1876" y="10170"/>
                  </a:lnTo>
                  <a:lnTo>
                    <a:pt x="1862" y="10221"/>
                  </a:lnTo>
                  <a:lnTo>
                    <a:pt x="1848" y="10270"/>
                  </a:lnTo>
                  <a:lnTo>
                    <a:pt x="1833" y="10319"/>
                  </a:lnTo>
                  <a:lnTo>
                    <a:pt x="1821" y="10365"/>
                  </a:lnTo>
                  <a:lnTo>
                    <a:pt x="1808" y="10409"/>
                  </a:lnTo>
                  <a:lnTo>
                    <a:pt x="1797" y="10452"/>
                  </a:lnTo>
                  <a:lnTo>
                    <a:pt x="1788" y="10492"/>
                  </a:lnTo>
                  <a:lnTo>
                    <a:pt x="1779" y="10528"/>
                  </a:lnTo>
                  <a:lnTo>
                    <a:pt x="1773" y="10562"/>
                  </a:lnTo>
                  <a:lnTo>
                    <a:pt x="1768" y="10593"/>
                  </a:lnTo>
                  <a:lnTo>
                    <a:pt x="1764" y="10620"/>
                  </a:lnTo>
                  <a:lnTo>
                    <a:pt x="1763" y="10644"/>
                  </a:lnTo>
                  <a:lnTo>
                    <a:pt x="1763" y="10654"/>
                  </a:lnTo>
                  <a:lnTo>
                    <a:pt x="1763" y="10664"/>
                  </a:lnTo>
                  <a:lnTo>
                    <a:pt x="1766" y="10683"/>
                  </a:lnTo>
                  <a:lnTo>
                    <a:pt x="1772" y="10704"/>
                  </a:lnTo>
                  <a:lnTo>
                    <a:pt x="1780" y="10724"/>
                  </a:lnTo>
                  <a:lnTo>
                    <a:pt x="1792" y="10745"/>
                  </a:lnTo>
                  <a:lnTo>
                    <a:pt x="1805" y="10766"/>
                  </a:lnTo>
                  <a:lnTo>
                    <a:pt x="1822" y="10786"/>
                  </a:lnTo>
                  <a:lnTo>
                    <a:pt x="1840" y="10807"/>
                  </a:lnTo>
                  <a:lnTo>
                    <a:pt x="1861" y="10829"/>
                  </a:lnTo>
                  <a:lnTo>
                    <a:pt x="1884" y="10849"/>
                  </a:lnTo>
                  <a:lnTo>
                    <a:pt x="1909" y="10870"/>
                  </a:lnTo>
                  <a:lnTo>
                    <a:pt x="1936" y="10891"/>
                  </a:lnTo>
                  <a:lnTo>
                    <a:pt x="1966" y="10912"/>
                  </a:lnTo>
                  <a:lnTo>
                    <a:pt x="1997" y="10933"/>
                  </a:lnTo>
                  <a:lnTo>
                    <a:pt x="2030" y="10954"/>
                  </a:lnTo>
                  <a:lnTo>
                    <a:pt x="2065" y="10975"/>
                  </a:lnTo>
                  <a:lnTo>
                    <a:pt x="2101" y="10995"/>
                  </a:lnTo>
                  <a:lnTo>
                    <a:pt x="2140" y="11015"/>
                  </a:lnTo>
                  <a:lnTo>
                    <a:pt x="2179" y="11036"/>
                  </a:lnTo>
                  <a:lnTo>
                    <a:pt x="2219" y="11055"/>
                  </a:lnTo>
                  <a:lnTo>
                    <a:pt x="2261" y="11076"/>
                  </a:lnTo>
                  <a:lnTo>
                    <a:pt x="2305" y="11095"/>
                  </a:lnTo>
                  <a:lnTo>
                    <a:pt x="2349" y="11114"/>
                  </a:lnTo>
                  <a:lnTo>
                    <a:pt x="2395" y="11133"/>
                  </a:lnTo>
                  <a:lnTo>
                    <a:pt x="2441" y="11152"/>
                  </a:lnTo>
                  <a:lnTo>
                    <a:pt x="2536" y="11188"/>
                  </a:lnTo>
                  <a:lnTo>
                    <a:pt x="2634" y="11223"/>
                  </a:lnTo>
                  <a:lnTo>
                    <a:pt x="2734" y="11256"/>
                  </a:lnTo>
                  <a:lnTo>
                    <a:pt x="2836" y="11287"/>
                  </a:lnTo>
                  <a:lnTo>
                    <a:pt x="2939" y="11316"/>
                  </a:lnTo>
                  <a:lnTo>
                    <a:pt x="3041" y="11342"/>
                  </a:lnTo>
                  <a:lnTo>
                    <a:pt x="3143" y="11367"/>
                  </a:lnTo>
                  <a:lnTo>
                    <a:pt x="3243" y="11389"/>
                  </a:lnTo>
                  <a:lnTo>
                    <a:pt x="3341" y="11407"/>
                  </a:lnTo>
                  <a:lnTo>
                    <a:pt x="3437" y="11424"/>
                  </a:lnTo>
                  <a:lnTo>
                    <a:pt x="3529" y="11436"/>
                  </a:lnTo>
                  <a:lnTo>
                    <a:pt x="3574" y="11441"/>
                  </a:lnTo>
                  <a:lnTo>
                    <a:pt x="3618" y="11445"/>
                  </a:lnTo>
                  <a:lnTo>
                    <a:pt x="3660" y="11449"/>
                  </a:lnTo>
                  <a:lnTo>
                    <a:pt x="3702" y="11452"/>
                  </a:lnTo>
                  <a:lnTo>
                    <a:pt x="3741" y="11453"/>
                  </a:lnTo>
                  <a:lnTo>
                    <a:pt x="3779" y="11453"/>
                  </a:lnTo>
                  <a:lnTo>
                    <a:pt x="3816" y="11453"/>
                  </a:lnTo>
                  <a:lnTo>
                    <a:pt x="3851" y="11452"/>
                  </a:lnTo>
                  <a:lnTo>
                    <a:pt x="3884" y="11449"/>
                  </a:lnTo>
                  <a:lnTo>
                    <a:pt x="3916" y="11445"/>
                  </a:lnTo>
                  <a:lnTo>
                    <a:pt x="3946" y="11440"/>
                  </a:lnTo>
                  <a:lnTo>
                    <a:pt x="3974" y="11435"/>
                  </a:lnTo>
                  <a:lnTo>
                    <a:pt x="4000" y="11428"/>
                  </a:lnTo>
                  <a:lnTo>
                    <a:pt x="4024" y="11420"/>
                  </a:lnTo>
                  <a:lnTo>
                    <a:pt x="4045" y="11410"/>
                  </a:lnTo>
                  <a:lnTo>
                    <a:pt x="4064" y="11400"/>
                  </a:lnTo>
                  <a:lnTo>
                    <a:pt x="4080" y="11389"/>
                  </a:lnTo>
                  <a:lnTo>
                    <a:pt x="4095" y="11376"/>
                  </a:lnTo>
                  <a:lnTo>
                    <a:pt x="4122" y="11347"/>
                  </a:lnTo>
                  <a:lnTo>
                    <a:pt x="4147" y="11317"/>
                  </a:lnTo>
                  <a:lnTo>
                    <a:pt x="4170" y="11287"/>
                  </a:lnTo>
                  <a:lnTo>
                    <a:pt x="4192" y="11256"/>
                  </a:lnTo>
                  <a:lnTo>
                    <a:pt x="4213" y="11224"/>
                  </a:lnTo>
                  <a:lnTo>
                    <a:pt x="4232" y="11192"/>
                  </a:lnTo>
                  <a:lnTo>
                    <a:pt x="4250" y="11159"/>
                  </a:lnTo>
                  <a:lnTo>
                    <a:pt x="4266" y="11126"/>
                  </a:lnTo>
                  <a:lnTo>
                    <a:pt x="4282" y="11093"/>
                  </a:lnTo>
                  <a:lnTo>
                    <a:pt x="4296" y="11060"/>
                  </a:lnTo>
                  <a:lnTo>
                    <a:pt x="4309" y="11027"/>
                  </a:lnTo>
                  <a:lnTo>
                    <a:pt x="4321" y="10994"/>
                  </a:lnTo>
                  <a:lnTo>
                    <a:pt x="4331" y="10961"/>
                  </a:lnTo>
                  <a:lnTo>
                    <a:pt x="4341" y="10928"/>
                  </a:lnTo>
                  <a:lnTo>
                    <a:pt x="4358" y="10862"/>
                  </a:lnTo>
                  <a:lnTo>
                    <a:pt x="4371" y="10799"/>
                  </a:lnTo>
                  <a:lnTo>
                    <a:pt x="4381" y="10737"/>
                  </a:lnTo>
                  <a:lnTo>
                    <a:pt x="4389" y="10677"/>
                  </a:lnTo>
                  <a:lnTo>
                    <a:pt x="4394" y="10621"/>
                  </a:lnTo>
                  <a:lnTo>
                    <a:pt x="4396" y="10595"/>
                  </a:lnTo>
                  <a:lnTo>
                    <a:pt x="4397" y="10569"/>
                  </a:lnTo>
                  <a:lnTo>
                    <a:pt x="4398" y="10544"/>
                  </a:lnTo>
                  <a:lnTo>
                    <a:pt x="4399" y="10521"/>
                  </a:lnTo>
                  <a:lnTo>
                    <a:pt x="4400" y="10498"/>
                  </a:lnTo>
                  <a:lnTo>
                    <a:pt x="4400" y="10477"/>
                  </a:lnTo>
                  <a:lnTo>
                    <a:pt x="4400" y="10458"/>
                  </a:lnTo>
                  <a:lnTo>
                    <a:pt x="4400" y="10439"/>
                  </a:lnTo>
                  <a:lnTo>
                    <a:pt x="4400" y="10376"/>
                  </a:lnTo>
                  <a:lnTo>
                    <a:pt x="4405" y="10369"/>
                  </a:lnTo>
                  <a:lnTo>
                    <a:pt x="4410" y="10359"/>
                  </a:lnTo>
                  <a:lnTo>
                    <a:pt x="4416" y="10346"/>
                  </a:lnTo>
                  <a:lnTo>
                    <a:pt x="4423" y="10332"/>
                  </a:lnTo>
                  <a:lnTo>
                    <a:pt x="4431" y="10315"/>
                  </a:lnTo>
                  <a:lnTo>
                    <a:pt x="4441" y="10295"/>
                  </a:lnTo>
                  <a:lnTo>
                    <a:pt x="4451" y="10274"/>
                  </a:lnTo>
                  <a:lnTo>
                    <a:pt x="4462" y="10251"/>
                  </a:lnTo>
                  <a:lnTo>
                    <a:pt x="4474" y="10227"/>
                  </a:lnTo>
                  <a:lnTo>
                    <a:pt x="4487" y="10200"/>
                  </a:lnTo>
                  <a:lnTo>
                    <a:pt x="4500" y="10173"/>
                  </a:lnTo>
                  <a:lnTo>
                    <a:pt x="4513" y="10146"/>
                  </a:lnTo>
                  <a:lnTo>
                    <a:pt x="4540" y="10087"/>
                  </a:lnTo>
                  <a:lnTo>
                    <a:pt x="4568" y="10026"/>
                  </a:lnTo>
                  <a:lnTo>
                    <a:pt x="4596" y="9964"/>
                  </a:lnTo>
                  <a:lnTo>
                    <a:pt x="4621" y="9904"/>
                  </a:lnTo>
                  <a:lnTo>
                    <a:pt x="4646" y="9845"/>
                  </a:lnTo>
                  <a:lnTo>
                    <a:pt x="4658" y="9817"/>
                  </a:lnTo>
                  <a:lnTo>
                    <a:pt x="4668" y="9789"/>
                  </a:lnTo>
                  <a:lnTo>
                    <a:pt x="4677" y="9763"/>
                  </a:lnTo>
                  <a:lnTo>
                    <a:pt x="4686" y="9739"/>
                  </a:lnTo>
                  <a:lnTo>
                    <a:pt x="4694" y="9716"/>
                  </a:lnTo>
                  <a:lnTo>
                    <a:pt x="4700" y="9694"/>
                  </a:lnTo>
                  <a:lnTo>
                    <a:pt x="4705" y="9675"/>
                  </a:lnTo>
                  <a:lnTo>
                    <a:pt x="4709" y="9657"/>
                  </a:lnTo>
                  <a:lnTo>
                    <a:pt x="4711" y="9642"/>
                  </a:lnTo>
                  <a:lnTo>
                    <a:pt x="4712" y="9628"/>
                  </a:lnTo>
                  <a:lnTo>
                    <a:pt x="4713" y="9604"/>
                  </a:lnTo>
                  <a:lnTo>
                    <a:pt x="4717" y="9576"/>
                  </a:lnTo>
                  <a:lnTo>
                    <a:pt x="4722" y="9546"/>
                  </a:lnTo>
                  <a:lnTo>
                    <a:pt x="4728" y="9512"/>
                  </a:lnTo>
                  <a:lnTo>
                    <a:pt x="4734" y="9476"/>
                  </a:lnTo>
                  <a:lnTo>
                    <a:pt x="4739" y="9436"/>
                  </a:lnTo>
                  <a:lnTo>
                    <a:pt x="4742" y="9394"/>
                  </a:lnTo>
                  <a:lnTo>
                    <a:pt x="4743" y="9348"/>
                  </a:lnTo>
                  <a:lnTo>
                    <a:pt x="4779" y="9366"/>
                  </a:lnTo>
                  <a:lnTo>
                    <a:pt x="4816" y="9382"/>
                  </a:lnTo>
                  <a:lnTo>
                    <a:pt x="4855" y="9398"/>
                  </a:lnTo>
                  <a:lnTo>
                    <a:pt x="4894" y="9412"/>
                  </a:lnTo>
                  <a:lnTo>
                    <a:pt x="4935" y="9426"/>
                  </a:lnTo>
                  <a:lnTo>
                    <a:pt x="4976" y="9439"/>
                  </a:lnTo>
                  <a:lnTo>
                    <a:pt x="5020" y="9450"/>
                  </a:lnTo>
                  <a:lnTo>
                    <a:pt x="5063" y="9462"/>
                  </a:lnTo>
                  <a:lnTo>
                    <a:pt x="5107" y="9471"/>
                  </a:lnTo>
                  <a:lnTo>
                    <a:pt x="5152" y="9479"/>
                  </a:lnTo>
                  <a:lnTo>
                    <a:pt x="5197" y="9486"/>
                  </a:lnTo>
                  <a:lnTo>
                    <a:pt x="5243" y="9493"/>
                  </a:lnTo>
                  <a:lnTo>
                    <a:pt x="5289" y="9498"/>
                  </a:lnTo>
                  <a:lnTo>
                    <a:pt x="5336" y="9502"/>
                  </a:lnTo>
                  <a:lnTo>
                    <a:pt x="5382" y="9504"/>
                  </a:lnTo>
                  <a:lnTo>
                    <a:pt x="5429" y="9504"/>
                  </a:lnTo>
                  <a:lnTo>
                    <a:pt x="5406" y="9540"/>
                  </a:lnTo>
                  <a:lnTo>
                    <a:pt x="5382" y="9575"/>
                  </a:lnTo>
                  <a:lnTo>
                    <a:pt x="5361" y="9613"/>
                  </a:lnTo>
                  <a:lnTo>
                    <a:pt x="5340" y="9652"/>
                  </a:lnTo>
                  <a:lnTo>
                    <a:pt x="5320" y="9694"/>
                  </a:lnTo>
                  <a:lnTo>
                    <a:pt x="5311" y="9717"/>
                  </a:lnTo>
                  <a:lnTo>
                    <a:pt x="5302" y="9741"/>
                  </a:lnTo>
                  <a:lnTo>
                    <a:pt x="5293" y="9765"/>
                  </a:lnTo>
                  <a:lnTo>
                    <a:pt x="5286" y="9791"/>
                  </a:lnTo>
                  <a:lnTo>
                    <a:pt x="5279" y="9819"/>
                  </a:lnTo>
                  <a:lnTo>
                    <a:pt x="5273" y="9847"/>
                  </a:lnTo>
                  <a:lnTo>
                    <a:pt x="5269" y="9894"/>
                  </a:lnTo>
                  <a:lnTo>
                    <a:pt x="5268" y="9942"/>
                  </a:lnTo>
                  <a:lnTo>
                    <a:pt x="5270" y="9991"/>
                  </a:lnTo>
                  <a:lnTo>
                    <a:pt x="5274" y="10041"/>
                  </a:lnTo>
                  <a:lnTo>
                    <a:pt x="5282" y="10091"/>
                  </a:lnTo>
                  <a:lnTo>
                    <a:pt x="5294" y="10142"/>
                  </a:lnTo>
                  <a:lnTo>
                    <a:pt x="5309" y="10195"/>
                  </a:lnTo>
                  <a:lnTo>
                    <a:pt x="5327" y="10249"/>
                  </a:lnTo>
                  <a:lnTo>
                    <a:pt x="5350" y="10303"/>
                  </a:lnTo>
                  <a:lnTo>
                    <a:pt x="5376" y="10359"/>
                  </a:lnTo>
                  <a:lnTo>
                    <a:pt x="5406" y="10415"/>
                  </a:lnTo>
                  <a:lnTo>
                    <a:pt x="5440" y="10473"/>
                  </a:lnTo>
                  <a:lnTo>
                    <a:pt x="5477" y="10533"/>
                  </a:lnTo>
                  <a:lnTo>
                    <a:pt x="5498" y="10564"/>
                  </a:lnTo>
                  <a:lnTo>
                    <a:pt x="5519" y="10594"/>
                  </a:lnTo>
                  <a:lnTo>
                    <a:pt x="5542" y="10625"/>
                  </a:lnTo>
                  <a:lnTo>
                    <a:pt x="5565" y="10656"/>
                  </a:lnTo>
                  <a:lnTo>
                    <a:pt x="5590" y="10687"/>
                  </a:lnTo>
                  <a:lnTo>
                    <a:pt x="5616" y="10719"/>
                  </a:lnTo>
                  <a:lnTo>
                    <a:pt x="5651" y="10763"/>
                  </a:lnTo>
                  <a:lnTo>
                    <a:pt x="5685" y="10805"/>
                  </a:lnTo>
                  <a:lnTo>
                    <a:pt x="5718" y="10846"/>
                  </a:lnTo>
                  <a:lnTo>
                    <a:pt x="5751" y="10886"/>
                  </a:lnTo>
                  <a:lnTo>
                    <a:pt x="5783" y="10924"/>
                  </a:lnTo>
                  <a:lnTo>
                    <a:pt x="5815" y="10962"/>
                  </a:lnTo>
                  <a:lnTo>
                    <a:pt x="5846" y="10998"/>
                  </a:lnTo>
                  <a:lnTo>
                    <a:pt x="5877" y="11033"/>
                  </a:lnTo>
                  <a:lnTo>
                    <a:pt x="5907" y="11067"/>
                  </a:lnTo>
                  <a:lnTo>
                    <a:pt x="5937" y="11100"/>
                  </a:lnTo>
                  <a:lnTo>
                    <a:pt x="5966" y="11131"/>
                  </a:lnTo>
                  <a:lnTo>
                    <a:pt x="5995" y="11162"/>
                  </a:lnTo>
                  <a:lnTo>
                    <a:pt x="6024" y="11190"/>
                  </a:lnTo>
                  <a:lnTo>
                    <a:pt x="6053" y="11218"/>
                  </a:lnTo>
                  <a:lnTo>
                    <a:pt x="6082" y="11244"/>
                  </a:lnTo>
                  <a:lnTo>
                    <a:pt x="6111" y="11269"/>
                  </a:lnTo>
                  <a:lnTo>
                    <a:pt x="6139" y="11292"/>
                  </a:lnTo>
                  <a:lnTo>
                    <a:pt x="6168" y="11315"/>
                  </a:lnTo>
                  <a:lnTo>
                    <a:pt x="6196" y="11335"/>
                  </a:lnTo>
                  <a:lnTo>
                    <a:pt x="6225" y="11354"/>
                  </a:lnTo>
                  <a:lnTo>
                    <a:pt x="6252" y="11372"/>
                  </a:lnTo>
                  <a:lnTo>
                    <a:pt x="6281" y="11388"/>
                  </a:lnTo>
                  <a:lnTo>
                    <a:pt x="6310" y="11403"/>
                  </a:lnTo>
                  <a:lnTo>
                    <a:pt x="6339" y="11417"/>
                  </a:lnTo>
                  <a:lnTo>
                    <a:pt x="6368" y="11428"/>
                  </a:lnTo>
                  <a:lnTo>
                    <a:pt x="6398" y="11438"/>
                  </a:lnTo>
                  <a:lnTo>
                    <a:pt x="6427" y="11448"/>
                  </a:lnTo>
                  <a:lnTo>
                    <a:pt x="6458" y="11455"/>
                  </a:lnTo>
                  <a:lnTo>
                    <a:pt x="6488" y="11460"/>
                  </a:lnTo>
                  <a:lnTo>
                    <a:pt x="6519" y="11464"/>
                  </a:lnTo>
                  <a:lnTo>
                    <a:pt x="6550" y="11466"/>
                  </a:lnTo>
                  <a:lnTo>
                    <a:pt x="6582" y="11467"/>
                  </a:lnTo>
                  <a:lnTo>
                    <a:pt x="6628" y="11466"/>
                  </a:lnTo>
                  <a:lnTo>
                    <a:pt x="6674" y="11460"/>
                  </a:lnTo>
                  <a:lnTo>
                    <a:pt x="6719" y="11452"/>
                  </a:lnTo>
                  <a:lnTo>
                    <a:pt x="6763" y="11440"/>
                  </a:lnTo>
                  <a:lnTo>
                    <a:pt x="6807" y="11427"/>
                  </a:lnTo>
                  <a:lnTo>
                    <a:pt x="6849" y="11410"/>
                  </a:lnTo>
                  <a:lnTo>
                    <a:pt x="6891" y="11391"/>
                  </a:lnTo>
                  <a:lnTo>
                    <a:pt x="6933" y="11370"/>
                  </a:lnTo>
                  <a:lnTo>
                    <a:pt x="6973" y="11348"/>
                  </a:lnTo>
                  <a:lnTo>
                    <a:pt x="7013" y="11323"/>
                  </a:lnTo>
                  <a:lnTo>
                    <a:pt x="7052" y="11297"/>
                  </a:lnTo>
                  <a:lnTo>
                    <a:pt x="7091" y="11270"/>
                  </a:lnTo>
                  <a:lnTo>
                    <a:pt x="7165" y="11214"/>
                  </a:lnTo>
                  <a:lnTo>
                    <a:pt x="7236" y="11156"/>
                  </a:lnTo>
                  <a:lnTo>
                    <a:pt x="7271" y="11131"/>
                  </a:lnTo>
                  <a:lnTo>
                    <a:pt x="7306" y="11105"/>
                  </a:lnTo>
                  <a:lnTo>
                    <a:pt x="7342" y="11076"/>
                  </a:lnTo>
                  <a:lnTo>
                    <a:pt x="7377" y="11047"/>
                  </a:lnTo>
                  <a:lnTo>
                    <a:pt x="7412" y="11018"/>
                  </a:lnTo>
                  <a:lnTo>
                    <a:pt x="7447" y="10989"/>
                  </a:lnTo>
                  <a:lnTo>
                    <a:pt x="7482" y="10962"/>
                  </a:lnTo>
                  <a:lnTo>
                    <a:pt x="7517" y="10938"/>
                  </a:lnTo>
                  <a:lnTo>
                    <a:pt x="7658" y="10820"/>
                  </a:lnTo>
                  <a:lnTo>
                    <a:pt x="7802" y="10703"/>
                  </a:lnTo>
                  <a:lnTo>
                    <a:pt x="7944" y="10583"/>
                  </a:lnTo>
                  <a:lnTo>
                    <a:pt x="8086" y="10462"/>
                  </a:lnTo>
                  <a:lnTo>
                    <a:pt x="8156" y="10401"/>
                  </a:lnTo>
                  <a:lnTo>
                    <a:pt x="8224" y="10338"/>
                  </a:lnTo>
                  <a:lnTo>
                    <a:pt x="8292" y="10274"/>
                  </a:lnTo>
                  <a:lnTo>
                    <a:pt x="8358" y="10210"/>
                  </a:lnTo>
                  <a:lnTo>
                    <a:pt x="8423" y="10145"/>
                  </a:lnTo>
                  <a:lnTo>
                    <a:pt x="8487" y="10078"/>
                  </a:lnTo>
                  <a:lnTo>
                    <a:pt x="8548" y="10010"/>
                  </a:lnTo>
                  <a:lnTo>
                    <a:pt x="8608" y="9941"/>
                  </a:lnTo>
                  <a:lnTo>
                    <a:pt x="8623" y="9921"/>
                  </a:lnTo>
                  <a:lnTo>
                    <a:pt x="8638" y="9900"/>
                  </a:lnTo>
                  <a:lnTo>
                    <a:pt x="8653" y="9878"/>
                  </a:lnTo>
                  <a:lnTo>
                    <a:pt x="8668" y="9855"/>
                  </a:lnTo>
                  <a:lnTo>
                    <a:pt x="8685" y="9831"/>
                  </a:lnTo>
                  <a:lnTo>
                    <a:pt x="8700" y="9807"/>
                  </a:lnTo>
                  <a:lnTo>
                    <a:pt x="8733" y="9754"/>
                  </a:lnTo>
                  <a:lnTo>
                    <a:pt x="8766" y="9698"/>
                  </a:lnTo>
                  <a:lnTo>
                    <a:pt x="8799" y="9638"/>
                  </a:lnTo>
                  <a:lnTo>
                    <a:pt x="8834" y="9575"/>
                  </a:lnTo>
                  <a:lnTo>
                    <a:pt x="8868" y="9510"/>
                  </a:lnTo>
                  <a:lnTo>
                    <a:pt x="8903" y="9442"/>
                  </a:lnTo>
                  <a:lnTo>
                    <a:pt x="8939" y="9372"/>
                  </a:lnTo>
                  <a:lnTo>
                    <a:pt x="8975" y="9300"/>
                  </a:lnTo>
                  <a:lnTo>
                    <a:pt x="9010" y="9227"/>
                  </a:lnTo>
                  <a:lnTo>
                    <a:pt x="9045" y="9153"/>
                  </a:lnTo>
                  <a:lnTo>
                    <a:pt x="9080" y="9076"/>
                  </a:lnTo>
                  <a:lnTo>
                    <a:pt x="9149" y="8924"/>
                  </a:lnTo>
                  <a:lnTo>
                    <a:pt x="9217" y="8770"/>
                  </a:lnTo>
                  <a:lnTo>
                    <a:pt x="9250" y="8694"/>
                  </a:lnTo>
                  <a:lnTo>
                    <a:pt x="9282" y="8619"/>
                  </a:lnTo>
                  <a:lnTo>
                    <a:pt x="9313" y="8545"/>
                  </a:lnTo>
                  <a:lnTo>
                    <a:pt x="9343" y="8473"/>
                  </a:lnTo>
                  <a:lnTo>
                    <a:pt x="9373" y="8402"/>
                  </a:lnTo>
                  <a:lnTo>
                    <a:pt x="9401" y="8333"/>
                  </a:lnTo>
                  <a:lnTo>
                    <a:pt x="9428" y="8266"/>
                  </a:lnTo>
                  <a:lnTo>
                    <a:pt x="9454" y="8201"/>
                  </a:lnTo>
                  <a:lnTo>
                    <a:pt x="9477" y="8139"/>
                  </a:lnTo>
                  <a:lnTo>
                    <a:pt x="9500" y="8081"/>
                  </a:lnTo>
                  <a:lnTo>
                    <a:pt x="9522" y="8026"/>
                  </a:lnTo>
                  <a:lnTo>
                    <a:pt x="9540" y="7974"/>
                  </a:lnTo>
                  <a:lnTo>
                    <a:pt x="9550" y="7951"/>
                  </a:lnTo>
                  <a:lnTo>
                    <a:pt x="9558" y="7927"/>
                  </a:lnTo>
                  <a:lnTo>
                    <a:pt x="9566" y="7905"/>
                  </a:lnTo>
                  <a:lnTo>
                    <a:pt x="9573" y="7884"/>
                  </a:lnTo>
                  <a:lnTo>
                    <a:pt x="9644" y="7942"/>
                  </a:lnTo>
                  <a:lnTo>
                    <a:pt x="9714" y="7999"/>
                  </a:lnTo>
                  <a:lnTo>
                    <a:pt x="9784" y="8055"/>
                  </a:lnTo>
                  <a:lnTo>
                    <a:pt x="9819" y="8080"/>
                  </a:lnTo>
                  <a:lnTo>
                    <a:pt x="9854" y="8106"/>
                  </a:lnTo>
                  <a:lnTo>
                    <a:pt x="9889" y="8130"/>
                  </a:lnTo>
                  <a:lnTo>
                    <a:pt x="9924" y="8153"/>
                  </a:lnTo>
                  <a:lnTo>
                    <a:pt x="9960" y="8175"/>
                  </a:lnTo>
                  <a:lnTo>
                    <a:pt x="9995" y="8195"/>
                  </a:lnTo>
                  <a:lnTo>
                    <a:pt x="10030" y="8213"/>
                  </a:lnTo>
                  <a:lnTo>
                    <a:pt x="10065" y="8231"/>
                  </a:lnTo>
                  <a:lnTo>
                    <a:pt x="10100" y="8245"/>
                  </a:lnTo>
                  <a:lnTo>
                    <a:pt x="10135" y="8258"/>
                  </a:lnTo>
                  <a:lnTo>
                    <a:pt x="10205" y="8281"/>
                  </a:lnTo>
                  <a:lnTo>
                    <a:pt x="10274" y="8304"/>
                  </a:lnTo>
                  <a:lnTo>
                    <a:pt x="10344" y="8324"/>
                  </a:lnTo>
                  <a:lnTo>
                    <a:pt x="10412" y="8343"/>
                  </a:lnTo>
                  <a:lnTo>
                    <a:pt x="10478" y="8359"/>
                  </a:lnTo>
                  <a:lnTo>
                    <a:pt x="10511" y="8366"/>
                  </a:lnTo>
                  <a:lnTo>
                    <a:pt x="10543" y="8372"/>
                  </a:lnTo>
                  <a:lnTo>
                    <a:pt x="10574" y="8376"/>
                  </a:lnTo>
                  <a:lnTo>
                    <a:pt x="10605" y="8380"/>
                  </a:lnTo>
                  <a:lnTo>
                    <a:pt x="10636" y="8382"/>
                  </a:lnTo>
                  <a:lnTo>
                    <a:pt x="10665" y="8382"/>
                  </a:lnTo>
                  <a:lnTo>
                    <a:pt x="10706" y="8382"/>
                  </a:lnTo>
                  <a:lnTo>
                    <a:pt x="10745" y="8380"/>
                  </a:lnTo>
                  <a:lnTo>
                    <a:pt x="10785" y="8377"/>
                  </a:lnTo>
                  <a:lnTo>
                    <a:pt x="10825" y="8372"/>
                  </a:lnTo>
                  <a:lnTo>
                    <a:pt x="10863" y="8367"/>
                  </a:lnTo>
                  <a:lnTo>
                    <a:pt x="10901" y="8359"/>
                  </a:lnTo>
                  <a:lnTo>
                    <a:pt x="10938" y="8351"/>
                  </a:lnTo>
                  <a:lnTo>
                    <a:pt x="10975" y="8342"/>
                  </a:lnTo>
                  <a:lnTo>
                    <a:pt x="11011" y="8331"/>
                  </a:lnTo>
                  <a:lnTo>
                    <a:pt x="11048" y="8318"/>
                  </a:lnTo>
                  <a:lnTo>
                    <a:pt x="11083" y="8305"/>
                  </a:lnTo>
                  <a:lnTo>
                    <a:pt x="11118" y="8290"/>
                  </a:lnTo>
                  <a:lnTo>
                    <a:pt x="11152" y="8274"/>
                  </a:lnTo>
                  <a:lnTo>
                    <a:pt x="11186" y="8258"/>
                  </a:lnTo>
                  <a:lnTo>
                    <a:pt x="11220" y="8239"/>
                  </a:lnTo>
                  <a:lnTo>
                    <a:pt x="11253" y="8218"/>
                  </a:lnTo>
                  <a:lnTo>
                    <a:pt x="11286" y="8198"/>
                  </a:lnTo>
                  <a:lnTo>
                    <a:pt x="11318" y="8175"/>
                  </a:lnTo>
                  <a:lnTo>
                    <a:pt x="11349" y="8151"/>
                  </a:lnTo>
                  <a:lnTo>
                    <a:pt x="11381" y="8127"/>
                  </a:lnTo>
                  <a:lnTo>
                    <a:pt x="11412" y="8101"/>
                  </a:lnTo>
                  <a:lnTo>
                    <a:pt x="11442" y="8073"/>
                  </a:lnTo>
                  <a:lnTo>
                    <a:pt x="11472" y="8044"/>
                  </a:lnTo>
                  <a:lnTo>
                    <a:pt x="11502" y="8014"/>
                  </a:lnTo>
                  <a:lnTo>
                    <a:pt x="11531" y="7982"/>
                  </a:lnTo>
                  <a:lnTo>
                    <a:pt x="11560" y="7951"/>
                  </a:lnTo>
                  <a:lnTo>
                    <a:pt x="11587" y="7917"/>
                  </a:lnTo>
                  <a:lnTo>
                    <a:pt x="11616" y="7882"/>
                  </a:lnTo>
                  <a:lnTo>
                    <a:pt x="11643" y="7844"/>
                  </a:lnTo>
                  <a:lnTo>
                    <a:pt x="11671" y="7807"/>
                  </a:lnTo>
                  <a:lnTo>
                    <a:pt x="11698" y="7768"/>
                  </a:lnTo>
                  <a:lnTo>
                    <a:pt x="11724" y="7728"/>
                  </a:lnTo>
                  <a:lnTo>
                    <a:pt x="11746" y="7693"/>
                  </a:lnTo>
                  <a:lnTo>
                    <a:pt x="11768" y="7658"/>
                  </a:lnTo>
                  <a:lnTo>
                    <a:pt x="11788" y="7623"/>
                  </a:lnTo>
                  <a:lnTo>
                    <a:pt x="11806" y="7589"/>
                  </a:lnTo>
                  <a:lnTo>
                    <a:pt x="11824" y="7555"/>
                  </a:lnTo>
                  <a:lnTo>
                    <a:pt x="11839" y="7522"/>
                  </a:lnTo>
                  <a:lnTo>
                    <a:pt x="11855" y="7490"/>
                  </a:lnTo>
                  <a:lnTo>
                    <a:pt x="11868" y="7459"/>
                  </a:lnTo>
                  <a:lnTo>
                    <a:pt x="11881" y="7429"/>
                  </a:lnTo>
                  <a:lnTo>
                    <a:pt x="11893" y="7401"/>
                  </a:lnTo>
                  <a:lnTo>
                    <a:pt x="11903" y="7373"/>
                  </a:lnTo>
                  <a:lnTo>
                    <a:pt x="11913" y="7347"/>
                  </a:lnTo>
                  <a:lnTo>
                    <a:pt x="11921" y="7322"/>
                  </a:lnTo>
                  <a:lnTo>
                    <a:pt x="11929" y="7300"/>
                  </a:lnTo>
                  <a:lnTo>
                    <a:pt x="11936" y="7279"/>
                  </a:lnTo>
                  <a:lnTo>
                    <a:pt x="11943" y="7260"/>
                  </a:lnTo>
                  <a:lnTo>
                    <a:pt x="12038" y="7282"/>
                  </a:lnTo>
                  <a:lnTo>
                    <a:pt x="12135" y="7302"/>
                  </a:lnTo>
                  <a:lnTo>
                    <a:pt x="12235" y="7317"/>
                  </a:lnTo>
                  <a:lnTo>
                    <a:pt x="12336" y="7330"/>
                  </a:lnTo>
                  <a:lnTo>
                    <a:pt x="12439" y="7341"/>
                  </a:lnTo>
                  <a:lnTo>
                    <a:pt x="12543" y="7348"/>
                  </a:lnTo>
                  <a:lnTo>
                    <a:pt x="12648" y="7352"/>
                  </a:lnTo>
                  <a:lnTo>
                    <a:pt x="12753" y="7354"/>
                  </a:lnTo>
                  <a:lnTo>
                    <a:pt x="12846" y="7354"/>
                  </a:lnTo>
                  <a:lnTo>
                    <a:pt x="12899" y="7353"/>
                  </a:lnTo>
                  <a:lnTo>
                    <a:pt x="12951" y="7351"/>
                  </a:lnTo>
                  <a:lnTo>
                    <a:pt x="13004" y="7347"/>
                  </a:lnTo>
                  <a:lnTo>
                    <a:pt x="13056" y="7341"/>
                  </a:lnTo>
                  <a:lnTo>
                    <a:pt x="13109" y="7334"/>
                  </a:lnTo>
                  <a:lnTo>
                    <a:pt x="13161" y="7324"/>
                  </a:lnTo>
                  <a:lnTo>
                    <a:pt x="13213" y="7314"/>
                  </a:lnTo>
                  <a:lnTo>
                    <a:pt x="13265" y="7303"/>
                  </a:lnTo>
                  <a:lnTo>
                    <a:pt x="13318" y="7288"/>
                  </a:lnTo>
                  <a:lnTo>
                    <a:pt x="13369" y="7274"/>
                  </a:lnTo>
                  <a:lnTo>
                    <a:pt x="13421" y="7257"/>
                  </a:lnTo>
                  <a:lnTo>
                    <a:pt x="13472" y="7239"/>
                  </a:lnTo>
                  <a:lnTo>
                    <a:pt x="13524" y="7219"/>
                  </a:lnTo>
                  <a:lnTo>
                    <a:pt x="13575" y="7198"/>
                  </a:lnTo>
                  <a:lnTo>
                    <a:pt x="13625" y="7175"/>
                  </a:lnTo>
                  <a:lnTo>
                    <a:pt x="13676" y="7151"/>
                  </a:lnTo>
                  <a:lnTo>
                    <a:pt x="13726" y="7125"/>
                  </a:lnTo>
                  <a:lnTo>
                    <a:pt x="13776" y="7099"/>
                  </a:lnTo>
                  <a:lnTo>
                    <a:pt x="13826" y="7070"/>
                  </a:lnTo>
                  <a:lnTo>
                    <a:pt x="13875" y="7040"/>
                  </a:lnTo>
                  <a:lnTo>
                    <a:pt x="13925" y="7009"/>
                  </a:lnTo>
                  <a:lnTo>
                    <a:pt x="13973" y="6976"/>
                  </a:lnTo>
                  <a:lnTo>
                    <a:pt x="14022" y="6942"/>
                  </a:lnTo>
                  <a:lnTo>
                    <a:pt x="14069" y="6907"/>
                  </a:lnTo>
                  <a:lnTo>
                    <a:pt x="14117" y="6870"/>
                  </a:lnTo>
                  <a:lnTo>
                    <a:pt x="14164" y="6832"/>
                  </a:lnTo>
                  <a:lnTo>
                    <a:pt x="14211" y="6792"/>
                  </a:lnTo>
                  <a:lnTo>
                    <a:pt x="14256" y="6752"/>
                  </a:lnTo>
                  <a:lnTo>
                    <a:pt x="14302" y="6709"/>
                  </a:lnTo>
                  <a:lnTo>
                    <a:pt x="14347" y="6666"/>
                  </a:lnTo>
                  <a:lnTo>
                    <a:pt x="14392" y="6621"/>
                  </a:lnTo>
                  <a:lnTo>
                    <a:pt x="14436" y="6574"/>
                  </a:lnTo>
                  <a:lnTo>
                    <a:pt x="14502" y="6500"/>
                  </a:lnTo>
                  <a:lnTo>
                    <a:pt x="14566" y="6424"/>
                  </a:lnTo>
                  <a:lnTo>
                    <a:pt x="14629" y="6345"/>
                  </a:lnTo>
                  <a:lnTo>
                    <a:pt x="14689" y="6264"/>
                  </a:lnTo>
                  <a:lnTo>
                    <a:pt x="14746" y="6181"/>
                  </a:lnTo>
                  <a:lnTo>
                    <a:pt x="14802" y="6095"/>
                  </a:lnTo>
                  <a:lnTo>
                    <a:pt x="14856" y="6008"/>
                  </a:lnTo>
                  <a:lnTo>
                    <a:pt x="14907" y="5918"/>
                  </a:lnTo>
                  <a:lnTo>
                    <a:pt x="14957" y="5826"/>
                  </a:lnTo>
                  <a:lnTo>
                    <a:pt x="15004" y="5732"/>
                  </a:lnTo>
                  <a:lnTo>
                    <a:pt x="15050" y="5636"/>
                  </a:lnTo>
                  <a:lnTo>
                    <a:pt x="15092" y="5539"/>
                  </a:lnTo>
                  <a:lnTo>
                    <a:pt x="15133" y="5439"/>
                  </a:lnTo>
                  <a:lnTo>
                    <a:pt x="15172" y="5337"/>
                  </a:lnTo>
                  <a:lnTo>
                    <a:pt x="15208" y="5234"/>
                  </a:lnTo>
                  <a:lnTo>
                    <a:pt x="15242" y="5129"/>
                  </a:lnTo>
                  <a:lnTo>
                    <a:pt x="15274" y="5023"/>
                  </a:lnTo>
                  <a:lnTo>
                    <a:pt x="15303" y="4914"/>
                  </a:lnTo>
                  <a:lnTo>
                    <a:pt x="15331" y="4804"/>
                  </a:lnTo>
                  <a:lnTo>
                    <a:pt x="15355" y="4693"/>
                  </a:lnTo>
                  <a:lnTo>
                    <a:pt x="15377" y="4579"/>
                  </a:lnTo>
                  <a:lnTo>
                    <a:pt x="15398" y="4464"/>
                  </a:lnTo>
                  <a:lnTo>
                    <a:pt x="15415" y="4348"/>
                  </a:lnTo>
                  <a:lnTo>
                    <a:pt x="15431" y="4230"/>
                  </a:lnTo>
                  <a:lnTo>
                    <a:pt x="15443" y="4111"/>
                  </a:lnTo>
                  <a:lnTo>
                    <a:pt x="15454" y="3990"/>
                  </a:lnTo>
                  <a:lnTo>
                    <a:pt x="15462" y="3868"/>
                  </a:lnTo>
                  <a:lnTo>
                    <a:pt x="15467" y="3745"/>
                  </a:lnTo>
                  <a:lnTo>
                    <a:pt x="15470" y="3621"/>
                  </a:lnTo>
                  <a:lnTo>
                    <a:pt x="15471" y="3496"/>
                  </a:lnTo>
                  <a:lnTo>
                    <a:pt x="15469" y="3369"/>
                  </a:lnTo>
                  <a:lnTo>
                    <a:pt x="15464" y="3240"/>
                  </a:lnTo>
                  <a:lnTo>
                    <a:pt x="15460" y="3150"/>
                  </a:lnTo>
                  <a:lnTo>
                    <a:pt x="15455" y="3060"/>
                  </a:lnTo>
                  <a:lnTo>
                    <a:pt x="15448" y="2971"/>
                  </a:lnTo>
                  <a:lnTo>
                    <a:pt x="15441" y="2885"/>
                  </a:lnTo>
                  <a:lnTo>
                    <a:pt x="15435" y="2799"/>
                  </a:lnTo>
                  <a:lnTo>
                    <a:pt x="15427" y="2716"/>
                  </a:lnTo>
                  <a:lnTo>
                    <a:pt x="15418" y="2633"/>
                  </a:lnTo>
                  <a:lnTo>
                    <a:pt x="15409" y="2553"/>
                  </a:lnTo>
                  <a:lnTo>
                    <a:pt x="15400" y="2475"/>
                  </a:lnTo>
                  <a:lnTo>
                    <a:pt x="15390" y="2397"/>
                  </a:lnTo>
                  <a:lnTo>
                    <a:pt x="15379" y="2321"/>
                  </a:lnTo>
                  <a:lnTo>
                    <a:pt x="15369" y="2246"/>
                  </a:lnTo>
                  <a:lnTo>
                    <a:pt x="15356" y="2174"/>
                  </a:lnTo>
                  <a:lnTo>
                    <a:pt x="15345" y="2102"/>
                  </a:lnTo>
                  <a:lnTo>
                    <a:pt x="15332" y="2032"/>
                  </a:lnTo>
                  <a:lnTo>
                    <a:pt x="15319" y="1964"/>
                  </a:lnTo>
                  <a:lnTo>
                    <a:pt x="15306" y="1897"/>
                  </a:lnTo>
                  <a:lnTo>
                    <a:pt x="15291" y="1832"/>
                  </a:lnTo>
                  <a:lnTo>
                    <a:pt x="15277" y="1768"/>
                  </a:lnTo>
                  <a:lnTo>
                    <a:pt x="15261" y="1705"/>
                  </a:lnTo>
                  <a:lnTo>
                    <a:pt x="15247" y="1645"/>
                  </a:lnTo>
                  <a:lnTo>
                    <a:pt x="15231" y="1585"/>
                  </a:lnTo>
                  <a:lnTo>
                    <a:pt x="15214" y="1527"/>
                  </a:lnTo>
                  <a:lnTo>
                    <a:pt x="15197" y="1471"/>
                  </a:lnTo>
                  <a:lnTo>
                    <a:pt x="15181" y="1415"/>
                  </a:lnTo>
                  <a:lnTo>
                    <a:pt x="15163" y="1361"/>
                  </a:lnTo>
                  <a:lnTo>
                    <a:pt x="15146" y="1310"/>
                  </a:lnTo>
                  <a:lnTo>
                    <a:pt x="15127" y="1258"/>
                  </a:lnTo>
                  <a:lnTo>
                    <a:pt x="15109" y="1210"/>
                  </a:lnTo>
                  <a:lnTo>
                    <a:pt x="15090" y="1162"/>
                  </a:lnTo>
                  <a:lnTo>
                    <a:pt x="15071" y="1115"/>
                  </a:lnTo>
                  <a:lnTo>
                    <a:pt x="15051" y="1071"/>
                  </a:lnTo>
                  <a:lnTo>
                    <a:pt x="15031" y="1027"/>
                  </a:lnTo>
                  <a:lnTo>
                    <a:pt x="15011" y="985"/>
                  </a:lnTo>
                  <a:lnTo>
                    <a:pt x="14991" y="944"/>
                  </a:lnTo>
                  <a:lnTo>
                    <a:pt x="14969" y="905"/>
                  </a:lnTo>
                  <a:lnTo>
                    <a:pt x="14949" y="867"/>
                  </a:lnTo>
                  <a:lnTo>
                    <a:pt x="14927" y="831"/>
                  </a:lnTo>
                  <a:lnTo>
                    <a:pt x="14905" y="796"/>
                  </a:lnTo>
                  <a:lnTo>
                    <a:pt x="14884" y="763"/>
                  </a:lnTo>
                  <a:lnTo>
                    <a:pt x="14862" y="731"/>
                  </a:lnTo>
                  <a:lnTo>
                    <a:pt x="14839" y="700"/>
                  </a:lnTo>
                  <a:lnTo>
                    <a:pt x="14817" y="670"/>
                  </a:lnTo>
                  <a:lnTo>
                    <a:pt x="14794" y="642"/>
                  </a:lnTo>
                  <a:lnTo>
                    <a:pt x="14771" y="617"/>
                  </a:lnTo>
                  <a:lnTo>
                    <a:pt x="14748" y="591"/>
                  </a:lnTo>
                  <a:lnTo>
                    <a:pt x="14725" y="567"/>
                  </a:lnTo>
                  <a:lnTo>
                    <a:pt x="14702" y="546"/>
                  </a:lnTo>
                  <a:lnTo>
                    <a:pt x="14678" y="524"/>
                  </a:lnTo>
                  <a:lnTo>
                    <a:pt x="14654" y="504"/>
                  </a:lnTo>
                  <a:lnTo>
                    <a:pt x="14630" y="487"/>
                  </a:lnTo>
                  <a:lnTo>
                    <a:pt x="14606" y="469"/>
                  </a:lnTo>
                  <a:lnTo>
                    <a:pt x="14582" y="454"/>
                  </a:lnTo>
                  <a:lnTo>
                    <a:pt x="14557" y="440"/>
                  </a:lnTo>
                  <a:lnTo>
                    <a:pt x="14534" y="427"/>
                  </a:lnTo>
                  <a:lnTo>
                    <a:pt x="14509" y="416"/>
                  </a:lnTo>
                  <a:lnTo>
                    <a:pt x="14484" y="405"/>
                  </a:lnTo>
                  <a:lnTo>
                    <a:pt x="14459" y="397"/>
                  </a:lnTo>
                  <a:lnTo>
                    <a:pt x="14435" y="390"/>
                  </a:lnTo>
                  <a:lnTo>
                    <a:pt x="14410" y="384"/>
                  </a:lnTo>
                  <a:lnTo>
                    <a:pt x="14385" y="380"/>
                  </a:lnTo>
                  <a:lnTo>
                    <a:pt x="14360" y="376"/>
                  </a:lnTo>
                  <a:lnTo>
                    <a:pt x="14336" y="374"/>
                  </a:lnTo>
                  <a:lnTo>
                    <a:pt x="14311" y="374"/>
                  </a:lnTo>
                  <a:lnTo>
                    <a:pt x="14280" y="374"/>
                  </a:lnTo>
                  <a:lnTo>
                    <a:pt x="14251" y="377"/>
                  </a:lnTo>
                  <a:lnTo>
                    <a:pt x="14223" y="381"/>
                  </a:lnTo>
                  <a:lnTo>
                    <a:pt x="14170" y="393"/>
                  </a:lnTo>
                  <a:lnTo>
                    <a:pt x="14121" y="409"/>
                  </a:lnTo>
                  <a:lnTo>
                    <a:pt x="14074" y="428"/>
                  </a:lnTo>
                  <a:lnTo>
                    <a:pt x="14031" y="450"/>
                  </a:lnTo>
                  <a:lnTo>
                    <a:pt x="13990" y="473"/>
                  </a:lnTo>
                  <a:lnTo>
                    <a:pt x="13953" y="500"/>
                  </a:lnTo>
                  <a:lnTo>
                    <a:pt x="13917" y="529"/>
                  </a:lnTo>
                  <a:lnTo>
                    <a:pt x="13885" y="559"/>
                  </a:lnTo>
                  <a:lnTo>
                    <a:pt x="13855" y="590"/>
                  </a:lnTo>
                  <a:lnTo>
                    <a:pt x="13828" y="622"/>
                  </a:lnTo>
                  <a:lnTo>
                    <a:pt x="13802" y="654"/>
                  </a:lnTo>
                  <a:lnTo>
                    <a:pt x="13779" y="686"/>
                  </a:lnTo>
                  <a:lnTo>
                    <a:pt x="13757" y="718"/>
                  </a:lnTo>
                  <a:lnTo>
                    <a:pt x="13737" y="748"/>
                  </a:lnTo>
                  <a:lnTo>
                    <a:pt x="13719" y="778"/>
                  </a:lnTo>
                  <a:lnTo>
                    <a:pt x="13706" y="803"/>
                  </a:lnTo>
                  <a:lnTo>
                    <a:pt x="13690" y="829"/>
                  </a:lnTo>
                  <a:lnTo>
                    <a:pt x="13674" y="857"/>
                  </a:lnTo>
                  <a:lnTo>
                    <a:pt x="13656" y="883"/>
                  </a:lnTo>
                  <a:lnTo>
                    <a:pt x="13639" y="909"/>
                  </a:lnTo>
                  <a:lnTo>
                    <a:pt x="13622" y="932"/>
                  </a:lnTo>
                  <a:lnTo>
                    <a:pt x="13615" y="942"/>
                  </a:lnTo>
                  <a:lnTo>
                    <a:pt x="13607" y="951"/>
                  </a:lnTo>
                  <a:lnTo>
                    <a:pt x="13600" y="959"/>
                  </a:lnTo>
                  <a:lnTo>
                    <a:pt x="13594" y="966"/>
                  </a:lnTo>
                  <a:lnTo>
                    <a:pt x="13559" y="987"/>
                  </a:lnTo>
                  <a:lnTo>
                    <a:pt x="13524" y="1007"/>
                  </a:lnTo>
                  <a:lnTo>
                    <a:pt x="13489" y="1025"/>
                  </a:lnTo>
                  <a:lnTo>
                    <a:pt x="13454" y="1040"/>
                  </a:lnTo>
                  <a:lnTo>
                    <a:pt x="13419" y="1053"/>
                  </a:lnTo>
                  <a:lnTo>
                    <a:pt x="13384" y="1067"/>
                  </a:lnTo>
                  <a:lnTo>
                    <a:pt x="13314" y="1090"/>
                  </a:lnTo>
                  <a:lnTo>
                    <a:pt x="13266" y="1112"/>
                  </a:lnTo>
                  <a:lnTo>
                    <a:pt x="13214" y="1134"/>
                  </a:lnTo>
                  <a:lnTo>
                    <a:pt x="13162" y="1157"/>
                  </a:lnTo>
                  <a:lnTo>
                    <a:pt x="13135" y="1170"/>
                  </a:lnTo>
                  <a:lnTo>
                    <a:pt x="13107" y="1183"/>
                  </a:lnTo>
                  <a:lnTo>
                    <a:pt x="13079" y="1199"/>
                  </a:lnTo>
                  <a:lnTo>
                    <a:pt x="13051" y="1216"/>
                  </a:lnTo>
                  <a:lnTo>
                    <a:pt x="13022" y="1235"/>
                  </a:lnTo>
                  <a:lnTo>
                    <a:pt x="12993" y="1256"/>
                  </a:lnTo>
                  <a:lnTo>
                    <a:pt x="12965" y="1280"/>
                  </a:lnTo>
                  <a:lnTo>
                    <a:pt x="12936" y="1307"/>
                  </a:lnTo>
                  <a:lnTo>
                    <a:pt x="12907" y="1337"/>
                  </a:lnTo>
                  <a:lnTo>
                    <a:pt x="12878" y="1371"/>
                  </a:lnTo>
                  <a:lnTo>
                    <a:pt x="12858" y="1391"/>
                  </a:lnTo>
                  <a:lnTo>
                    <a:pt x="12840" y="1412"/>
                  </a:lnTo>
                  <a:lnTo>
                    <a:pt x="12823" y="1433"/>
                  </a:lnTo>
                  <a:lnTo>
                    <a:pt x="12809" y="1455"/>
                  </a:lnTo>
                  <a:lnTo>
                    <a:pt x="12795" y="1477"/>
                  </a:lnTo>
                  <a:lnTo>
                    <a:pt x="12783" y="1499"/>
                  </a:lnTo>
                  <a:lnTo>
                    <a:pt x="12772" y="1522"/>
                  </a:lnTo>
                  <a:lnTo>
                    <a:pt x="12762" y="1545"/>
                  </a:lnTo>
                  <a:lnTo>
                    <a:pt x="12754" y="1568"/>
                  </a:lnTo>
                  <a:lnTo>
                    <a:pt x="12747" y="1591"/>
                  </a:lnTo>
                  <a:lnTo>
                    <a:pt x="12741" y="1615"/>
                  </a:lnTo>
                  <a:lnTo>
                    <a:pt x="12735" y="1638"/>
                  </a:lnTo>
                  <a:lnTo>
                    <a:pt x="12729" y="1688"/>
                  </a:lnTo>
                  <a:lnTo>
                    <a:pt x="12725" y="1736"/>
                  </a:lnTo>
                  <a:lnTo>
                    <a:pt x="12726" y="1787"/>
                  </a:lnTo>
                  <a:lnTo>
                    <a:pt x="12728" y="1837"/>
                  </a:lnTo>
                  <a:lnTo>
                    <a:pt x="12734" y="1889"/>
                  </a:lnTo>
                  <a:lnTo>
                    <a:pt x="12742" y="1940"/>
                  </a:lnTo>
                  <a:lnTo>
                    <a:pt x="12751" y="1992"/>
                  </a:lnTo>
                  <a:lnTo>
                    <a:pt x="12761" y="2044"/>
                  </a:lnTo>
                  <a:lnTo>
                    <a:pt x="12784" y="2149"/>
                  </a:lnTo>
                  <a:lnTo>
                    <a:pt x="12795" y="2203"/>
                  </a:lnTo>
                  <a:lnTo>
                    <a:pt x="12809" y="2260"/>
                  </a:lnTo>
                  <a:lnTo>
                    <a:pt x="12821" y="2318"/>
                  </a:lnTo>
                  <a:lnTo>
                    <a:pt x="12835" y="2379"/>
                  </a:lnTo>
                  <a:lnTo>
                    <a:pt x="12847" y="2444"/>
                  </a:lnTo>
                  <a:lnTo>
                    <a:pt x="12859" y="2511"/>
                  </a:lnTo>
                  <a:lnTo>
                    <a:pt x="12871" y="2582"/>
                  </a:lnTo>
                  <a:lnTo>
                    <a:pt x="12881" y="2656"/>
                  </a:lnTo>
                  <a:lnTo>
                    <a:pt x="12891" y="2733"/>
                  </a:lnTo>
                  <a:lnTo>
                    <a:pt x="12900" y="2815"/>
                  </a:lnTo>
                  <a:lnTo>
                    <a:pt x="12903" y="2858"/>
                  </a:lnTo>
                  <a:lnTo>
                    <a:pt x="12906" y="2901"/>
                  </a:lnTo>
                  <a:lnTo>
                    <a:pt x="12909" y="2946"/>
                  </a:lnTo>
                  <a:lnTo>
                    <a:pt x="12911" y="2991"/>
                  </a:lnTo>
                  <a:lnTo>
                    <a:pt x="12913" y="3037"/>
                  </a:lnTo>
                  <a:lnTo>
                    <a:pt x="12914" y="3085"/>
                  </a:lnTo>
                  <a:lnTo>
                    <a:pt x="12915" y="3134"/>
                  </a:lnTo>
                  <a:lnTo>
                    <a:pt x="12915" y="3184"/>
                  </a:lnTo>
                  <a:lnTo>
                    <a:pt x="12914" y="3235"/>
                  </a:lnTo>
                  <a:lnTo>
                    <a:pt x="12913" y="3288"/>
                  </a:lnTo>
                  <a:lnTo>
                    <a:pt x="12911" y="3341"/>
                  </a:lnTo>
                  <a:lnTo>
                    <a:pt x="12909" y="3396"/>
                  </a:lnTo>
                  <a:lnTo>
                    <a:pt x="12901" y="3396"/>
                  </a:lnTo>
                  <a:lnTo>
                    <a:pt x="12890" y="3396"/>
                  </a:lnTo>
                  <a:lnTo>
                    <a:pt x="12869" y="3392"/>
                  </a:lnTo>
                  <a:lnTo>
                    <a:pt x="12843" y="3384"/>
                  </a:lnTo>
                  <a:lnTo>
                    <a:pt x="12815" y="3375"/>
                  </a:lnTo>
                  <a:lnTo>
                    <a:pt x="12785" y="3362"/>
                  </a:lnTo>
                  <a:lnTo>
                    <a:pt x="12754" y="3345"/>
                  </a:lnTo>
                  <a:lnTo>
                    <a:pt x="12722" y="3326"/>
                  </a:lnTo>
                  <a:lnTo>
                    <a:pt x="12690" y="3303"/>
                  </a:lnTo>
                  <a:lnTo>
                    <a:pt x="12690" y="3302"/>
                  </a:lnTo>
                  <a:lnTo>
                    <a:pt x="12688" y="3300"/>
                  </a:lnTo>
                  <a:lnTo>
                    <a:pt x="12685" y="3296"/>
                  </a:lnTo>
                  <a:lnTo>
                    <a:pt x="12681" y="3291"/>
                  </a:lnTo>
                  <a:lnTo>
                    <a:pt x="12676" y="3284"/>
                  </a:lnTo>
                  <a:lnTo>
                    <a:pt x="12669" y="3276"/>
                  </a:lnTo>
                  <a:lnTo>
                    <a:pt x="12662" y="3268"/>
                  </a:lnTo>
                  <a:lnTo>
                    <a:pt x="12654" y="3258"/>
                  </a:lnTo>
                  <a:lnTo>
                    <a:pt x="12636" y="3236"/>
                  </a:lnTo>
                  <a:lnTo>
                    <a:pt x="12615" y="3210"/>
                  </a:lnTo>
                  <a:lnTo>
                    <a:pt x="12591" y="3184"/>
                  </a:lnTo>
                  <a:lnTo>
                    <a:pt x="12566" y="3155"/>
                  </a:lnTo>
                  <a:lnTo>
                    <a:pt x="12539" y="3125"/>
                  </a:lnTo>
                  <a:lnTo>
                    <a:pt x="12511" y="3096"/>
                  </a:lnTo>
                  <a:lnTo>
                    <a:pt x="12482" y="3067"/>
                  </a:lnTo>
                  <a:lnTo>
                    <a:pt x="12454" y="3039"/>
                  </a:lnTo>
                  <a:lnTo>
                    <a:pt x="12426" y="3015"/>
                  </a:lnTo>
                  <a:lnTo>
                    <a:pt x="12398" y="2992"/>
                  </a:lnTo>
                  <a:lnTo>
                    <a:pt x="12384" y="2983"/>
                  </a:lnTo>
                  <a:lnTo>
                    <a:pt x="12372" y="2973"/>
                  </a:lnTo>
                  <a:lnTo>
                    <a:pt x="12360" y="2966"/>
                  </a:lnTo>
                  <a:lnTo>
                    <a:pt x="12347" y="2960"/>
                  </a:lnTo>
                  <a:lnTo>
                    <a:pt x="12370" y="2947"/>
                  </a:lnTo>
                  <a:lnTo>
                    <a:pt x="12390" y="2931"/>
                  </a:lnTo>
                  <a:lnTo>
                    <a:pt x="12408" y="2914"/>
                  </a:lnTo>
                  <a:lnTo>
                    <a:pt x="12426" y="2893"/>
                  </a:lnTo>
                  <a:lnTo>
                    <a:pt x="12443" y="2872"/>
                  </a:lnTo>
                  <a:lnTo>
                    <a:pt x="12462" y="2850"/>
                  </a:lnTo>
                  <a:lnTo>
                    <a:pt x="12481" y="2827"/>
                  </a:lnTo>
                  <a:lnTo>
                    <a:pt x="12503" y="2803"/>
                  </a:lnTo>
                  <a:lnTo>
                    <a:pt x="12519" y="2762"/>
                  </a:lnTo>
                  <a:lnTo>
                    <a:pt x="12531" y="2721"/>
                  </a:lnTo>
                  <a:lnTo>
                    <a:pt x="12539" y="2678"/>
                  </a:lnTo>
                  <a:lnTo>
                    <a:pt x="12544" y="2634"/>
                  </a:lnTo>
                  <a:lnTo>
                    <a:pt x="12546" y="2590"/>
                  </a:lnTo>
                  <a:lnTo>
                    <a:pt x="12544" y="2545"/>
                  </a:lnTo>
                  <a:lnTo>
                    <a:pt x="12539" y="2500"/>
                  </a:lnTo>
                  <a:lnTo>
                    <a:pt x="12531" y="2453"/>
                  </a:lnTo>
                  <a:lnTo>
                    <a:pt x="12519" y="2406"/>
                  </a:lnTo>
                  <a:lnTo>
                    <a:pt x="12503" y="2358"/>
                  </a:lnTo>
                  <a:lnTo>
                    <a:pt x="12486" y="2310"/>
                  </a:lnTo>
                  <a:lnTo>
                    <a:pt x="12464" y="2261"/>
                  </a:lnTo>
                  <a:lnTo>
                    <a:pt x="12439" y="2210"/>
                  </a:lnTo>
                  <a:lnTo>
                    <a:pt x="12411" y="2160"/>
                  </a:lnTo>
                  <a:lnTo>
                    <a:pt x="12381" y="2108"/>
                  </a:lnTo>
                  <a:lnTo>
                    <a:pt x="12347" y="2056"/>
                  </a:lnTo>
                  <a:lnTo>
                    <a:pt x="12327" y="2030"/>
                  </a:lnTo>
                  <a:lnTo>
                    <a:pt x="12306" y="2006"/>
                  </a:lnTo>
                  <a:lnTo>
                    <a:pt x="12285" y="1982"/>
                  </a:lnTo>
                  <a:lnTo>
                    <a:pt x="12265" y="1961"/>
                  </a:lnTo>
                  <a:lnTo>
                    <a:pt x="12243" y="1939"/>
                  </a:lnTo>
                  <a:lnTo>
                    <a:pt x="12222" y="1920"/>
                  </a:lnTo>
                  <a:lnTo>
                    <a:pt x="12179" y="1882"/>
                  </a:lnTo>
                  <a:lnTo>
                    <a:pt x="12136" y="1848"/>
                  </a:lnTo>
                  <a:lnTo>
                    <a:pt x="12092" y="1816"/>
                  </a:lnTo>
                  <a:lnTo>
                    <a:pt x="12048" y="1786"/>
                  </a:lnTo>
                  <a:lnTo>
                    <a:pt x="12005" y="1758"/>
                  </a:lnTo>
                  <a:lnTo>
                    <a:pt x="11960" y="1730"/>
                  </a:lnTo>
                  <a:lnTo>
                    <a:pt x="11917" y="1703"/>
                  </a:lnTo>
                  <a:lnTo>
                    <a:pt x="11830" y="1650"/>
                  </a:lnTo>
                  <a:lnTo>
                    <a:pt x="11787" y="1622"/>
                  </a:lnTo>
                  <a:lnTo>
                    <a:pt x="11744" y="1592"/>
                  </a:lnTo>
                  <a:lnTo>
                    <a:pt x="11703" y="1561"/>
                  </a:lnTo>
                  <a:lnTo>
                    <a:pt x="11662" y="1526"/>
                  </a:lnTo>
                  <a:lnTo>
                    <a:pt x="11628" y="1498"/>
                  </a:lnTo>
                  <a:lnTo>
                    <a:pt x="11594" y="1470"/>
                  </a:lnTo>
                  <a:lnTo>
                    <a:pt x="11577" y="1454"/>
                  </a:lnTo>
                  <a:lnTo>
                    <a:pt x="11562" y="1438"/>
                  </a:lnTo>
                  <a:lnTo>
                    <a:pt x="11548" y="1421"/>
                  </a:lnTo>
                  <a:lnTo>
                    <a:pt x="11537" y="1402"/>
                  </a:lnTo>
                  <a:lnTo>
                    <a:pt x="11510" y="1365"/>
                  </a:lnTo>
                  <a:lnTo>
                    <a:pt x="11479" y="1325"/>
                  </a:lnTo>
                  <a:lnTo>
                    <a:pt x="11447" y="1282"/>
                  </a:lnTo>
                  <a:lnTo>
                    <a:pt x="11412" y="1237"/>
                  </a:lnTo>
                  <a:lnTo>
                    <a:pt x="11374" y="1189"/>
                  </a:lnTo>
                  <a:lnTo>
                    <a:pt x="11334" y="1139"/>
                  </a:lnTo>
                  <a:lnTo>
                    <a:pt x="11290" y="1087"/>
                  </a:lnTo>
                  <a:lnTo>
                    <a:pt x="11245" y="1034"/>
                  </a:lnTo>
                  <a:lnTo>
                    <a:pt x="11196" y="979"/>
                  </a:lnTo>
                  <a:lnTo>
                    <a:pt x="11146" y="924"/>
                  </a:lnTo>
                  <a:lnTo>
                    <a:pt x="11092" y="867"/>
                  </a:lnTo>
                  <a:lnTo>
                    <a:pt x="11036" y="810"/>
                  </a:lnTo>
                  <a:lnTo>
                    <a:pt x="10977" y="754"/>
                  </a:lnTo>
                  <a:lnTo>
                    <a:pt x="10916" y="696"/>
                  </a:lnTo>
                  <a:lnTo>
                    <a:pt x="10852" y="639"/>
                  </a:lnTo>
                  <a:lnTo>
                    <a:pt x="10785" y="584"/>
                  </a:lnTo>
                  <a:lnTo>
                    <a:pt x="10716" y="529"/>
                  </a:lnTo>
                  <a:lnTo>
                    <a:pt x="10644" y="474"/>
                  </a:lnTo>
                  <a:lnTo>
                    <a:pt x="10570" y="423"/>
                  </a:lnTo>
                  <a:lnTo>
                    <a:pt x="10492" y="371"/>
                  </a:lnTo>
                  <a:lnTo>
                    <a:pt x="10413" y="323"/>
                  </a:lnTo>
                  <a:lnTo>
                    <a:pt x="10330" y="277"/>
                  </a:lnTo>
                  <a:lnTo>
                    <a:pt x="10244" y="233"/>
                  </a:lnTo>
                  <a:lnTo>
                    <a:pt x="10157" y="192"/>
                  </a:lnTo>
                  <a:lnTo>
                    <a:pt x="10066" y="154"/>
                  </a:lnTo>
                  <a:lnTo>
                    <a:pt x="9973" y="120"/>
                  </a:lnTo>
                  <a:lnTo>
                    <a:pt x="9877" y="89"/>
                  </a:lnTo>
                  <a:lnTo>
                    <a:pt x="9827" y="75"/>
                  </a:lnTo>
                  <a:lnTo>
                    <a:pt x="9778" y="62"/>
                  </a:lnTo>
                  <a:lnTo>
                    <a:pt x="9727" y="50"/>
                  </a:lnTo>
                  <a:lnTo>
                    <a:pt x="9677" y="40"/>
                  </a:lnTo>
                  <a:lnTo>
                    <a:pt x="9625" y="30"/>
                  </a:lnTo>
                  <a:lnTo>
                    <a:pt x="9572" y="21"/>
                  </a:lnTo>
                  <a:lnTo>
                    <a:pt x="9520" y="14"/>
                  </a:lnTo>
                  <a:lnTo>
                    <a:pt x="9465" y="8"/>
                  </a:lnTo>
                  <a:lnTo>
                    <a:pt x="9411" y="3"/>
                  </a:lnTo>
                  <a:lnTo>
                    <a:pt x="9356" y="0"/>
                  </a:lnTo>
                  <a:lnTo>
                    <a:pt x="9231" y="0"/>
                  </a:lnTo>
                  <a:lnTo>
                    <a:pt x="9231" y="0"/>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343" name="Freeform 45"/>
            <p:cNvSpPr>
              <a:spLocks/>
            </p:cNvSpPr>
            <p:nvPr/>
          </p:nvSpPr>
          <p:spPr bwMode="auto">
            <a:xfrm>
              <a:off x="-1422419" y="-770563"/>
              <a:ext cx="415114" cy="424072"/>
            </a:xfrm>
            <a:custGeom>
              <a:avLst/>
              <a:gdLst>
                <a:gd name="T0" fmla="*/ 2086 w 2090"/>
                <a:gd name="T1" fmla="*/ 1 h 2119"/>
                <a:gd name="T2" fmla="*/ 2063 w 2090"/>
                <a:gd name="T3" fmla="*/ 8 h 2119"/>
                <a:gd name="T4" fmla="*/ 2023 w 2090"/>
                <a:gd name="T5" fmla="*/ 20 h 2119"/>
                <a:gd name="T6" fmla="*/ 1964 w 2090"/>
                <a:gd name="T7" fmla="*/ 35 h 2119"/>
                <a:gd name="T8" fmla="*/ 1887 w 2090"/>
                <a:gd name="T9" fmla="*/ 53 h 2119"/>
                <a:gd name="T10" fmla="*/ 1790 w 2090"/>
                <a:gd name="T11" fmla="*/ 73 h 2119"/>
                <a:gd name="T12" fmla="*/ 1673 w 2090"/>
                <a:gd name="T13" fmla="*/ 96 h 2119"/>
                <a:gd name="T14" fmla="*/ 1536 w 2090"/>
                <a:gd name="T15" fmla="*/ 119 h 2119"/>
                <a:gd name="T16" fmla="*/ 1298 w 2090"/>
                <a:gd name="T17" fmla="*/ 152 h 2119"/>
                <a:gd name="T18" fmla="*/ 1061 w 2090"/>
                <a:gd name="T19" fmla="*/ 171 h 2119"/>
                <a:gd name="T20" fmla="*/ 859 w 2090"/>
                <a:gd name="T21" fmla="*/ 192 h 2119"/>
                <a:gd name="T22" fmla="*/ 693 w 2090"/>
                <a:gd name="T23" fmla="*/ 233 h 2119"/>
                <a:gd name="T24" fmla="*/ 515 w 2090"/>
                <a:gd name="T25" fmla="*/ 347 h 2119"/>
                <a:gd name="T26" fmla="*/ 365 w 2090"/>
                <a:gd name="T27" fmla="*/ 513 h 2119"/>
                <a:gd name="T28" fmla="*/ 248 w 2090"/>
                <a:gd name="T29" fmla="*/ 723 h 2119"/>
                <a:gd name="T30" fmla="*/ 150 w 2090"/>
                <a:gd name="T31" fmla="*/ 986 h 2119"/>
                <a:gd name="T32" fmla="*/ 77 w 2090"/>
                <a:gd name="T33" fmla="*/ 1239 h 2119"/>
                <a:gd name="T34" fmla="*/ 19 w 2090"/>
                <a:gd name="T35" fmla="*/ 1600 h 2119"/>
                <a:gd name="T36" fmla="*/ 7 w 2090"/>
                <a:gd name="T37" fmla="*/ 1765 h 2119"/>
                <a:gd name="T38" fmla="*/ 1 w 2090"/>
                <a:gd name="T39" fmla="*/ 1907 h 2119"/>
                <a:gd name="T40" fmla="*/ 1 w 2090"/>
                <a:gd name="T41" fmla="*/ 2019 h 2119"/>
                <a:gd name="T42" fmla="*/ 2 w 2090"/>
                <a:gd name="T43" fmla="*/ 2093 h 2119"/>
                <a:gd name="T44" fmla="*/ 3 w 2090"/>
                <a:gd name="T45" fmla="*/ 2119 h 2119"/>
                <a:gd name="T46" fmla="*/ 5 w 2090"/>
                <a:gd name="T47" fmla="*/ 2110 h 2119"/>
                <a:gd name="T48" fmla="*/ 12 w 2090"/>
                <a:gd name="T49" fmla="*/ 2082 h 2119"/>
                <a:gd name="T50" fmla="*/ 40 w 2090"/>
                <a:gd name="T51" fmla="*/ 1983 h 2119"/>
                <a:gd name="T52" fmla="*/ 83 w 2090"/>
                <a:gd name="T53" fmla="*/ 1837 h 2119"/>
                <a:gd name="T54" fmla="*/ 139 w 2090"/>
                <a:gd name="T55" fmla="*/ 1659 h 2119"/>
                <a:gd name="T56" fmla="*/ 260 w 2090"/>
                <a:gd name="T57" fmla="*/ 1325 h 2119"/>
                <a:gd name="T58" fmla="*/ 337 w 2090"/>
                <a:gd name="T59" fmla="*/ 1145 h 2119"/>
                <a:gd name="T60" fmla="*/ 419 w 2090"/>
                <a:gd name="T61" fmla="*/ 997 h 2119"/>
                <a:gd name="T62" fmla="*/ 481 w 2090"/>
                <a:gd name="T63" fmla="*/ 901 h 2119"/>
                <a:gd name="T64" fmla="*/ 565 w 2090"/>
                <a:gd name="T65" fmla="*/ 784 h 2119"/>
                <a:gd name="T66" fmla="*/ 636 w 2090"/>
                <a:gd name="T67" fmla="*/ 701 h 2119"/>
                <a:gd name="T68" fmla="*/ 679 w 2090"/>
                <a:gd name="T69" fmla="*/ 662 h 2119"/>
                <a:gd name="T70" fmla="*/ 687 w 2090"/>
                <a:gd name="T71" fmla="*/ 656 h 2119"/>
                <a:gd name="T72" fmla="*/ 675 w 2090"/>
                <a:gd name="T73" fmla="*/ 694 h 2119"/>
                <a:gd name="T74" fmla="*/ 657 w 2090"/>
                <a:gd name="T75" fmla="*/ 770 h 2119"/>
                <a:gd name="T76" fmla="*/ 648 w 2090"/>
                <a:gd name="T77" fmla="*/ 863 h 2119"/>
                <a:gd name="T78" fmla="*/ 663 w 2090"/>
                <a:gd name="T79" fmla="*/ 987 h 2119"/>
                <a:gd name="T80" fmla="*/ 699 w 2090"/>
                <a:gd name="T81" fmla="*/ 1175 h 2119"/>
                <a:gd name="T82" fmla="*/ 741 w 2090"/>
                <a:gd name="T83" fmla="*/ 1322 h 2119"/>
                <a:gd name="T84" fmla="*/ 767 w 2090"/>
                <a:gd name="T85" fmla="*/ 1395 h 2119"/>
                <a:gd name="T86" fmla="*/ 778 w 2090"/>
                <a:gd name="T87" fmla="*/ 1424 h 2119"/>
                <a:gd name="T88" fmla="*/ 782 w 2090"/>
                <a:gd name="T89" fmla="*/ 1434 h 2119"/>
                <a:gd name="T90" fmla="*/ 783 w 2090"/>
                <a:gd name="T91" fmla="*/ 1407 h 2119"/>
                <a:gd name="T92" fmla="*/ 790 w 2090"/>
                <a:gd name="T93" fmla="*/ 1337 h 2119"/>
                <a:gd name="T94" fmla="*/ 803 w 2090"/>
                <a:gd name="T95" fmla="*/ 1231 h 2119"/>
                <a:gd name="T96" fmla="*/ 824 w 2090"/>
                <a:gd name="T97" fmla="*/ 1102 h 2119"/>
                <a:gd name="T98" fmla="*/ 900 w 2090"/>
                <a:gd name="T99" fmla="*/ 816 h 2119"/>
                <a:gd name="T100" fmla="*/ 974 w 2090"/>
                <a:gd name="T101" fmla="*/ 647 h 2119"/>
                <a:gd name="T102" fmla="*/ 1055 w 2090"/>
                <a:gd name="T103" fmla="*/ 533 h 2119"/>
                <a:gd name="T104" fmla="*/ 1165 w 2090"/>
                <a:gd name="T105" fmla="*/ 433 h 2119"/>
                <a:gd name="T106" fmla="*/ 1295 w 2090"/>
                <a:gd name="T107" fmla="*/ 351 h 2119"/>
                <a:gd name="T108" fmla="*/ 1560 w 2090"/>
                <a:gd name="T109" fmla="*/ 249 h 2119"/>
                <a:gd name="T110" fmla="*/ 1736 w 2090"/>
                <a:gd name="T111" fmla="*/ 184 h 2119"/>
                <a:gd name="T112" fmla="*/ 1907 w 2090"/>
                <a:gd name="T113" fmla="*/ 101 h 2119"/>
                <a:gd name="T114" fmla="*/ 2012 w 2090"/>
                <a:gd name="T115" fmla="*/ 45 h 2119"/>
                <a:gd name="T116" fmla="*/ 2060 w 2090"/>
                <a:gd name="T117" fmla="*/ 18 h 2119"/>
                <a:gd name="T118" fmla="*/ 2087 w 2090"/>
                <a:gd name="T119" fmla="*/ 2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90" h="2119">
                  <a:moveTo>
                    <a:pt x="2090" y="0"/>
                  </a:moveTo>
                  <a:lnTo>
                    <a:pt x="2090" y="0"/>
                  </a:lnTo>
                  <a:lnTo>
                    <a:pt x="2088" y="1"/>
                  </a:lnTo>
                  <a:lnTo>
                    <a:pt x="2086" y="1"/>
                  </a:lnTo>
                  <a:lnTo>
                    <a:pt x="2082" y="3"/>
                  </a:lnTo>
                  <a:lnTo>
                    <a:pt x="2077" y="4"/>
                  </a:lnTo>
                  <a:lnTo>
                    <a:pt x="2070" y="6"/>
                  </a:lnTo>
                  <a:lnTo>
                    <a:pt x="2063" y="8"/>
                  </a:lnTo>
                  <a:lnTo>
                    <a:pt x="2055" y="10"/>
                  </a:lnTo>
                  <a:lnTo>
                    <a:pt x="2046" y="13"/>
                  </a:lnTo>
                  <a:lnTo>
                    <a:pt x="2034" y="17"/>
                  </a:lnTo>
                  <a:lnTo>
                    <a:pt x="2023" y="20"/>
                  </a:lnTo>
                  <a:lnTo>
                    <a:pt x="2009" y="23"/>
                  </a:lnTo>
                  <a:lnTo>
                    <a:pt x="1996" y="27"/>
                  </a:lnTo>
                  <a:lnTo>
                    <a:pt x="1981" y="31"/>
                  </a:lnTo>
                  <a:lnTo>
                    <a:pt x="1964" y="35"/>
                  </a:lnTo>
                  <a:lnTo>
                    <a:pt x="1946" y="39"/>
                  </a:lnTo>
                  <a:lnTo>
                    <a:pt x="1928" y="43"/>
                  </a:lnTo>
                  <a:lnTo>
                    <a:pt x="1907" y="48"/>
                  </a:lnTo>
                  <a:lnTo>
                    <a:pt x="1887" y="53"/>
                  </a:lnTo>
                  <a:lnTo>
                    <a:pt x="1864" y="58"/>
                  </a:lnTo>
                  <a:lnTo>
                    <a:pt x="1840" y="63"/>
                  </a:lnTo>
                  <a:lnTo>
                    <a:pt x="1815" y="68"/>
                  </a:lnTo>
                  <a:lnTo>
                    <a:pt x="1790" y="73"/>
                  </a:lnTo>
                  <a:lnTo>
                    <a:pt x="1762" y="79"/>
                  </a:lnTo>
                  <a:lnTo>
                    <a:pt x="1733" y="85"/>
                  </a:lnTo>
                  <a:lnTo>
                    <a:pt x="1704" y="90"/>
                  </a:lnTo>
                  <a:lnTo>
                    <a:pt x="1673" y="96"/>
                  </a:lnTo>
                  <a:lnTo>
                    <a:pt x="1640" y="102"/>
                  </a:lnTo>
                  <a:lnTo>
                    <a:pt x="1607" y="107"/>
                  </a:lnTo>
                  <a:lnTo>
                    <a:pt x="1572" y="113"/>
                  </a:lnTo>
                  <a:lnTo>
                    <a:pt x="1536" y="119"/>
                  </a:lnTo>
                  <a:lnTo>
                    <a:pt x="1498" y="125"/>
                  </a:lnTo>
                  <a:lnTo>
                    <a:pt x="1429" y="135"/>
                  </a:lnTo>
                  <a:lnTo>
                    <a:pt x="1362" y="144"/>
                  </a:lnTo>
                  <a:lnTo>
                    <a:pt x="1298" y="152"/>
                  </a:lnTo>
                  <a:lnTo>
                    <a:pt x="1235" y="158"/>
                  </a:lnTo>
                  <a:lnTo>
                    <a:pt x="1175" y="163"/>
                  </a:lnTo>
                  <a:lnTo>
                    <a:pt x="1118" y="167"/>
                  </a:lnTo>
                  <a:lnTo>
                    <a:pt x="1061" y="171"/>
                  </a:lnTo>
                  <a:lnTo>
                    <a:pt x="1007" y="175"/>
                  </a:lnTo>
                  <a:lnTo>
                    <a:pt x="957" y="180"/>
                  </a:lnTo>
                  <a:lnTo>
                    <a:pt x="907" y="185"/>
                  </a:lnTo>
                  <a:lnTo>
                    <a:pt x="859" y="192"/>
                  </a:lnTo>
                  <a:lnTo>
                    <a:pt x="815" y="199"/>
                  </a:lnTo>
                  <a:lnTo>
                    <a:pt x="772" y="208"/>
                  </a:lnTo>
                  <a:lnTo>
                    <a:pt x="731" y="219"/>
                  </a:lnTo>
                  <a:lnTo>
                    <a:pt x="693" y="233"/>
                  </a:lnTo>
                  <a:lnTo>
                    <a:pt x="657" y="249"/>
                  </a:lnTo>
                  <a:lnTo>
                    <a:pt x="606" y="279"/>
                  </a:lnTo>
                  <a:lnTo>
                    <a:pt x="559" y="312"/>
                  </a:lnTo>
                  <a:lnTo>
                    <a:pt x="515" y="347"/>
                  </a:lnTo>
                  <a:lnTo>
                    <a:pt x="473" y="384"/>
                  </a:lnTo>
                  <a:lnTo>
                    <a:pt x="435" y="424"/>
                  </a:lnTo>
                  <a:lnTo>
                    <a:pt x="399" y="468"/>
                  </a:lnTo>
                  <a:lnTo>
                    <a:pt x="365" y="513"/>
                  </a:lnTo>
                  <a:lnTo>
                    <a:pt x="334" y="561"/>
                  </a:lnTo>
                  <a:lnTo>
                    <a:pt x="304" y="612"/>
                  </a:lnTo>
                  <a:lnTo>
                    <a:pt x="275" y="667"/>
                  </a:lnTo>
                  <a:lnTo>
                    <a:pt x="248" y="723"/>
                  </a:lnTo>
                  <a:lnTo>
                    <a:pt x="224" y="784"/>
                  </a:lnTo>
                  <a:lnTo>
                    <a:pt x="199" y="848"/>
                  </a:lnTo>
                  <a:lnTo>
                    <a:pt x="174" y="915"/>
                  </a:lnTo>
                  <a:lnTo>
                    <a:pt x="150" y="986"/>
                  </a:lnTo>
                  <a:lnTo>
                    <a:pt x="128" y="1060"/>
                  </a:lnTo>
                  <a:lnTo>
                    <a:pt x="113" y="1104"/>
                  </a:lnTo>
                  <a:lnTo>
                    <a:pt x="100" y="1149"/>
                  </a:lnTo>
                  <a:lnTo>
                    <a:pt x="77" y="1239"/>
                  </a:lnTo>
                  <a:lnTo>
                    <a:pt x="57" y="1331"/>
                  </a:lnTo>
                  <a:lnTo>
                    <a:pt x="42" y="1423"/>
                  </a:lnTo>
                  <a:lnTo>
                    <a:pt x="29" y="1512"/>
                  </a:lnTo>
                  <a:lnTo>
                    <a:pt x="19" y="1600"/>
                  </a:lnTo>
                  <a:lnTo>
                    <a:pt x="15" y="1643"/>
                  </a:lnTo>
                  <a:lnTo>
                    <a:pt x="12" y="1684"/>
                  </a:lnTo>
                  <a:lnTo>
                    <a:pt x="9" y="1725"/>
                  </a:lnTo>
                  <a:lnTo>
                    <a:pt x="7" y="1765"/>
                  </a:lnTo>
                  <a:lnTo>
                    <a:pt x="5" y="1803"/>
                  </a:lnTo>
                  <a:lnTo>
                    <a:pt x="3" y="1839"/>
                  </a:lnTo>
                  <a:lnTo>
                    <a:pt x="2" y="1874"/>
                  </a:lnTo>
                  <a:lnTo>
                    <a:pt x="1" y="1907"/>
                  </a:lnTo>
                  <a:lnTo>
                    <a:pt x="1" y="1939"/>
                  </a:lnTo>
                  <a:lnTo>
                    <a:pt x="0" y="1967"/>
                  </a:lnTo>
                  <a:lnTo>
                    <a:pt x="0" y="1994"/>
                  </a:lnTo>
                  <a:lnTo>
                    <a:pt x="1" y="2019"/>
                  </a:lnTo>
                  <a:lnTo>
                    <a:pt x="1" y="2042"/>
                  </a:lnTo>
                  <a:lnTo>
                    <a:pt x="1" y="2061"/>
                  </a:lnTo>
                  <a:lnTo>
                    <a:pt x="1" y="2079"/>
                  </a:lnTo>
                  <a:lnTo>
                    <a:pt x="2" y="2093"/>
                  </a:lnTo>
                  <a:lnTo>
                    <a:pt x="2" y="2104"/>
                  </a:lnTo>
                  <a:lnTo>
                    <a:pt x="3" y="2113"/>
                  </a:lnTo>
                  <a:lnTo>
                    <a:pt x="3" y="2117"/>
                  </a:lnTo>
                  <a:lnTo>
                    <a:pt x="3" y="2119"/>
                  </a:lnTo>
                  <a:lnTo>
                    <a:pt x="3" y="2119"/>
                  </a:lnTo>
                  <a:lnTo>
                    <a:pt x="4" y="2117"/>
                  </a:lnTo>
                  <a:lnTo>
                    <a:pt x="4" y="2114"/>
                  </a:lnTo>
                  <a:lnTo>
                    <a:pt x="5" y="2110"/>
                  </a:lnTo>
                  <a:lnTo>
                    <a:pt x="7" y="2104"/>
                  </a:lnTo>
                  <a:lnTo>
                    <a:pt x="8" y="2098"/>
                  </a:lnTo>
                  <a:lnTo>
                    <a:pt x="10" y="2091"/>
                  </a:lnTo>
                  <a:lnTo>
                    <a:pt x="12" y="2082"/>
                  </a:lnTo>
                  <a:lnTo>
                    <a:pt x="18" y="2062"/>
                  </a:lnTo>
                  <a:lnTo>
                    <a:pt x="24" y="2040"/>
                  </a:lnTo>
                  <a:lnTo>
                    <a:pt x="32" y="2013"/>
                  </a:lnTo>
                  <a:lnTo>
                    <a:pt x="40" y="1983"/>
                  </a:lnTo>
                  <a:lnTo>
                    <a:pt x="49" y="1950"/>
                  </a:lnTo>
                  <a:lnTo>
                    <a:pt x="59" y="1914"/>
                  </a:lnTo>
                  <a:lnTo>
                    <a:pt x="71" y="1877"/>
                  </a:lnTo>
                  <a:lnTo>
                    <a:pt x="83" y="1837"/>
                  </a:lnTo>
                  <a:lnTo>
                    <a:pt x="96" y="1794"/>
                  </a:lnTo>
                  <a:lnTo>
                    <a:pt x="110" y="1751"/>
                  </a:lnTo>
                  <a:lnTo>
                    <a:pt x="123" y="1706"/>
                  </a:lnTo>
                  <a:lnTo>
                    <a:pt x="139" y="1659"/>
                  </a:lnTo>
                  <a:lnTo>
                    <a:pt x="171" y="1565"/>
                  </a:lnTo>
                  <a:lnTo>
                    <a:pt x="205" y="1468"/>
                  </a:lnTo>
                  <a:lnTo>
                    <a:pt x="241" y="1372"/>
                  </a:lnTo>
                  <a:lnTo>
                    <a:pt x="260" y="1325"/>
                  </a:lnTo>
                  <a:lnTo>
                    <a:pt x="278" y="1277"/>
                  </a:lnTo>
                  <a:lnTo>
                    <a:pt x="298" y="1232"/>
                  </a:lnTo>
                  <a:lnTo>
                    <a:pt x="317" y="1189"/>
                  </a:lnTo>
                  <a:lnTo>
                    <a:pt x="337" y="1145"/>
                  </a:lnTo>
                  <a:lnTo>
                    <a:pt x="358" y="1105"/>
                  </a:lnTo>
                  <a:lnTo>
                    <a:pt x="377" y="1066"/>
                  </a:lnTo>
                  <a:lnTo>
                    <a:pt x="398" y="1030"/>
                  </a:lnTo>
                  <a:lnTo>
                    <a:pt x="419" y="997"/>
                  </a:lnTo>
                  <a:lnTo>
                    <a:pt x="438" y="966"/>
                  </a:lnTo>
                  <a:lnTo>
                    <a:pt x="453" y="944"/>
                  </a:lnTo>
                  <a:lnTo>
                    <a:pt x="467" y="922"/>
                  </a:lnTo>
                  <a:lnTo>
                    <a:pt x="481" y="901"/>
                  </a:lnTo>
                  <a:lnTo>
                    <a:pt x="494" y="881"/>
                  </a:lnTo>
                  <a:lnTo>
                    <a:pt x="520" y="845"/>
                  </a:lnTo>
                  <a:lnTo>
                    <a:pt x="544" y="813"/>
                  </a:lnTo>
                  <a:lnTo>
                    <a:pt x="565" y="784"/>
                  </a:lnTo>
                  <a:lnTo>
                    <a:pt x="586" y="758"/>
                  </a:lnTo>
                  <a:lnTo>
                    <a:pt x="604" y="736"/>
                  </a:lnTo>
                  <a:lnTo>
                    <a:pt x="622" y="717"/>
                  </a:lnTo>
                  <a:lnTo>
                    <a:pt x="636" y="701"/>
                  </a:lnTo>
                  <a:lnTo>
                    <a:pt x="650" y="687"/>
                  </a:lnTo>
                  <a:lnTo>
                    <a:pt x="661" y="677"/>
                  </a:lnTo>
                  <a:lnTo>
                    <a:pt x="671" y="669"/>
                  </a:lnTo>
                  <a:lnTo>
                    <a:pt x="679" y="662"/>
                  </a:lnTo>
                  <a:lnTo>
                    <a:pt x="684" y="657"/>
                  </a:lnTo>
                  <a:lnTo>
                    <a:pt x="687" y="655"/>
                  </a:lnTo>
                  <a:lnTo>
                    <a:pt x="688" y="654"/>
                  </a:lnTo>
                  <a:lnTo>
                    <a:pt x="687" y="656"/>
                  </a:lnTo>
                  <a:lnTo>
                    <a:pt x="685" y="661"/>
                  </a:lnTo>
                  <a:lnTo>
                    <a:pt x="683" y="670"/>
                  </a:lnTo>
                  <a:lnTo>
                    <a:pt x="679" y="681"/>
                  </a:lnTo>
                  <a:lnTo>
                    <a:pt x="675" y="694"/>
                  </a:lnTo>
                  <a:lnTo>
                    <a:pt x="670" y="711"/>
                  </a:lnTo>
                  <a:lnTo>
                    <a:pt x="665" y="728"/>
                  </a:lnTo>
                  <a:lnTo>
                    <a:pt x="661" y="748"/>
                  </a:lnTo>
                  <a:lnTo>
                    <a:pt x="657" y="770"/>
                  </a:lnTo>
                  <a:lnTo>
                    <a:pt x="653" y="791"/>
                  </a:lnTo>
                  <a:lnTo>
                    <a:pt x="650" y="815"/>
                  </a:lnTo>
                  <a:lnTo>
                    <a:pt x="649" y="839"/>
                  </a:lnTo>
                  <a:lnTo>
                    <a:pt x="648" y="863"/>
                  </a:lnTo>
                  <a:lnTo>
                    <a:pt x="649" y="887"/>
                  </a:lnTo>
                  <a:lnTo>
                    <a:pt x="652" y="912"/>
                  </a:lnTo>
                  <a:lnTo>
                    <a:pt x="657" y="935"/>
                  </a:lnTo>
                  <a:lnTo>
                    <a:pt x="663" y="987"/>
                  </a:lnTo>
                  <a:lnTo>
                    <a:pt x="672" y="1037"/>
                  </a:lnTo>
                  <a:lnTo>
                    <a:pt x="680" y="1085"/>
                  </a:lnTo>
                  <a:lnTo>
                    <a:pt x="689" y="1131"/>
                  </a:lnTo>
                  <a:lnTo>
                    <a:pt x="699" y="1175"/>
                  </a:lnTo>
                  <a:lnTo>
                    <a:pt x="710" y="1216"/>
                  </a:lnTo>
                  <a:lnTo>
                    <a:pt x="720" y="1255"/>
                  </a:lnTo>
                  <a:lnTo>
                    <a:pt x="731" y="1290"/>
                  </a:lnTo>
                  <a:lnTo>
                    <a:pt x="741" y="1322"/>
                  </a:lnTo>
                  <a:lnTo>
                    <a:pt x="750" y="1349"/>
                  </a:lnTo>
                  <a:lnTo>
                    <a:pt x="759" y="1374"/>
                  </a:lnTo>
                  <a:lnTo>
                    <a:pt x="762" y="1385"/>
                  </a:lnTo>
                  <a:lnTo>
                    <a:pt x="767" y="1395"/>
                  </a:lnTo>
                  <a:lnTo>
                    <a:pt x="770" y="1404"/>
                  </a:lnTo>
                  <a:lnTo>
                    <a:pt x="773" y="1411"/>
                  </a:lnTo>
                  <a:lnTo>
                    <a:pt x="776" y="1418"/>
                  </a:lnTo>
                  <a:lnTo>
                    <a:pt x="778" y="1424"/>
                  </a:lnTo>
                  <a:lnTo>
                    <a:pt x="779" y="1428"/>
                  </a:lnTo>
                  <a:lnTo>
                    <a:pt x="781" y="1431"/>
                  </a:lnTo>
                  <a:lnTo>
                    <a:pt x="781" y="1433"/>
                  </a:lnTo>
                  <a:lnTo>
                    <a:pt x="782" y="1434"/>
                  </a:lnTo>
                  <a:lnTo>
                    <a:pt x="782" y="1432"/>
                  </a:lnTo>
                  <a:lnTo>
                    <a:pt x="782" y="1427"/>
                  </a:lnTo>
                  <a:lnTo>
                    <a:pt x="783" y="1418"/>
                  </a:lnTo>
                  <a:lnTo>
                    <a:pt x="783" y="1407"/>
                  </a:lnTo>
                  <a:lnTo>
                    <a:pt x="784" y="1394"/>
                  </a:lnTo>
                  <a:lnTo>
                    <a:pt x="786" y="1377"/>
                  </a:lnTo>
                  <a:lnTo>
                    <a:pt x="788" y="1358"/>
                  </a:lnTo>
                  <a:lnTo>
                    <a:pt x="790" y="1337"/>
                  </a:lnTo>
                  <a:lnTo>
                    <a:pt x="792" y="1313"/>
                  </a:lnTo>
                  <a:lnTo>
                    <a:pt x="795" y="1288"/>
                  </a:lnTo>
                  <a:lnTo>
                    <a:pt x="799" y="1261"/>
                  </a:lnTo>
                  <a:lnTo>
                    <a:pt x="803" y="1231"/>
                  </a:lnTo>
                  <a:lnTo>
                    <a:pt x="808" y="1201"/>
                  </a:lnTo>
                  <a:lnTo>
                    <a:pt x="813" y="1169"/>
                  </a:lnTo>
                  <a:lnTo>
                    <a:pt x="818" y="1136"/>
                  </a:lnTo>
                  <a:lnTo>
                    <a:pt x="824" y="1102"/>
                  </a:lnTo>
                  <a:lnTo>
                    <a:pt x="839" y="1032"/>
                  </a:lnTo>
                  <a:lnTo>
                    <a:pt x="856" y="960"/>
                  </a:lnTo>
                  <a:lnTo>
                    <a:pt x="876" y="888"/>
                  </a:lnTo>
                  <a:lnTo>
                    <a:pt x="900" y="816"/>
                  </a:lnTo>
                  <a:lnTo>
                    <a:pt x="927" y="746"/>
                  </a:lnTo>
                  <a:lnTo>
                    <a:pt x="942" y="712"/>
                  </a:lnTo>
                  <a:lnTo>
                    <a:pt x="958" y="679"/>
                  </a:lnTo>
                  <a:lnTo>
                    <a:pt x="974" y="647"/>
                  </a:lnTo>
                  <a:lnTo>
                    <a:pt x="993" y="617"/>
                  </a:lnTo>
                  <a:lnTo>
                    <a:pt x="1011" y="588"/>
                  </a:lnTo>
                  <a:lnTo>
                    <a:pt x="1031" y="561"/>
                  </a:lnTo>
                  <a:lnTo>
                    <a:pt x="1055" y="533"/>
                  </a:lnTo>
                  <a:lnTo>
                    <a:pt x="1080" y="506"/>
                  </a:lnTo>
                  <a:lnTo>
                    <a:pt x="1107" y="480"/>
                  </a:lnTo>
                  <a:lnTo>
                    <a:pt x="1136" y="455"/>
                  </a:lnTo>
                  <a:lnTo>
                    <a:pt x="1165" y="433"/>
                  </a:lnTo>
                  <a:lnTo>
                    <a:pt x="1196" y="410"/>
                  </a:lnTo>
                  <a:lnTo>
                    <a:pt x="1228" y="389"/>
                  </a:lnTo>
                  <a:lnTo>
                    <a:pt x="1261" y="370"/>
                  </a:lnTo>
                  <a:lnTo>
                    <a:pt x="1295" y="351"/>
                  </a:lnTo>
                  <a:lnTo>
                    <a:pt x="1330" y="334"/>
                  </a:lnTo>
                  <a:lnTo>
                    <a:pt x="1403" y="302"/>
                  </a:lnTo>
                  <a:lnTo>
                    <a:pt x="1481" y="274"/>
                  </a:lnTo>
                  <a:lnTo>
                    <a:pt x="1560" y="249"/>
                  </a:lnTo>
                  <a:lnTo>
                    <a:pt x="1603" y="236"/>
                  </a:lnTo>
                  <a:lnTo>
                    <a:pt x="1646" y="221"/>
                  </a:lnTo>
                  <a:lnTo>
                    <a:pt x="1690" y="203"/>
                  </a:lnTo>
                  <a:lnTo>
                    <a:pt x="1736" y="184"/>
                  </a:lnTo>
                  <a:lnTo>
                    <a:pt x="1780" y="164"/>
                  </a:lnTo>
                  <a:lnTo>
                    <a:pt x="1825" y="143"/>
                  </a:lnTo>
                  <a:lnTo>
                    <a:pt x="1867" y="122"/>
                  </a:lnTo>
                  <a:lnTo>
                    <a:pt x="1907" y="101"/>
                  </a:lnTo>
                  <a:lnTo>
                    <a:pt x="1945" y="81"/>
                  </a:lnTo>
                  <a:lnTo>
                    <a:pt x="1981" y="63"/>
                  </a:lnTo>
                  <a:lnTo>
                    <a:pt x="1996" y="54"/>
                  </a:lnTo>
                  <a:lnTo>
                    <a:pt x="2012" y="45"/>
                  </a:lnTo>
                  <a:lnTo>
                    <a:pt x="2026" y="37"/>
                  </a:lnTo>
                  <a:lnTo>
                    <a:pt x="2038" y="30"/>
                  </a:lnTo>
                  <a:lnTo>
                    <a:pt x="2050" y="24"/>
                  </a:lnTo>
                  <a:lnTo>
                    <a:pt x="2060" y="18"/>
                  </a:lnTo>
                  <a:lnTo>
                    <a:pt x="2069" y="12"/>
                  </a:lnTo>
                  <a:lnTo>
                    <a:pt x="2077" y="8"/>
                  </a:lnTo>
                  <a:lnTo>
                    <a:pt x="2083" y="4"/>
                  </a:lnTo>
                  <a:lnTo>
                    <a:pt x="2087" y="2"/>
                  </a:lnTo>
                  <a:lnTo>
                    <a:pt x="2090" y="0"/>
                  </a:lnTo>
                  <a:lnTo>
                    <a:pt x="2090" y="0"/>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grpSp>
      <p:grpSp>
        <p:nvGrpSpPr>
          <p:cNvPr id="9" name="Group 8"/>
          <p:cNvGrpSpPr/>
          <p:nvPr/>
        </p:nvGrpSpPr>
        <p:grpSpPr>
          <a:xfrm>
            <a:off x="4854516" y="4156886"/>
            <a:ext cx="442978" cy="463428"/>
            <a:chOff x="4854516" y="4156886"/>
            <a:chExt cx="442978" cy="463428"/>
          </a:xfrm>
        </p:grpSpPr>
        <p:sp>
          <p:nvSpPr>
            <p:cNvPr id="347" name="CompanyDirectory_EF0D" title="Icon of a directory or logbook">
              <a:extLst>
                <a:ext uri="{FF2B5EF4-FFF2-40B4-BE49-F238E27FC236}">
                  <a16:creationId xmlns:a16="http://schemas.microsoft.com/office/drawing/2014/main" id="{0FD6C1B6-AE6E-4981-AB90-3F65E408F259}"/>
                </a:ext>
              </a:extLst>
            </p:cNvPr>
            <p:cNvSpPr>
              <a:spLocks noChangeAspect="1" noEditPoints="1"/>
            </p:cNvSpPr>
            <p:nvPr/>
          </p:nvSpPr>
          <p:spPr bwMode="auto">
            <a:xfrm>
              <a:off x="4854516" y="4156886"/>
              <a:ext cx="329149" cy="365760"/>
            </a:xfrm>
            <a:custGeom>
              <a:avLst/>
              <a:gdLst>
                <a:gd name="T0" fmla="*/ 374 w 3371"/>
                <a:gd name="T1" fmla="*/ 3746 h 3746"/>
                <a:gd name="T2" fmla="*/ 374 w 3371"/>
                <a:gd name="T3" fmla="*/ 0 h 3746"/>
                <a:gd name="T4" fmla="*/ 3371 w 3371"/>
                <a:gd name="T5" fmla="*/ 0 h 3746"/>
                <a:gd name="T6" fmla="*/ 3371 w 3371"/>
                <a:gd name="T7" fmla="*/ 3746 h 3746"/>
                <a:gd name="T8" fmla="*/ 374 w 3371"/>
                <a:gd name="T9" fmla="*/ 3746 h 3746"/>
                <a:gd name="T10" fmla="*/ 0 w 3371"/>
                <a:gd name="T11" fmla="*/ 501 h 3746"/>
                <a:gd name="T12" fmla="*/ 367 w 3371"/>
                <a:gd name="T13" fmla="*/ 501 h 3746"/>
                <a:gd name="T14" fmla="*/ 0 w 3371"/>
                <a:gd name="T15" fmla="*/ 1251 h 3746"/>
                <a:gd name="T16" fmla="*/ 367 w 3371"/>
                <a:gd name="T17" fmla="*/ 1251 h 3746"/>
                <a:gd name="T18" fmla="*/ 0 w 3371"/>
                <a:gd name="T19" fmla="*/ 2500 h 3746"/>
                <a:gd name="T20" fmla="*/ 367 w 3371"/>
                <a:gd name="T21" fmla="*/ 2500 h 3746"/>
                <a:gd name="T22" fmla="*/ 0 w 3371"/>
                <a:gd name="T23" fmla="*/ 3250 h 3746"/>
                <a:gd name="T24" fmla="*/ 367 w 3371"/>
                <a:gd name="T25" fmla="*/ 3250 h 3746"/>
                <a:gd name="T26" fmla="*/ 1748 w 3371"/>
                <a:gd name="T27" fmla="*/ 749 h 3746"/>
                <a:gd name="T28" fmla="*/ 2997 w 3371"/>
                <a:gd name="T29" fmla="*/ 749 h 3746"/>
                <a:gd name="T30" fmla="*/ 1748 w 3371"/>
                <a:gd name="T31" fmla="*/ 1249 h 3746"/>
                <a:gd name="T32" fmla="*/ 2997 w 3371"/>
                <a:gd name="T33" fmla="*/ 1249 h 3746"/>
                <a:gd name="T34" fmla="*/ 1748 w 3371"/>
                <a:gd name="T35" fmla="*/ 2497 h 3746"/>
                <a:gd name="T36" fmla="*/ 2997 w 3371"/>
                <a:gd name="T37" fmla="*/ 2497 h 3746"/>
                <a:gd name="T38" fmla="*/ 1748 w 3371"/>
                <a:gd name="T39" fmla="*/ 2997 h 3746"/>
                <a:gd name="T40" fmla="*/ 2997 w 3371"/>
                <a:gd name="T41" fmla="*/ 2997 h 3746"/>
                <a:gd name="T42" fmla="*/ 1122 w 3371"/>
                <a:gd name="T43" fmla="*/ 753 h 3746"/>
                <a:gd name="T44" fmla="*/ 874 w 3371"/>
                <a:gd name="T45" fmla="*/ 1001 h 3746"/>
                <a:gd name="T46" fmla="*/ 1122 w 3371"/>
                <a:gd name="T47" fmla="*/ 1249 h 3746"/>
                <a:gd name="T48" fmla="*/ 1369 w 3371"/>
                <a:gd name="T49" fmla="*/ 1001 h 3746"/>
                <a:gd name="T50" fmla="*/ 1122 w 3371"/>
                <a:gd name="T51" fmla="*/ 753 h 3746"/>
                <a:gd name="T52" fmla="*/ 1122 w 3371"/>
                <a:gd name="T53" fmla="*/ 2499 h 3746"/>
                <a:gd name="T54" fmla="*/ 874 w 3371"/>
                <a:gd name="T55" fmla="*/ 2747 h 3746"/>
                <a:gd name="T56" fmla="*/ 1122 w 3371"/>
                <a:gd name="T57" fmla="*/ 2995 h 3746"/>
                <a:gd name="T58" fmla="*/ 1369 w 3371"/>
                <a:gd name="T59" fmla="*/ 2747 h 3746"/>
                <a:gd name="T60" fmla="*/ 1122 w 3371"/>
                <a:gd name="T61" fmla="*/ 249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71" h="3746">
                  <a:moveTo>
                    <a:pt x="374" y="3746"/>
                  </a:moveTo>
                  <a:cubicBezTo>
                    <a:pt x="374" y="0"/>
                    <a:pt x="374" y="0"/>
                    <a:pt x="374" y="0"/>
                  </a:cubicBezTo>
                  <a:cubicBezTo>
                    <a:pt x="3371" y="0"/>
                    <a:pt x="3371" y="0"/>
                    <a:pt x="3371" y="0"/>
                  </a:cubicBezTo>
                  <a:cubicBezTo>
                    <a:pt x="3371" y="3746"/>
                    <a:pt x="3371" y="3746"/>
                    <a:pt x="3371" y="3746"/>
                  </a:cubicBezTo>
                  <a:lnTo>
                    <a:pt x="374" y="3746"/>
                  </a:lnTo>
                  <a:close/>
                  <a:moveTo>
                    <a:pt x="0" y="501"/>
                  </a:moveTo>
                  <a:cubicBezTo>
                    <a:pt x="367" y="501"/>
                    <a:pt x="367" y="501"/>
                    <a:pt x="367" y="501"/>
                  </a:cubicBezTo>
                  <a:moveTo>
                    <a:pt x="0" y="1251"/>
                  </a:moveTo>
                  <a:cubicBezTo>
                    <a:pt x="367" y="1251"/>
                    <a:pt x="367" y="1251"/>
                    <a:pt x="367" y="1251"/>
                  </a:cubicBezTo>
                  <a:moveTo>
                    <a:pt x="0" y="2500"/>
                  </a:moveTo>
                  <a:cubicBezTo>
                    <a:pt x="367" y="2500"/>
                    <a:pt x="367" y="2500"/>
                    <a:pt x="367" y="2500"/>
                  </a:cubicBezTo>
                  <a:moveTo>
                    <a:pt x="0" y="3250"/>
                  </a:moveTo>
                  <a:cubicBezTo>
                    <a:pt x="367" y="3250"/>
                    <a:pt x="367" y="3250"/>
                    <a:pt x="367" y="3250"/>
                  </a:cubicBezTo>
                  <a:moveTo>
                    <a:pt x="1748" y="749"/>
                  </a:moveTo>
                  <a:cubicBezTo>
                    <a:pt x="2997" y="749"/>
                    <a:pt x="2997" y="749"/>
                    <a:pt x="2997" y="749"/>
                  </a:cubicBezTo>
                  <a:moveTo>
                    <a:pt x="1748" y="1249"/>
                  </a:moveTo>
                  <a:cubicBezTo>
                    <a:pt x="2997" y="1249"/>
                    <a:pt x="2997" y="1249"/>
                    <a:pt x="2997" y="1249"/>
                  </a:cubicBezTo>
                  <a:moveTo>
                    <a:pt x="1748" y="2497"/>
                  </a:moveTo>
                  <a:cubicBezTo>
                    <a:pt x="2997" y="2497"/>
                    <a:pt x="2997" y="2497"/>
                    <a:pt x="2997" y="2497"/>
                  </a:cubicBezTo>
                  <a:moveTo>
                    <a:pt x="1748" y="2997"/>
                  </a:moveTo>
                  <a:cubicBezTo>
                    <a:pt x="2997" y="2997"/>
                    <a:pt x="2997" y="2997"/>
                    <a:pt x="2997" y="2997"/>
                  </a:cubicBezTo>
                  <a:moveTo>
                    <a:pt x="1122" y="753"/>
                  </a:moveTo>
                  <a:cubicBezTo>
                    <a:pt x="985" y="753"/>
                    <a:pt x="874" y="864"/>
                    <a:pt x="874" y="1001"/>
                  </a:cubicBezTo>
                  <a:cubicBezTo>
                    <a:pt x="874" y="1138"/>
                    <a:pt x="985" y="1249"/>
                    <a:pt x="1122" y="1249"/>
                  </a:cubicBezTo>
                  <a:cubicBezTo>
                    <a:pt x="1258" y="1249"/>
                    <a:pt x="1369" y="1138"/>
                    <a:pt x="1369" y="1001"/>
                  </a:cubicBezTo>
                  <a:cubicBezTo>
                    <a:pt x="1369" y="864"/>
                    <a:pt x="1258" y="753"/>
                    <a:pt x="1122" y="753"/>
                  </a:cubicBezTo>
                  <a:close/>
                  <a:moveTo>
                    <a:pt x="1122" y="2499"/>
                  </a:moveTo>
                  <a:cubicBezTo>
                    <a:pt x="985" y="2499"/>
                    <a:pt x="874" y="2610"/>
                    <a:pt x="874" y="2747"/>
                  </a:cubicBezTo>
                  <a:cubicBezTo>
                    <a:pt x="874" y="2884"/>
                    <a:pt x="985" y="2995"/>
                    <a:pt x="1122" y="2995"/>
                  </a:cubicBezTo>
                  <a:cubicBezTo>
                    <a:pt x="1258" y="2995"/>
                    <a:pt x="1369" y="2884"/>
                    <a:pt x="1369" y="2747"/>
                  </a:cubicBezTo>
                  <a:cubicBezTo>
                    <a:pt x="1369" y="2610"/>
                    <a:pt x="1258" y="2499"/>
                    <a:pt x="1122" y="2499"/>
                  </a:cubicBezTo>
                  <a:close/>
                </a:path>
              </a:pathLst>
            </a:custGeom>
            <a:noFill/>
            <a:ln w="1905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Cylinder 828">
              <a:extLst>
                <a:ext uri="{FF2B5EF4-FFF2-40B4-BE49-F238E27FC236}">
                  <a16:creationId xmlns:a16="http://schemas.microsoft.com/office/drawing/2014/main" id="{8B3D60E1-1E16-4F9F-99CB-F45A1F6DBEE6}"/>
                </a:ext>
              </a:extLst>
            </p:cNvPr>
            <p:cNvSpPr/>
            <p:nvPr/>
          </p:nvSpPr>
          <p:spPr bwMode="auto">
            <a:xfrm>
              <a:off x="5069835" y="4321224"/>
              <a:ext cx="227659" cy="299090"/>
            </a:xfrm>
            <a:prstGeom prst="can">
              <a:avLst>
                <a:gd name="adj" fmla="val 39530"/>
              </a:avLst>
            </a:prstGeom>
            <a:solidFill>
              <a:schemeClr val="bg1"/>
            </a:solid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78D7"/>
                </a:solidFill>
                <a:effectLst/>
                <a:uLnTx/>
                <a:uFillTx/>
                <a:latin typeface="Segoe UI Light"/>
                <a:ea typeface="Segoe UI" pitchFamily="34" charset="0"/>
                <a:cs typeface="Segoe UI" pitchFamily="34" charset="0"/>
              </a:endParaRPr>
            </a:p>
          </p:txBody>
        </p:sp>
      </p:grpSp>
      <p:grpSp>
        <p:nvGrpSpPr>
          <p:cNvPr id="11" name="Group 10"/>
          <p:cNvGrpSpPr/>
          <p:nvPr/>
        </p:nvGrpSpPr>
        <p:grpSpPr>
          <a:xfrm>
            <a:off x="4991272" y="2781593"/>
            <a:ext cx="457200" cy="335501"/>
            <a:chOff x="4991272" y="2781593"/>
            <a:chExt cx="457200" cy="335501"/>
          </a:xfrm>
        </p:grpSpPr>
        <p:sp>
          <p:nvSpPr>
            <p:cNvPr id="345" name="LightningBolt_E945" title="Icon of a lightning bolt">
              <a:extLst>
                <a:ext uri="{FF2B5EF4-FFF2-40B4-BE49-F238E27FC236}">
                  <a16:creationId xmlns:a16="http://schemas.microsoft.com/office/drawing/2014/main" id="{2F045775-79AA-42AD-988C-2684CEA1E801}"/>
                </a:ext>
              </a:extLst>
            </p:cNvPr>
            <p:cNvSpPr>
              <a:spLocks noChangeAspect="1"/>
            </p:cNvSpPr>
            <p:nvPr/>
          </p:nvSpPr>
          <p:spPr bwMode="auto">
            <a:xfrm>
              <a:off x="5154672" y="2876445"/>
              <a:ext cx="143484" cy="200228"/>
            </a:xfrm>
            <a:custGeom>
              <a:avLst/>
              <a:gdLst>
                <a:gd name="T0" fmla="*/ 481 w 2961"/>
                <a:gd name="T1" fmla="*/ 4132 h 4132"/>
                <a:gd name="T2" fmla="*/ 2961 w 2961"/>
                <a:gd name="T3" fmla="*/ 1653 h 4132"/>
                <a:gd name="T4" fmla="*/ 1652 w 2961"/>
                <a:gd name="T5" fmla="*/ 1653 h 4132"/>
                <a:gd name="T6" fmla="*/ 2479 w 2961"/>
                <a:gd name="T7" fmla="*/ 0 h 4132"/>
                <a:gd name="T8" fmla="*/ 1239 w 2961"/>
                <a:gd name="T9" fmla="*/ 0 h 4132"/>
                <a:gd name="T10" fmla="*/ 0 w 2961"/>
                <a:gd name="T11" fmla="*/ 2479 h 4132"/>
                <a:gd name="T12" fmla="*/ 964 w 2961"/>
                <a:gd name="T13" fmla="*/ 2479 h 4132"/>
                <a:gd name="T14" fmla="*/ 137 w 2961"/>
                <a:gd name="T15" fmla="*/ 4132 h 4132"/>
                <a:gd name="T16" fmla="*/ 481 w 2961"/>
                <a:gd name="T17" fmla="*/ 4132 h 4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1" h="4132">
                  <a:moveTo>
                    <a:pt x="481" y="4132"/>
                  </a:moveTo>
                  <a:lnTo>
                    <a:pt x="2961" y="1653"/>
                  </a:lnTo>
                  <a:lnTo>
                    <a:pt x="1652" y="1653"/>
                  </a:lnTo>
                  <a:lnTo>
                    <a:pt x="2479" y="0"/>
                  </a:lnTo>
                  <a:lnTo>
                    <a:pt x="1239" y="0"/>
                  </a:lnTo>
                  <a:lnTo>
                    <a:pt x="0" y="2479"/>
                  </a:lnTo>
                  <a:lnTo>
                    <a:pt x="964" y="2479"/>
                  </a:lnTo>
                  <a:lnTo>
                    <a:pt x="137" y="4132"/>
                  </a:lnTo>
                  <a:lnTo>
                    <a:pt x="481" y="4132"/>
                  </a:ln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49" name="FolderHorizontal_F12B" title="Icon of a folder">
              <a:extLst>
                <a:ext uri="{FF2B5EF4-FFF2-40B4-BE49-F238E27FC236}">
                  <a16:creationId xmlns:a16="http://schemas.microsoft.com/office/drawing/2014/main" id="{E9CF2D18-5312-40BB-93EB-36E9B18BDEE6}"/>
                </a:ext>
              </a:extLst>
            </p:cNvPr>
            <p:cNvSpPr>
              <a:spLocks noChangeAspect="1" noEditPoints="1"/>
            </p:cNvSpPr>
            <p:nvPr/>
          </p:nvSpPr>
          <p:spPr bwMode="auto">
            <a:xfrm>
              <a:off x="4991272" y="2781593"/>
              <a:ext cx="457200" cy="335501"/>
            </a:xfrm>
            <a:custGeom>
              <a:avLst/>
              <a:gdLst>
                <a:gd name="T0" fmla="*/ 0 w 3758"/>
                <a:gd name="T1" fmla="*/ 126 h 2756"/>
                <a:gd name="T2" fmla="*/ 126 w 3758"/>
                <a:gd name="T3" fmla="*/ 0 h 2756"/>
                <a:gd name="T4" fmla="*/ 1065 w 3758"/>
                <a:gd name="T5" fmla="*/ 0 h 2756"/>
                <a:gd name="T6" fmla="*/ 1378 w 3758"/>
                <a:gd name="T7" fmla="*/ 126 h 2756"/>
                <a:gd name="T8" fmla="*/ 1691 w 3758"/>
                <a:gd name="T9" fmla="*/ 251 h 2756"/>
                <a:gd name="T10" fmla="*/ 3633 w 3758"/>
                <a:gd name="T11" fmla="*/ 251 h 2756"/>
                <a:gd name="T12" fmla="*/ 3758 w 3758"/>
                <a:gd name="T13" fmla="*/ 376 h 2756"/>
                <a:gd name="T14" fmla="*/ 3758 w 3758"/>
                <a:gd name="T15" fmla="*/ 2756 h 2756"/>
                <a:gd name="T16" fmla="*/ 0 w 3758"/>
                <a:gd name="T17" fmla="*/ 2756 h 2756"/>
                <a:gd name="T18" fmla="*/ 0 w 3758"/>
                <a:gd name="T19" fmla="*/ 126 h 2756"/>
                <a:gd name="T20" fmla="*/ 0 w 3758"/>
                <a:gd name="T21" fmla="*/ 501 h 2756"/>
                <a:gd name="T22" fmla="*/ 1065 w 3758"/>
                <a:gd name="T23" fmla="*/ 501 h 2756"/>
                <a:gd name="T24" fmla="*/ 1378 w 3758"/>
                <a:gd name="T25" fmla="*/ 376 h 2756"/>
                <a:gd name="T26" fmla="*/ 1691 w 3758"/>
                <a:gd name="T27" fmla="*/ 251 h 2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8" h="2756">
                  <a:moveTo>
                    <a:pt x="0" y="126"/>
                  </a:moveTo>
                  <a:cubicBezTo>
                    <a:pt x="0" y="56"/>
                    <a:pt x="56" y="0"/>
                    <a:pt x="126" y="0"/>
                  </a:cubicBezTo>
                  <a:cubicBezTo>
                    <a:pt x="1065" y="0"/>
                    <a:pt x="1065" y="0"/>
                    <a:pt x="1065" y="0"/>
                  </a:cubicBezTo>
                  <a:cubicBezTo>
                    <a:pt x="1187" y="0"/>
                    <a:pt x="1298" y="48"/>
                    <a:pt x="1378" y="126"/>
                  </a:cubicBezTo>
                  <a:cubicBezTo>
                    <a:pt x="1458" y="203"/>
                    <a:pt x="1569" y="251"/>
                    <a:pt x="1691" y="251"/>
                  </a:cubicBezTo>
                  <a:cubicBezTo>
                    <a:pt x="3633" y="251"/>
                    <a:pt x="3633" y="251"/>
                    <a:pt x="3633" y="251"/>
                  </a:cubicBezTo>
                  <a:cubicBezTo>
                    <a:pt x="3702" y="251"/>
                    <a:pt x="3758" y="307"/>
                    <a:pt x="3758" y="376"/>
                  </a:cubicBezTo>
                  <a:cubicBezTo>
                    <a:pt x="3758" y="2756"/>
                    <a:pt x="3758" y="2756"/>
                    <a:pt x="3758" y="2756"/>
                  </a:cubicBezTo>
                  <a:cubicBezTo>
                    <a:pt x="0" y="2756"/>
                    <a:pt x="0" y="2756"/>
                    <a:pt x="0" y="2756"/>
                  </a:cubicBezTo>
                  <a:lnTo>
                    <a:pt x="0" y="126"/>
                  </a:lnTo>
                  <a:close/>
                  <a:moveTo>
                    <a:pt x="0" y="501"/>
                  </a:moveTo>
                  <a:cubicBezTo>
                    <a:pt x="1065" y="501"/>
                    <a:pt x="1065" y="501"/>
                    <a:pt x="1065" y="501"/>
                  </a:cubicBezTo>
                  <a:cubicBezTo>
                    <a:pt x="1187" y="501"/>
                    <a:pt x="1298" y="453"/>
                    <a:pt x="1378" y="376"/>
                  </a:cubicBezTo>
                  <a:cubicBezTo>
                    <a:pt x="1458" y="299"/>
                    <a:pt x="1569" y="251"/>
                    <a:pt x="1691" y="251"/>
                  </a:cubicBez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350" name="Shield_EA18" title="Icon of a shield">
            <a:extLst>
              <a:ext uri="{FF2B5EF4-FFF2-40B4-BE49-F238E27FC236}">
                <a16:creationId xmlns:a16="http://schemas.microsoft.com/office/drawing/2014/main" id="{9FFCFEAB-269C-49F9-B8E0-89FEFBC6C4C6}"/>
              </a:ext>
            </a:extLst>
          </p:cNvPr>
          <p:cNvSpPr>
            <a:spLocks noChangeAspect="1"/>
          </p:cNvSpPr>
          <p:nvPr/>
        </p:nvSpPr>
        <p:spPr bwMode="auto">
          <a:xfrm>
            <a:off x="4430944" y="5353571"/>
            <a:ext cx="415732" cy="442616"/>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9050"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none" lIns="72000" tIns="108000" rIns="91440" bIns="45720" numCol="1" anchor="t" anchorCtr="0" compatLnSpc="1">
            <a:prstTxWarp prst="textNoShape">
              <a:avLst/>
            </a:prstTxWarp>
          </a:bodyPr>
          <a:lstStyle/>
          <a:p>
            <a:r>
              <a:rPr lang="en-US" sz="1000" dirty="0">
                <a:solidFill>
                  <a:schemeClr val="accent2"/>
                </a:solidFill>
                <a:latin typeface="+mj-lt"/>
              </a:rPr>
              <a:t>NSG</a:t>
            </a:r>
          </a:p>
        </p:txBody>
      </p:sp>
      <p:sp>
        <p:nvSpPr>
          <p:cNvPr id="351" name="Page2_E7C3" title="Icon of a document">
            <a:extLst>
              <a:ext uri="{FF2B5EF4-FFF2-40B4-BE49-F238E27FC236}">
                <a16:creationId xmlns:a16="http://schemas.microsoft.com/office/drawing/2014/main" id="{1B1A2C5D-8B2D-4CD6-8C6F-CBA01F7F5475}"/>
              </a:ext>
            </a:extLst>
          </p:cNvPr>
          <p:cNvSpPr>
            <a:spLocks noChangeAspect="1" noEditPoints="1"/>
          </p:cNvSpPr>
          <p:nvPr/>
        </p:nvSpPr>
        <p:spPr bwMode="auto">
          <a:xfrm>
            <a:off x="781158" y="2385604"/>
            <a:ext cx="292714" cy="365760"/>
          </a:xfrm>
          <a:custGeom>
            <a:avLst/>
            <a:gdLst>
              <a:gd name="T0" fmla="*/ 3310 w 3310"/>
              <a:gd name="T1" fmla="*/ 1102 h 4136"/>
              <a:gd name="T2" fmla="*/ 2206 w 3310"/>
              <a:gd name="T3" fmla="*/ 1102 h 4136"/>
              <a:gd name="T4" fmla="*/ 2206 w 3310"/>
              <a:gd name="T5" fmla="*/ 0 h 4136"/>
              <a:gd name="T6" fmla="*/ 3310 w 3310"/>
              <a:gd name="T7" fmla="*/ 1102 h 4136"/>
              <a:gd name="T8" fmla="*/ 2206 w 3310"/>
              <a:gd name="T9" fmla="*/ 0 h 4136"/>
              <a:gd name="T10" fmla="*/ 0 w 3310"/>
              <a:gd name="T11" fmla="*/ 0 h 4136"/>
              <a:gd name="T12" fmla="*/ 0 w 3310"/>
              <a:gd name="T13" fmla="*/ 4136 h 4136"/>
              <a:gd name="T14" fmla="*/ 3310 w 3310"/>
              <a:gd name="T15" fmla="*/ 4136 h 4136"/>
              <a:gd name="T16" fmla="*/ 3310 w 3310"/>
              <a:gd name="T17" fmla="*/ 1102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0" h="4136">
                <a:moveTo>
                  <a:pt x="3310" y="1102"/>
                </a:moveTo>
                <a:lnTo>
                  <a:pt x="2206" y="1102"/>
                </a:lnTo>
                <a:lnTo>
                  <a:pt x="2206" y="0"/>
                </a:lnTo>
                <a:moveTo>
                  <a:pt x="3310" y="1102"/>
                </a:moveTo>
                <a:lnTo>
                  <a:pt x="2206" y="0"/>
                </a:lnTo>
                <a:lnTo>
                  <a:pt x="0" y="0"/>
                </a:lnTo>
                <a:lnTo>
                  <a:pt x="0" y="4136"/>
                </a:lnTo>
                <a:lnTo>
                  <a:pt x="3310" y="4136"/>
                </a:lnTo>
                <a:lnTo>
                  <a:pt x="3310" y="1102"/>
                </a:lnTo>
              </a:path>
            </a:pathLst>
          </a:custGeom>
          <a:noFill/>
          <a:ln w="1905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none" lIns="36000" tIns="45720" rIns="91440" bIns="45720" numCol="1" anchor="t" anchorCtr="0" compatLnSpc="1">
            <a:prstTxWarp prst="textNoShape">
              <a:avLst/>
            </a:prstTxWarp>
          </a:bodyPr>
          <a:lstStyle/>
          <a:p>
            <a:r>
              <a:rPr lang="en-US" sz="1600" spc="-300" dirty="0">
                <a:solidFill>
                  <a:schemeClr val="tx2"/>
                </a:solidFill>
                <a:latin typeface="+mj-lt"/>
              </a:rPr>
              <a:t>&gt;_</a:t>
            </a:r>
          </a:p>
        </p:txBody>
      </p:sp>
      <p:grpSp>
        <p:nvGrpSpPr>
          <p:cNvPr id="21" name="Group 20"/>
          <p:cNvGrpSpPr/>
          <p:nvPr/>
        </p:nvGrpSpPr>
        <p:grpSpPr>
          <a:xfrm>
            <a:off x="9321411" y="5410504"/>
            <a:ext cx="458188" cy="328750"/>
            <a:chOff x="8223568" y="6419706"/>
            <a:chExt cx="458188" cy="328750"/>
          </a:xfrm>
        </p:grpSpPr>
        <p:sp>
          <p:nvSpPr>
            <p:cNvPr id="344" name="bot_3" title="Icon of two chevron brackets with two dots between them">
              <a:extLst>
                <a:ext uri="{FF2B5EF4-FFF2-40B4-BE49-F238E27FC236}">
                  <a16:creationId xmlns:a16="http://schemas.microsoft.com/office/drawing/2014/main" id="{E159F089-FA69-4977-81B5-28313B3FD17E}"/>
                </a:ext>
              </a:extLst>
            </p:cNvPr>
            <p:cNvSpPr>
              <a:spLocks noChangeAspect="1" noEditPoints="1"/>
            </p:cNvSpPr>
            <p:nvPr/>
          </p:nvSpPr>
          <p:spPr bwMode="auto">
            <a:xfrm>
              <a:off x="8223568" y="6419706"/>
              <a:ext cx="458188" cy="328750"/>
            </a:xfrm>
            <a:custGeom>
              <a:avLst/>
              <a:gdLst>
                <a:gd name="T0" fmla="*/ 134 w 420"/>
                <a:gd name="T1" fmla="*/ 154 h 302"/>
                <a:gd name="T2" fmla="*/ 157 w 420"/>
                <a:gd name="T3" fmla="*/ 131 h 302"/>
                <a:gd name="T4" fmla="*/ 180 w 420"/>
                <a:gd name="T5" fmla="*/ 154 h 302"/>
                <a:gd name="T6" fmla="*/ 157 w 420"/>
                <a:gd name="T7" fmla="*/ 177 h 302"/>
                <a:gd name="T8" fmla="*/ 134 w 420"/>
                <a:gd name="T9" fmla="*/ 154 h 302"/>
                <a:gd name="T10" fmla="*/ 241 w 420"/>
                <a:gd name="T11" fmla="*/ 154 h 302"/>
                <a:gd name="T12" fmla="*/ 264 w 420"/>
                <a:gd name="T13" fmla="*/ 177 h 302"/>
                <a:gd name="T14" fmla="*/ 287 w 420"/>
                <a:gd name="T15" fmla="*/ 154 h 302"/>
                <a:gd name="T16" fmla="*/ 264 w 420"/>
                <a:gd name="T17" fmla="*/ 131 h 302"/>
                <a:gd name="T18" fmla="*/ 241 w 420"/>
                <a:gd name="T19" fmla="*/ 154 h 302"/>
                <a:gd name="T20" fmla="*/ 276 w 420"/>
                <a:gd name="T21" fmla="*/ 302 h 302"/>
                <a:gd name="T22" fmla="*/ 410 w 420"/>
                <a:gd name="T23" fmla="*/ 168 h 302"/>
                <a:gd name="T24" fmla="*/ 410 w 420"/>
                <a:gd name="T25" fmla="*/ 132 h 302"/>
                <a:gd name="T26" fmla="*/ 276 w 420"/>
                <a:gd name="T27" fmla="*/ 0 h 302"/>
                <a:gd name="T28" fmla="*/ 144 w 420"/>
                <a:gd name="T29" fmla="*/ 0 h 302"/>
                <a:gd name="T30" fmla="*/ 10 w 420"/>
                <a:gd name="T31" fmla="*/ 132 h 302"/>
                <a:gd name="T32" fmla="*/ 10 w 420"/>
                <a:gd name="T33" fmla="*/ 168 h 302"/>
                <a:gd name="T34" fmla="*/ 145 w 420"/>
                <a:gd name="T3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0" h="302">
                  <a:moveTo>
                    <a:pt x="134" y="154"/>
                  </a:moveTo>
                  <a:cubicBezTo>
                    <a:pt x="134" y="141"/>
                    <a:pt x="144" y="131"/>
                    <a:pt x="157" y="131"/>
                  </a:cubicBezTo>
                  <a:cubicBezTo>
                    <a:pt x="169" y="131"/>
                    <a:pt x="180" y="141"/>
                    <a:pt x="180" y="154"/>
                  </a:cubicBezTo>
                  <a:cubicBezTo>
                    <a:pt x="180" y="167"/>
                    <a:pt x="169" y="177"/>
                    <a:pt x="157" y="177"/>
                  </a:cubicBezTo>
                  <a:cubicBezTo>
                    <a:pt x="144" y="177"/>
                    <a:pt x="134" y="167"/>
                    <a:pt x="134" y="154"/>
                  </a:cubicBezTo>
                  <a:close/>
                  <a:moveTo>
                    <a:pt x="241" y="154"/>
                  </a:moveTo>
                  <a:cubicBezTo>
                    <a:pt x="241" y="167"/>
                    <a:pt x="251" y="177"/>
                    <a:pt x="264" y="177"/>
                  </a:cubicBezTo>
                  <a:cubicBezTo>
                    <a:pt x="276" y="177"/>
                    <a:pt x="287" y="167"/>
                    <a:pt x="287" y="154"/>
                  </a:cubicBezTo>
                  <a:cubicBezTo>
                    <a:pt x="287" y="141"/>
                    <a:pt x="276" y="131"/>
                    <a:pt x="264" y="131"/>
                  </a:cubicBezTo>
                  <a:cubicBezTo>
                    <a:pt x="251" y="131"/>
                    <a:pt x="241" y="141"/>
                    <a:pt x="241" y="154"/>
                  </a:cubicBezTo>
                  <a:close/>
                  <a:moveTo>
                    <a:pt x="276" y="302"/>
                  </a:moveTo>
                  <a:cubicBezTo>
                    <a:pt x="276" y="302"/>
                    <a:pt x="276" y="302"/>
                    <a:pt x="410" y="168"/>
                  </a:cubicBezTo>
                  <a:cubicBezTo>
                    <a:pt x="420" y="158"/>
                    <a:pt x="420" y="142"/>
                    <a:pt x="410" y="132"/>
                  </a:cubicBezTo>
                  <a:cubicBezTo>
                    <a:pt x="410" y="132"/>
                    <a:pt x="410" y="132"/>
                    <a:pt x="276" y="0"/>
                  </a:cubicBezTo>
                  <a:moveTo>
                    <a:pt x="144" y="0"/>
                  </a:moveTo>
                  <a:cubicBezTo>
                    <a:pt x="10" y="132"/>
                    <a:pt x="10" y="132"/>
                    <a:pt x="10" y="132"/>
                  </a:cubicBezTo>
                  <a:cubicBezTo>
                    <a:pt x="0" y="142"/>
                    <a:pt x="0" y="158"/>
                    <a:pt x="10" y="168"/>
                  </a:cubicBezTo>
                  <a:cubicBezTo>
                    <a:pt x="145" y="302"/>
                    <a:pt x="145" y="302"/>
                    <a:pt x="145" y="302"/>
                  </a:cubicBezTo>
                </a:path>
              </a:pathLst>
            </a:custGeom>
            <a:noFill/>
            <a:ln w="19050"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p:nvSpPr>
          <p:spPr bwMode="auto">
            <a:xfrm>
              <a:off x="8336826" y="6525897"/>
              <a:ext cx="241259" cy="982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52" name="LightningBolt_E945" title="Icon of a lightning bolt">
              <a:extLst>
                <a:ext uri="{FF2B5EF4-FFF2-40B4-BE49-F238E27FC236}">
                  <a16:creationId xmlns:a16="http://schemas.microsoft.com/office/drawing/2014/main" id="{2F045775-79AA-42AD-988C-2684CEA1E801}"/>
                </a:ext>
              </a:extLst>
            </p:cNvPr>
            <p:cNvSpPr>
              <a:spLocks noChangeAspect="1"/>
            </p:cNvSpPr>
            <p:nvPr/>
          </p:nvSpPr>
          <p:spPr bwMode="auto">
            <a:xfrm>
              <a:off x="8375866" y="6483967"/>
              <a:ext cx="143484" cy="200228"/>
            </a:xfrm>
            <a:custGeom>
              <a:avLst/>
              <a:gdLst>
                <a:gd name="T0" fmla="*/ 481 w 2961"/>
                <a:gd name="T1" fmla="*/ 4132 h 4132"/>
                <a:gd name="T2" fmla="*/ 2961 w 2961"/>
                <a:gd name="T3" fmla="*/ 1653 h 4132"/>
                <a:gd name="T4" fmla="*/ 1652 w 2961"/>
                <a:gd name="T5" fmla="*/ 1653 h 4132"/>
                <a:gd name="T6" fmla="*/ 2479 w 2961"/>
                <a:gd name="T7" fmla="*/ 0 h 4132"/>
                <a:gd name="T8" fmla="*/ 1239 w 2961"/>
                <a:gd name="T9" fmla="*/ 0 h 4132"/>
                <a:gd name="T10" fmla="*/ 0 w 2961"/>
                <a:gd name="T11" fmla="*/ 2479 h 4132"/>
                <a:gd name="T12" fmla="*/ 964 w 2961"/>
                <a:gd name="T13" fmla="*/ 2479 h 4132"/>
                <a:gd name="T14" fmla="*/ 137 w 2961"/>
                <a:gd name="T15" fmla="*/ 4132 h 4132"/>
                <a:gd name="T16" fmla="*/ 481 w 2961"/>
                <a:gd name="T17" fmla="*/ 4132 h 4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1" h="4132">
                  <a:moveTo>
                    <a:pt x="481" y="4132"/>
                  </a:moveTo>
                  <a:lnTo>
                    <a:pt x="2961" y="1653"/>
                  </a:lnTo>
                  <a:lnTo>
                    <a:pt x="1652" y="1653"/>
                  </a:lnTo>
                  <a:lnTo>
                    <a:pt x="2479" y="0"/>
                  </a:lnTo>
                  <a:lnTo>
                    <a:pt x="1239" y="0"/>
                  </a:lnTo>
                  <a:lnTo>
                    <a:pt x="0" y="2479"/>
                  </a:lnTo>
                  <a:lnTo>
                    <a:pt x="964" y="2479"/>
                  </a:lnTo>
                  <a:lnTo>
                    <a:pt x="137" y="4132"/>
                  </a:lnTo>
                  <a:lnTo>
                    <a:pt x="481" y="4132"/>
                  </a:lnTo>
                  <a:close/>
                </a:path>
              </a:pathLst>
            </a:custGeom>
            <a:noFill/>
            <a:ln w="19050"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grpSp>
        <p:nvGrpSpPr>
          <p:cNvPr id="23" name="Group 22"/>
          <p:cNvGrpSpPr/>
          <p:nvPr/>
        </p:nvGrpSpPr>
        <p:grpSpPr>
          <a:xfrm>
            <a:off x="1084931" y="5545411"/>
            <a:ext cx="432158" cy="259164"/>
            <a:chOff x="1599052" y="5494747"/>
            <a:chExt cx="550831" cy="330332"/>
          </a:xfrm>
        </p:grpSpPr>
        <p:sp>
          <p:nvSpPr>
            <p:cNvPr id="22" name="Isosceles Triangle 21"/>
            <p:cNvSpPr/>
            <p:nvPr/>
          </p:nvSpPr>
          <p:spPr bwMode="auto">
            <a:xfrm>
              <a:off x="1650000" y="5550546"/>
              <a:ext cx="440564" cy="222559"/>
            </a:xfrm>
            <a:prstGeom prst="triangle">
              <a:avLst/>
            </a:pr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53" name="Oval 352"/>
            <p:cNvSpPr/>
            <p:nvPr/>
          </p:nvSpPr>
          <p:spPr bwMode="auto">
            <a:xfrm>
              <a:off x="1819334" y="5494747"/>
              <a:ext cx="101896" cy="101896"/>
            </a:xfrm>
            <a:prstGeom prst="ellipse">
              <a:avLst/>
            </a:prstGeom>
            <a:solidFill>
              <a:schemeClr val="bg1"/>
            </a:solid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54" name="Oval 353"/>
            <p:cNvSpPr/>
            <p:nvPr/>
          </p:nvSpPr>
          <p:spPr bwMode="auto">
            <a:xfrm>
              <a:off x="1599052" y="5722157"/>
              <a:ext cx="101896" cy="101896"/>
            </a:xfrm>
            <a:prstGeom prst="ellipse">
              <a:avLst/>
            </a:prstGeom>
            <a:solidFill>
              <a:schemeClr val="bg1"/>
            </a:solid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55" name="Oval 354"/>
            <p:cNvSpPr/>
            <p:nvPr/>
          </p:nvSpPr>
          <p:spPr bwMode="auto">
            <a:xfrm>
              <a:off x="2047987" y="5723183"/>
              <a:ext cx="101896" cy="101896"/>
            </a:xfrm>
            <a:prstGeom prst="ellipse">
              <a:avLst/>
            </a:prstGeom>
            <a:solidFill>
              <a:schemeClr val="bg1"/>
            </a:solid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sp>
        <p:nvSpPr>
          <p:cNvPr id="200" name="key" title="Icon of a key">
            <a:extLst>
              <a:ext uri="{FF2B5EF4-FFF2-40B4-BE49-F238E27FC236}">
                <a16:creationId xmlns:a16="http://schemas.microsoft.com/office/drawing/2014/main" id="{78632BF9-C9E7-4538-A0F0-858D4EA2D6AB}"/>
              </a:ext>
            </a:extLst>
          </p:cNvPr>
          <p:cNvSpPr>
            <a:spLocks noChangeAspect="1" noEditPoints="1"/>
          </p:cNvSpPr>
          <p:nvPr/>
        </p:nvSpPr>
        <p:spPr bwMode="auto">
          <a:xfrm>
            <a:off x="6082545" y="5376629"/>
            <a:ext cx="367646" cy="365760"/>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9050"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06" name="Group 205">
            <a:extLst>
              <a:ext uri="{FF2B5EF4-FFF2-40B4-BE49-F238E27FC236}">
                <a16:creationId xmlns:a16="http://schemas.microsoft.com/office/drawing/2014/main" id="{39A59C1F-2E15-40D1-98F2-308B76D66F62}"/>
              </a:ext>
            </a:extLst>
          </p:cNvPr>
          <p:cNvGrpSpPr/>
          <p:nvPr/>
        </p:nvGrpSpPr>
        <p:grpSpPr>
          <a:xfrm>
            <a:off x="8189172" y="4137661"/>
            <a:ext cx="408284" cy="333108"/>
            <a:chOff x="5818113" y="2550840"/>
            <a:chExt cx="529278" cy="431824"/>
          </a:xfrm>
        </p:grpSpPr>
        <p:sp>
          <p:nvSpPr>
            <p:cNvPr id="207" name="Diamond 206">
              <a:extLst>
                <a:ext uri="{FF2B5EF4-FFF2-40B4-BE49-F238E27FC236}">
                  <a16:creationId xmlns:a16="http://schemas.microsoft.com/office/drawing/2014/main" id="{B2175F1A-E8AA-4E00-81DD-12DCBA3D41B6}"/>
                </a:ext>
              </a:extLst>
            </p:cNvPr>
            <p:cNvSpPr/>
            <p:nvPr/>
          </p:nvSpPr>
          <p:spPr bwMode="auto">
            <a:xfrm>
              <a:off x="5818113" y="2550840"/>
              <a:ext cx="529278" cy="274527"/>
            </a:xfrm>
            <a:prstGeom prst="diamond">
              <a:avLst/>
            </a:pr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22" name="Freeform: Shape 206">
              <a:extLst>
                <a:ext uri="{FF2B5EF4-FFF2-40B4-BE49-F238E27FC236}">
                  <a16:creationId xmlns:a16="http://schemas.microsoft.com/office/drawing/2014/main" id="{47CF3F1F-40E0-4E42-8CC6-DF0B7B0083D4}"/>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nvGrpSpPr>
          <p:cNvPr id="223" name="Group 222">
            <a:extLst>
              <a:ext uri="{FF2B5EF4-FFF2-40B4-BE49-F238E27FC236}">
                <a16:creationId xmlns:a16="http://schemas.microsoft.com/office/drawing/2014/main" id="{39A59C1F-2E15-40D1-98F2-308B76D66F62}"/>
              </a:ext>
            </a:extLst>
          </p:cNvPr>
          <p:cNvGrpSpPr/>
          <p:nvPr/>
        </p:nvGrpSpPr>
        <p:grpSpPr>
          <a:xfrm>
            <a:off x="11210191" y="2805835"/>
            <a:ext cx="408284" cy="333108"/>
            <a:chOff x="5818113" y="2550840"/>
            <a:chExt cx="529278" cy="431824"/>
          </a:xfrm>
        </p:grpSpPr>
        <p:sp>
          <p:nvSpPr>
            <p:cNvPr id="225" name="Diamond 224">
              <a:extLst>
                <a:ext uri="{FF2B5EF4-FFF2-40B4-BE49-F238E27FC236}">
                  <a16:creationId xmlns:a16="http://schemas.microsoft.com/office/drawing/2014/main" id="{B2175F1A-E8AA-4E00-81DD-12DCBA3D41B6}"/>
                </a:ext>
              </a:extLst>
            </p:cNvPr>
            <p:cNvSpPr/>
            <p:nvPr/>
          </p:nvSpPr>
          <p:spPr bwMode="auto">
            <a:xfrm>
              <a:off x="5818113" y="2550840"/>
              <a:ext cx="529278" cy="274527"/>
            </a:xfrm>
            <a:prstGeom prst="diamond">
              <a:avLst/>
            </a:pr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31" name="Freeform: Shape 206">
              <a:extLst>
                <a:ext uri="{FF2B5EF4-FFF2-40B4-BE49-F238E27FC236}">
                  <a16:creationId xmlns:a16="http://schemas.microsoft.com/office/drawing/2014/main" id="{47CF3F1F-40E0-4E42-8CC6-DF0B7B0083D4}"/>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sp>
        <p:nvSpPr>
          <p:cNvPr id="232" name="Rectangle 231">
            <a:extLst>
              <a:ext uri="{FF2B5EF4-FFF2-40B4-BE49-F238E27FC236}">
                <a16:creationId xmlns:a16="http://schemas.microsoft.com/office/drawing/2014/main" id="{AD06FA7B-7AE0-4328-B9EE-3E8EF179DE3B}"/>
              </a:ext>
            </a:extLst>
          </p:cNvPr>
          <p:cNvSpPr/>
          <p:nvPr/>
        </p:nvSpPr>
        <p:spPr>
          <a:xfrm>
            <a:off x="6839829" y="3173269"/>
            <a:ext cx="755342"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b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b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HDInsight</a:t>
            </a:r>
          </a:p>
        </p:txBody>
      </p:sp>
      <p:sp>
        <p:nvSpPr>
          <p:cNvPr id="233" name="Rectangle 232">
            <a:extLst>
              <a:ext uri="{FF2B5EF4-FFF2-40B4-BE49-F238E27FC236}">
                <a16:creationId xmlns:a16="http://schemas.microsoft.com/office/drawing/2014/main" id="{B2FBF5C6-67CC-4B47-AAD3-64A78CBCB04F}"/>
              </a:ext>
            </a:extLst>
          </p:cNvPr>
          <p:cNvSpPr/>
          <p:nvPr/>
        </p:nvSpPr>
        <p:spPr>
          <a:xfrm>
            <a:off x="7604213" y="3173269"/>
            <a:ext cx="763416"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p>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Databricks</a:t>
            </a:r>
          </a:p>
        </p:txBody>
      </p:sp>
      <p:grpSp>
        <p:nvGrpSpPr>
          <p:cNvPr id="234" name="Group 233">
            <a:extLst>
              <a:ext uri="{FF2B5EF4-FFF2-40B4-BE49-F238E27FC236}">
                <a16:creationId xmlns:a16="http://schemas.microsoft.com/office/drawing/2014/main" id="{ADE13DD2-A368-401F-B240-B2EE39FEB61A}"/>
              </a:ext>
            </a:extLst>
          </p:cNvPr>
          <p:cNvGrpSpPr/>
          <p:nvPr/>
        </p:nvGrpSpPr>
        <p:grpSpPr>
          <a:xfrm>
            <a:off x="7025081" y="2810493"/>
            <a:ext cx="369988" cy="274261"/>
            <a:chOff x="-2575176" y="-1203590"/>
            <a:chExt cx="3082012" cy="2284628"/>
          </a:xfrm>
          <a:solidFill>
            <a:schemeClr val="tx2"/>
          </a:solidFill>
        </p:grpSpPr>
        <p:sp>
          <p:nvSpPr>
            <p:cNvPr id="235" name="Freeform 42">
              <a:extLst>
                <a:ext uri="{FF2B5EF4-FFF2-40B4-BE49-F238E27FC236}">
                  <a16:creationId xmlns:a16="http://schemas.microsoft.com/office/drawing/2014/main" id="{4C0444F4-48A0-4F5D-BA03-4BE23487D0C2}"/>
                </a:ext>
              </a:extLst>
            </p:cNvPr>
            <p:cNvSpPr>
              <a:spLocks/>
            </p:cNvSpPr>
            <p:nvPr/>
          </p:nvSpPr>
          <p:spPr bwMode="auto">
            <a:xfrm>
              <a:off x="-2542324" y="188092"/>
              <a:ext cx="462897" cy="621177"/>
            </a:xfrm>
            <a:custGeom>
              <a:avLst/>
              <a:gdLst>
                <a:gd name="T0" fmla="*/ 363 w 2335"/>
                <a:gd name="T1" fmla="*/ 2397 h 3120"/>
                <a:gd name="T2" fmla="*/ 250 w 2335"/>
                <a:gd name="T3" fmla="*/ 2251 h 3120"/>
                <a:gd name="T4" fmla="*/ 168 w 2335"/>
                <a:gd name="T5" fmla="*/ 2133 h 3120"/>
                <a:gd name="T6" fmla="*/ 122 w 2335"/>
                <a:gd name="T7" fmla="*/ 2060 h 3120"/>
                <a:gd name="T8" fmla="*/ 40 w 2335"/>
                <a:gd name="T9" fmla="*/ 1892 h 3120"/>
                <a:gd name="T10" fmla="*/ 5 w 2335"/>
                <a:gd name="T11" fmla="*/ 1733 h 3120"/>
                <a:gd name="T12" fmla="*/ 3 w 2335"/>
                <a:gd name="T13" fmla="*/ 1613 h 3120"/>
                <a:gd name="T14" fmla="*/ 20 w 2335"/>
                <a:gd name="T15" fmla="*/ 1485 h 3120"/>
                <a:gd name="T16" fmla="*/ 63 w 2335"/>
                <a:gd name="T17" fmla="*/ 1347 h 3120"/>
                <a:gd name="T18" fmla="*/ 136 w 2335"/>
                <a:gd name="T19" fmla="*/ 1200 h 3120"/>
                <a:gd name="T20" fmla="*/ 264 w 2335"/>
                <a:gd name="T21" fmla="*/ 1014 h 3120"/>
                <a:gd name="T22" fmla="*/ 411 w 2335"/>
                <a:gd name="T23" fmla="*/ 815 h 3120"/>
                <a:gd name="T24" fmla="*/ 625 w 2335"/>
                <a:gd name="T25" fmla="*/ 551 h 3120"/>
                <a:gd name="T26" fmla="*/ 1110 w 2335"/>
                <a:gd name="T27" fmla="*/ 0 h 3120"/>
                <a:gd name="T28" fmla="*/ 1021 w 2335"/>
                <a:gd name="T29" fmla="*/ 632 h 3120"/>
                <a:gd name="T30" fmla="*/ 993 w 2335"/>
                <a:gd name="T31" fmla="*/ 666 h 3120"/>
                <a:gd name="T32" fmla="*/ 940 w 2335"/>
                <a:gd name="T33" fmla="*/ 730 h 3120"/>
                <a:gd name="T34" fmla="*/ 868 w 2335"/>
                <a:gd name="T35" fmla="*/ 815 h 3120"/>
                <a:gd name="T36" fmla="*/ 691 w 2335"/>
                <a:gd name="T37" fmla="*/ 1029 h 3120"/>
                <a:gd name="T38" fmla="*/ 507 w 2335"/>
                <a:gd name="T39" fmla="*/ 1258 h 3120"/>
                <a:gd name="T40" fmla="*/ 412 w 2335"/>
                <a:gd name="T41" fmla="*/ 1397 h 3120"/>
                <a:gd name="T42" fmla="*/ 370 w 2335"/>
                <a:gd name="T43" fmla="*/ 1498 h 3120"/>
                <a:gd name="T44" fmla="*/ 350 w 2335"/>
                <a:gd name="T45" fmla="*/ 1587 h 3120"/>
                <a:gd name="T46" fmla="*/ 358 w 2335"/>
                <a:gd name="T47" fmla="*/ 1709 h 3120"/>
                <a:gd name="T48" fmla="*/ 390 w 2335"/>
                <a:gd name="T49" fmla="*/ 1792 h 3120"/>
                <a:gd name="T50" fmla="*/ 401 w 2335"/>
                <a:gd name="T51" fmla="*/ 1809 h 3120"/>
                <a:gd name="T52" fmla="*/ 404 w 2335"/>
                <a:gd name="T53" fmla="*/ 1813 h 3120"/>
                <a:gd name="T54" fmla="*/ 418 w 2335"/>
                <a:gd name="T55" fmla="*/ 1833 h 3120"/>
                <a:gd name="T56" fmla="*/ 460 w 2335"/>
                <a:gd name="T57" fmla="*/ 1895 h 3120"/>
                <a:gd name="T58" fmla="*/ 555 w 2335"/>
                <a:gd name="T59" fmla="*/ 2020 h 3120"/>
                <a:gd name="T60" fmla="*/ 684 w 2335"/>
                <a:gd name="T61" fmla="*/ 2179 h 3120"/>
                <a:gd name="T62" fmla="*/ 839 w 2335"/>
                <a:gd name="T63" fmla="*/ 2347 h 3120"/>
                <a:gd name="T64" fmla="*/ 1011 w 2335"/>
                <a:gd name="T65" fmla="*/ 2505 h 3120"/>
                <a:gd name="T66" fmla="*/ 1192 w 2335"/>
                <a:gd name="T67" fmla="*/ 2631 h 3120"/>
                <a:gd name="T68" fmla="*/ 1329 w 2335"/>
                <a:gd name="T69" fmla="*/ 2693 h 3120"/>
                <a:gd name="T70" fmla="*/ 1418 w 2335"/>
                <a:gd name="T71" fmla="*/ 2712 h 3120"/>
                <a:gd name="T72" fmla="*/ 1581 w 2335"/>
                <a:gd name="T73" fmla="*/ 2713 h 3120"/>
                <a:gd name="T74" fmla="*/ 1680 w 2335"/>
                <a:gd name="T75" fmla="*/ 2691 h 3120"/>
                <a:gd name="T76" fmla="*/ 1771 w 2335"/>
                <a:gd name="T77" fmla="*/ 2642 h 3120"/>
                <a:gd name="T78" fmla="*/ 1875 w 2335"/>
                <a:gd name="T79" fmla="*/ 2556 h 3120"/>
                <a:gd name="T80" fmla="*/ 2029 w 2335"/>
                <a:gd name="T81" fmla="*/ 2386 h 3120"/>
                <a:gd name="T82" fmla="*/ 2173 w 2335"/>
                <a:gd name="T83" fmla="*/ 2220 h 3120"/>
                <a:gd name="T84" fmla="*/ 2241 w 2335"/>
                <a:gd name="T85" fmla="*/ 2559 h 3120"/>
                <a:gd name="T86" fmla="*/ 2212 w 2335"/>
                <a:gd name="T87" fmla="*/ 2604 h 3120"/>
                <a:gd name="T88" fmla="*/ 2146 w 2335"/>
                <a:gd name="T89" fmla="*/ 2704 h 3120"/>
                <a:gd name="T90" fmla="*/ 2018 w 2335"/>
                <a:gd name="T91" fmla="*/ 2865 h 3120"/>
                <a:gd name="T92" fmla="*/ 1842 w 2335"/>
                <a:gd name="T93" fmla="*/ 3013 h 3120"/>
                <a:gd name="T94" fmla="*/ 1737 w 2335"/>
                <a:gd name="T95" fmla="*/ 3069 h 3120"/>
                <a:gd name="T96" fmla="*/ 1634 w 2335"/>
                <a:gd name="T97" fmla="*/ 3107 h 3120"/>
                <a:gd name="T98" fmla="*/ 1540 w 2335"/>
                <a:gd name="T99" fmla="*/ 3119 h 3120"/>
                <a:gd name="T100" fmla="*/ 1404 w 2335"/>
                <a:gd name="T101" fmla="*/ 3115 h 3120"/>
                <a:gd name="T102" fmla="*/ 1285 w 2335"/>
                <a:gd name="T103" fmla="*/ 3093 h 3120"/>
                <a:gd name="T104" fmla="*/ 1162 w 2335"/>
                <a:gd name="T105" fmla="*/ 3053 h 3120"/>
                <a:gd name="T106" fmla="*/ 1038 w 2335"/>
                <a:gd name="T107" fmla="*/ 2997 h 3120"/>
                <a:gd name="T108" fmla="*/ 912 w 2335"/>
                <a:gd name="T109" fmla="*/ 2922 h 3120"/>
                <a:gd name="T110" fmla="*/ 784 w 2335"/>
                <a:gd name="T111" fmla="*/ 2830 h 3120"/>
                <a:gd name="T112" fmla="*/ 656 w 2335"/>
                <a:gd name="T113" fmla="*/ 2721 h 3120"/>
                <a:gd name="T114" fmla="*/ 528 w 2335"/>
                <a:gd name="T115" fmla="*/ 2593 h 3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35" h="3120">
                  <a:moveTo>
                    <a:pt x="496" y="2559"/>
                  </a:moveTo>
                  <a:lnTo>
                    <a:pt x="427" y="2478"/>
                  </a:lnTo>
                  <a:lnTo>
                    <a:pt x="395" y="2437"/>
                  </a:lnTo>
                  <a:lnTo>
                    <a:pt x="363" y="2397"/>
                  </a:lnTo>
                  <a:lnTo>
                    <a:pt x="333" y="2359"/>
                  </a:lnTo>
                  <a:lnTo>
                    <a:pt x="304" y="2322"/>
                  </a:lnTo>
                  <a:lnTo>
                    <a:pt x="276" y="2286"/>
                  </a:lnTo>
                  <a:lnTo>
                    <a:pt x="250" y="2251"/>
                  </a:lnTo>
                  <a:lnTo>
                    <a:pt x="227" y="2218"/>
                  </a:lnTo>
                  <a:lnTo>
                    <a:pt x="205" y="2188"/>
                  </a:lnTo>
                  <a:lnTo>
                    <a:pt x="185" y="2159"/>
                  </a:lnTo>
                  <a:lnTo>
                    <a:pt x="168" y="2133"/>
                  </a:lnTo>
                  <a:lnTo>
                    <a:pt x="152" y="2111"/>
                  </a:lnTo>
                  <a:lnTo>
                    <a:pt x="140" y="2090"/>
                  </a:lnTo>
                  <a:lnTo>
                    <a:pt x="130" y="2074"/>
                  </a:lnTo>
                  <a:lnTo>
                    <a:pt x="122" y="2060"/>
                  </a:lnTo>
                  <a:lnTo>
                    <a:pt x="100" y="2023"/>
                  </a:lnTo>
                  <a:lnTo>
                    <a:pt x="77" y="1983"/>
                  </a:lnTo>
                  <a:lnTo>
                    <a:pt x="57" y="1939"/>
                  </a:lnTo>
                  <a:lnTo>
                    <a:pt x="40" y="1892"/>
                  </a:lnTo>
                  <a:lnTo>
                    <a:pt x="24" y="1842"/>
                  </a:lnTo>
                  <a:lnTo>
                    <a:pt x="13" y="1789"/>
                  </a:lnTo>
                  <a:lnTo>
                    <a:pt x="9" y="1762"/>
                  </a:lnTo>
                  <a:lnTo>
                    <a:pt x="5" y="1733"/>
                  </a:lnTo>
                  <a:lnTo>
                    <a:pt x="3" y="1704"/>
                  </a:lnTo>
                  <a:lnTo>
                    <a:pt x="1" y="1675"/>
                  </a:lnTo>
                  <a:lnTo>
                    <a:pt x="0" y="1644"/>
                  </a:lnTo>
                  <a:lnTo>
                    <a:pt x="3" y="1613"/>
                  </a:lnTo>
                  <a:lnTo>
                    <a:pt x="5" y="1582"/>
                  </a:lnTo>
                  <a:lnTo>
                    <a:pt x="9" y="1549"/>
                  </a:lnTo>
                  <a:lnTo>
                    <a:pt x="14" y="1518"/>
                  </a:lnTo>
                  <a:lnTo>
                    <a:pt x="20" y="1485"/>
                  </a:lnTo>
                  <a:lnTo>
                    <a:pt x="28" y="1451"/>
                  </a:lnTo>
                  <a:lnTo>
                    <a:pt x="39" y="1417"/>
                  </a:lnTo>
                  <a:lnTo>
                    <a:pt x="50" y="1382"/>
                  </a:lnTo>
                  <a:lnTo>
                    <a:pt x="63" y="1347"/>
                  </a:lnTo>
                  <a:lnTo>
                    <a:pt x="79" y="1310"/>
                  </a:lnTo>
                  <a:lnTo>
                    <a:pt x="95" y="1274"/>
                  </a:lnTo>
                  <a:lnTo>
                    <a:pt x="115" y="1237"/>
                  </a:lnTo>
                  <a:lnTo>
                    <a:pt x="136" y="1200"/>
                  </a:lnTo>
                  <a:lnTo>
                    <a:pt x="158" y="1163"/>
                  </a:lnTo>
                  <a:lnTo>
                    <a:pt x="184" y="1125"/>
                  </a:lnTo>
                  <a:lnTo>
                    <a:pt x="224" y="1068"/>
                  </a:lnTo>
                  <a:lnTo>
                    <a:pt x="264" y="1014"/>
                  </a:lnTo>
                  <a:lnTo>
                    <a:pt x="302" y="961"/>
                  </a:lnTo>
                  <a:lnTo>
                    <a:pt x="339" y="911"/>
                  </a:lnTo>
                  <a:lnTo>
                    <a:pt x="375" y="861"/>
                  </a:lnTo>
                  <a:lnTo>
                    <a:pt x="411" y="815"/>
                  </a:lnTo>
                  <a:lnTo>
                    <a:pt x="447" y="769"/>
                  </a:lnTo>
                  <a:lnTo>
                    <a:pt x="483" y="723"/>
                  </a:lnTo>
                  <a:lnTo>
                    <a:pt x="554" y="637"/>
                  </a:lnTo>
                  <a:lnTo>
                    <a:pt x="625" y="551"/>
                  </a:lnTo>
                  <a:lnTo>
                    <a:pt x="699" y="465"/>
                  </a:lnTo>
                  <a:lnTo>
                    <a:pt x="738" y="422"/>
                  </a:lnTo>
                  <a:lnTo>
                    <a:pt x="776" y="377"/>
                  </a:lnTo>
                  <a:lnTo>
                    <a:pt x="1110" y="0"/>
                  </a:lnTo>
                  <a:lnTo>
                    <a:pt x="1277" y="433"/>
                  </a:lnTo>
                  <a:lnTo>
                    <a:pt x="1026" y="627"/>
                  </a:lnTo>
                  <a:lnTo>
                    <a:pt x="1025" y="628"/>
                  </a:lnTo>
                  <a:lnTo>
                    <a:pt x="1021" y="632"/>
                  </a:lnTo>
                  <a:lnTo>
                    <a:pt x="1017" y="637"/>
                  </a:lnTo>
                  <a:lnTo>
                    <a:pt x="1011" y="645"/>
                  </a:lnTo>
                  <a:lnTo>
                    <a:pt x="1003" y="654"/>
                  </a:lnTo>
                  <a:lnTo>
                    <a:pt x="993" y="666"/>
                  </a:lnTo>
                  <a:lnTo>
                    <a:pt x="981" y="679"/>
                  </a:lnTo>
                  <a:lnTo>
                    <a:pt x="969" y="695"/>
                  </a:lnTo>
                  <a:lnTo>
                    <a:pt x="954" y="711"/>
                  </a:lnTo>
                  <a:lnTo>
                    <a:pt x="940" y="730"/>
                  </a:lnTo>
                  <a:lnTo>
                    <a:pt x="923" y="749"/>
                  </a:lnTo>
                  <a:lnTo>
                    <a:pt x="906" y="770"/>
                  </a:lnTo>
                  <a:lnTo>
                    <a:pt x="887" y="792"/>
                  </a:lnTo>
                  <a:lnTo>
                    <a:pt x="868" y="815"/>
                  </a:lnTo>
                  <a:lnTo>
                    <a:pt x="827" y="864"/>
                  </a:lnTo>
                  <a:lnTo>
                    <a:pt x="783" y="917"/>
                  </a:lnTo>
                  <a:lnTo>
                    <a:pt x="738" y="973"/>
                  </a:lnTo>
                  <a:lnTo>
                    <a:pt x="691" y="1029"/>
                  </a:lnTo>
                  <a:lnTo>
                    <a:pt x="645" y="1087"/>
                  </a:lnTo>
                  <a:lnTo>
                    <a:pt x="597" y="1145"/>
                  </a:lnTo>
                  <a:lnTo>
                    <a:pt x="552" y="1202"/>
                  </a:lnTo>
                  <a:lnTo>
                    <a:pt x="507" y="1258"/>
                  </a:lnTo>
                  <a:lnTo>
                    <a:pt x="465" y="1313"/>
                  </a:lnTo>
                  <a:lnTo>
                    <a:pt x="445" y="1341"/>
                  </a:lnTo>
                  <a:lnTo>
                    <a:pt x="428" y="1369"/>
                  </a:lnTo>
                  <a:lnTo>
                    <a:pt x="412" y="1397"/>
                  </a:lnTo>
                  <a:lnTo>
                    <a:pt x="399" y="1423"/>
                  </a:lnTo>
                  <a:lnTo>
                    <a:pt x="388" y="1448"/>
                  </a:lnTo>
                  <a:lnTo>
                    <a:pt x="378" y="1474"/>
                  </a:lnTo>
                  <a:lnTo>
                    <a:pt x="370" y="1498"/>
                  </a:lnTo>
                  <a:lnTo>
                    <a:pt x="363" y="1522"/>
                  </a:lnTo>
                  <a:lnTo>
                    <a:pt x="358" y="1544"/>
                  </a:lnTo>
                  <a:lnTo>
                    <a:pt x="354" y="1566"/>
                  </a:lnTo>
                  <a:lnTo>
                    <a:pt x="350" y="1587"/>
                  </a:lnTo>
                  <a:lnTo>
                    <a:pt x="349" y="1607"/>
                  </a:lnTo>
                  <a:lnTo>
                    <a:pt x="348" y="1644"/>
                  </a:lnTo>
                  <a:lnTo>
                    <a:pt x="351" y="1678"/>
                  </a:lnTo>
                  <a:lnTo>
                    <a:pt x="358" y="1709"/>
                  </a:lnTo>
                  <a:lnTo>
                    <a:pt x="365" y="1735"/>
                  </a:lnTo>
                  <a:lnTo>
                    <a:pt x="373" y="1758"/>
                  </a:lnTo>
                  <a:lnTo>
                    <a:pt x="381" y="1777"/>
                  </a:lnTo>
                  <a:lnTo>
                    <a:pt x="390" y="1792"/>
                  </a:lnTo>
                  <a:lnTo>
                    <a:pt x="393" y="1798"/>
                  </a:lnTo>
                  <a:lnTo>
                    <a:pt x="396" y="1802"/>
                  </a:lnTo>
                  <a:lnTo>
                    <a:pt x="399" y="1806"/>
                  </a:lnTo>
                  <a:lnTo>
                    <a:pt x="401" y="1809"/>
                  </a:lnTo>
                  <a:lnTo>
                    <a:pt x="402" y="1810"/>
                  </a:lnTo>
                  <a:lnTo>
                    <a:pt x="402" y="1811"/>
                  </a:lnTo>
                  <a:lnTo>
                    <a:pt x="403" y="1811"/>
                  </a:lnTo>
                  <a:lnTo>
                    <a:pt x="404" y="1813"/>
                  </a:lnTo>
                  <a:lnTo>
                    <a:pt x="406" y="1816"/>
                  </a:lnTo>
                  <a:lnTo>
                    <a:pt x="409" y="1821"/>
                  </a:lnTo>
                  <a:lnTo>
                    <a:pt x="413" y="1827"/>
                  </a:lnTo>
                  <a:lnTo>
                    <a:pt x="418" y="1833"/>
                  </a:lnTo>
                  <a:lnTo>
                    <a:pt x="423" y="1841"/>
                  </a:lnTo>
                  <a:lnTo>
                    <a:pt x="429" y="1849"/>
                  </a:lnTo>
                  <a:lnTo>
                    <a:pt x="443" y="1870"/>
                  </a:lnTo>
                  <a:lnTo>
                    <a:pt x="460" y="1895"/>
                  </a:lnTo>
                  <a:lnTo>
                    <a:pt x="480" y="1921"/>
                  </a:lnTo>
                  <a:lnTo>
                    <a:pt x="502" y="1952"/>
                  </a:lnTo>
                  <a:lnTo>
                    <a:pt x="528" y="1985"/>
                  </a:lnTo>
                  <a:lnTo>
                    <a:pt x="555" y="2020"/>
                  </a:lnTo>
                  <a:lnTo>
                    <a:pt x="584" y="2058"/>
                  </a:lnTo>
                  <a:lnTo>
                    <a:pt x="616" y="2096"/>
                  </a:lnTo>
                  <a:lnTo>
                    <a:pt x="649" y="2138"/>
                  </a:lnTo>
                  <a:lnTo>
                    <a:pt x="684" y="2179"/>
                  </a:lnTo>
                  <a:lnTo>
                    <a:pt x="720" y="2220"/>
                  </a:lnTo>
                  <a:lnTo>
                    <a:pt x="758" y="2263"/>
                  </a:lnTo>
                  <a:lnTo>
                    <a:pt x="797" y="2305"/>
                  </a:lnTo>
                  <a:lnTo>
                    <a:pt x="839" y="2347"/>
                  </a:lnTo>
                  <a:lnTo>
                    <a:pt x="880" y="2388"/>
                  </a:lnTo>
                  <a:lnTo>
                    <a:pt x="922" y="2429"/>
                  </a:lnTo>
                  <a:lnTo>
                    <a:pt x="967" y="2468"/>
                  </a:lnTo>
                  <a:lnTo>
                    <a:pt x="1011" y="2505"/>
                  </a:lnTo>
                  <a:lnTo>
                    <a:pt x="1055" y="2540"/>
                  </a:lnTo>
                  <a:lnTo>
                    <a:pt x="1101" y="2573"/>
                  </a:lnTo>
                  <a:lnTo>
                    <a:pt x="1146" y="2604"/>
                  </a:lnTo>
                  <a:lnTo>
                    <a:pt x="1192" y="2631"/>
                  </a:lnTo>
                  <a:lnTo>
                    <a:pt x="1237" y="2656"/>
                  </a:lnTo>
                  <a:lnTo>
                    <a:pt x="1284" y="2676"/>
                  </a:lnTo>
                  <a:lnTo>
                    <a:pt x="1306" y="2685"/>
                  </a:lnTo>
                  <a:lnTo>
                    <a:pt x="1329" y="2693"/>
                  </a:lnTo>
                  <a:lnTo>
                    <a:pt x="1351" y="2699"/>
                  </a:lnTo>
                  <a:lnTo>
                    <a:pt x="1373" y="2704"/>
                  </a:lnTo>
                  <a:lnTo>
                    <a:pt x="1396" y="2709"/>
                  </a:lnTo>
                  <a:lnTo>
                    <a:pt x="1418" y="2712"/>
                  </a:lnTo>
                  <a:lnTo>
                    <a:pt x="1441" y="2714"/>
                  </a:lnTo>
                  <a:lnTo>
                    <a:pt x="1462" y="2714"/>
                  </a:lnTo>
                  <a:lnTo>
                    <a:pt x="1555" y="2714"/>
                  </a:lnTo>
                  <a:lnTo>
                    <a:pt x="1581" y="2713"/>
                  </a:lnTo>
                  <a:lnTo>
                    <a:pt x="1607" y="2710"/>
                  </a:lnTo>
                  <a:lnTo>
                    <a:pt x="1632" y="2706"/>
                  </a:lnTo>
                  <a:lnTo>
                    <a:pt x="1656" y="2699"/>
                  </a:lnTo>
                  <a:lnTo>
                    <a:pt x="1680" y="2691"/>
                  </a:lnTo>
                  <a:lnTo>
                    <a:pt x="1704" y="2681"/>
                  </a:lnTo>
                  <a:lnTo>
                    <a:pt x="1727" y="2669"/>
                  </a:lnTo>
                  <a:lnTo>
                    <a:pt x="1749" y="2657"/>
                  </a:lnTo>
                  <a:lnTo>
                    <a:pt x="1771" y="2642"/>
                  </a:lnTo>
                  <a:lnTo>
                    <a:pt x="1793" y="2628"/>
                  </a:lnTo>
                  <a:lnTo>
                    <a:pt x="1814" y="2611"/>
                  </a:lnTo>
                  <a:lnTo>
                    <a:pt x="1835" y="2594"/>
                  </a:lnTo>
                  <a:lnTo>
                    <a:pt x="1875" y="2556"/>
                  </a:lnTo>
                  <a:lnTo>
                    <a:pt x="1915" y="2516"/>
                  </a:lnTo>
                  <a:lnTo>
                    <a:pt x="1954" y="2473"/>
                  </a:lnTo>
                  <a:lnTo>
                    <a:pt x="1992" y="2430"/>
                  </a:lnTo>
                  <a:lnTo>
                    <a:pt x="2029" y="2386"/>
                  </a:lnTo>
                  <a:lnTo>
                    <a:pt x="2065" y="2343"/>
                  </a:lnTo>
                  <a:lnTo>
                    <a:pt x="2101" y="2299"/>
                  </a:lnTo>
                  <a:lnTo>
                    <a:pt x="2137" y="2258"/>
                  </a:lnTo>
                  <a:lnTo>
                    <a:pt x="2173" y="2220"/>
                  </a:lnTo>
                  <a:lnTo>
                    <a:pt x="2192" y="2202"/>
                  </a:lnTo>
                  <a:lnTo>
                    <a:pt x="2210" y="2185"/>
                  </a:lnTo>
                  <a:lnTo>
                    <a:pt x="2335" y="2371"/>
                  </a:lnTo>
                  <a:lnTo>
                    <a:pt x="2241" y="2559"/>
                  </a:lnTo>
                  <a:lnTo>
                    <a:pt x="2234" y="2568"/>
                  </a:lnTo>
                  <a:lnTo>
                    <a:pt x="2228" y="2579"/>
                  </a:lnTo>
                  <a:lnTo>
                    <a:pt x="2220" y="2591"/>
                  </a:lnTo>
                  <a:lnTo>
                    <a:pt x="2212" y="2604"/>
                  </a:lnTo>
                  <a:lnTo>
                    <a:pt x="2202" y="2619"/>
                  </a:lnTo>
                  <a:lnTo>
                    <a:pt x="2193" y="2634"/>
                  </a:lnTo>
                  <a:lnTo>
                    <a:pt x="2171" y="2668"/>
                  </a:lnTo>
                  <a:lnTo>
                    <a:pt x="2146" y="2704"/>
                  </a:lnTo>
                  <a:lnTo>
                    <a:pt x="2119" y="2743"/>
                  </a:lnTo>
                  <a:lnTo>
                    <a:pt x="2088" y="2783"/>
                  </a:lnTo>
                  <a:lnTo>
                    <a:pt x="2054" y="2824"/>
                  </a:lnTo>
                  <a:lnTo>
                    <a:pt x="2018" y="2865"/>
                  </a:lnTo>
                  <a:lnTo>
                    <a:pt x="1978" y="2905"/>
                  </a:lnTo>
                  <a:lnTo>
                    <a:pt x="1936" y="2943"/>
                  </a:lnTo>
                  <a:lnTo>
                    <a:pt x="1891" y="2980"/>
                  </a:lnTo>
                  <a:lnTo>
                    <a:pt x="1842" y="3013"/>
                  </a:lnTo>
                  <a:lnTo>
                    <a:pt x="1817" y="3029"/>
                  </a:lnTo>
                  <a:lnTo>
                    <a:pt x="1792" y="3043"/>
                  </a:lnTo>
                  <a:lnTo>
                    <a:pt x="1765" y="3056"/>
                  </a:lnTo>
                  <a:lnTo>
                    <a:pt x="1737" y="3069"/>
                  </a:lnTo>
                  <a:lnTo>
                    <a:pt x="1709" y="3079"/>
                  </a:lnTo>
                  <a:lnTo>
                    <a:pt x="1680" y="3088"/>
                  </a:lnTo>
                  <a:lnTo>
                    <a:pt x="1657" y="3099"/>
                  </a:lnTo>
                  <a:lnTo>
                    <a:pt x="1634" y="3107"/>
                  </a:lnTo>
                  <a:lnTo>
                    <a:pt x="1610" y="3112"/>
                  </a:lnTo>
                  <a:lnTo>
                    <a:pt x="1587" y="3116"/>
                  </a:lnTo>
                  <a:lnTo>
                    <a:pt x="1563" y="3118"/>
                  </a:lnTo>
                  <a:lnTo>
                    <a:pt x="1540" y="3119"/>
                  </a:lnTo>
                  <a:lnTo>
                    <a:pt x="1493" y="3120"/>
                  </a:lnTo>
                  <a:lnTo>
                    <a:pt x="1463" y="3119"/>
                  </a:lnTo>
                  <a:lnTo>
                    <a:pt x="1434" y="3118"/>
                  </a:lnTo>
                  <a:lnTo>
                    <a:pt x="1404" y="3115"/>
                  </a:lnTo>
                  <a:lnTo>
                    <a:pt x="1374" y="3111"/>
                  </a:lnTo>
                  <a:lnTo>
                    <a:pt x="1345" y="3106"/>
                  </a:lnTo>
                  <a:lnTo>
                    <a:pt x="1315" y="3101"/>
                  </a:lnTo>
                  <a:lnTo>
                    <a:pt x="1285" y="3093"/>
                  </a:lnTo>
                  <a:lnTo>
                    <a:pt x="1254" y="3085"/>
                  </a:lnTo>
                  <a:lnTo>
                    <a:pt x="1224" y="3076"/>
                  </a:lnTo>
                  <a:lnTo>
                    <a:pt x="1193" y="3066"/>
                  </a:lnTo>
                  <a:lnTo>
                    <a:pt x="1162" y="3053"/>
                  </a:lnTo>
                  <a:lnTo>
                    <a:pt x="1131" y="3041"/>
                  </a:lnTo>
                  <a:lnTo>
                    <a:pt x="1100" y="3028"/>
                  </a:lnTo>
                  <a:lnTo>
                    <a:pt x="1069" y="3013"/>
                  </a:lnTo>
                  <a:lnTo>
                    <a:pt x="1038" y="2997"/>
                  </a:lnTo>
                  <a:lnTo>
                    <a:pt x="1006" y="2980"/>
                  </a:lnTo>
                  <a:lnTo>
                    <a:pt x="975" y="2962"/>
                  </a:lnTo>
                  <a:lnTo>
                    <a:pt x="943" y="2942"/>
                  </a:lnTo>
                  <a:lnTo>
                    <a:pt x="912" y="2922"/>
                  </a:lnTo>
                  <a:lnTo>
                    <a:pt x="880" y="2901"/>
                  </a:lnTo>
                  <a:lnTo>
                    <a:pt x="848" y="2878"/>
                  </a:lnTo>
                  <a:lnTo>
                    <a:pt x="816" y="2855"/>
                  </a:lnTo>
                  <a:lnTo>
                    <a:pt x="784" y="2830"/>
                  </a:lnTo>
                  <a:lnTo>
                    <a:pt x="752" y="2804"/>
                  </a:lnTo>
                  <a:lnTo>
                    <a:pt x="720" y="2777"/>
                  </a:lnTo>
                  <a:lnTo>
                    <a:pt x="688" y="2749"/>
                  </a:lnTo>
                  <a:lnTo>
                    <a:pt x="656" y="2721"/>
                  </a:lnTo>
                  <a:lnTo>
                    <a:pt x="624" y="2691"/>
                  </a:lnTo>
                  <a:lnTo>
                    <a:pt x="592" y="2659"/>
                  </a:lnTo>
                  <a:lnTo>
                    <a:pt x="560" y="2627"/>
                  </a:lnTo>
                  <a:lnTo>
                    <a:pt x="528" y="2593"/>
                  </a:lnTo>
                  <a:lnTo>
                    <a:pt x="496" y="2559"/>
                  </a:lnTo>
                  <a:lnTo>
                    <a:pt x="496" y="2559"/>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36" name="Freeform 43">
              <a:extLst>
                <a:ext uri="{FF2B5EF4-FFF2-40B4-BE49-F238E27FC236}">
                  <a16:creationId xmlns:a16="http://schemas.microsoft.com/office/drawing/2014/main" id="{BBA6BC74-FE5A-4B2A-85EE-5EA6FB1C0F76}"/>
                </a:ext>
              </a:extLst>
            </p:cNvPr>
            <p:cNvSpPr>
              <a:spLocks/>
            </p:cNvSpPr>
            <p:nvPr/>
          </p:nvSpPr>
          <p:spPr bwMode="auto">
            <a:xfrm>
              <a:off x="-986390" y="340396"/>
              <a:ext cx="477832" cy="651044"/>
            </a:xfrm>
            <a:custGeom>
              <a:avLst/>
              <a:gdLst>
                <a:gd name="T0" fmla="*/ 77 w 2403"/>
                <a:gd name="T1" fmla="*/ 3032 h 3283"/>
                <a:gd name="T2" fmla="*/ 19 w 2403"/>
                <a:gd name="T3" fmla="*/ 2902 h 3283"/>
                <a:gd name="T4" fmla="*/ 1 w 2403"/>
                <a:gd name="T5" fmla="*/ 2781 h 3283"/>
                <a:gd name="T6" fmla="*/ 2 w 2403"/>
                <a:gd name="T7" fmla="*/ 2687 h 3283"/>
                <a:gd name="T8" fmla="*/ 377 w 2403"/>
                <a:gd name="T9" fmla="*/ 2720 h 3283"/>
                <a:gd name="T10" fmla="*/ 376 w 2403"/>
                <a:gd name="T11" fmla="*/ 2729 h 3283"/>
                <a:gd name="T12" fmla="*/ 378 w 2403"/>
                <a:gd name="T13" fmla="*/ 2789 h 3283"/>
                <a:gd name="T14" fmla="*/ 409 w 2403"/>
                <a:gd name="T15" fmla="*/ 2868 h 3283"/>
                <a:gd name="T16" fmla="*/ 453 w 2403"/>
                <a:gd name="T17" fmla="*/ 2911 h 3283"/>
                <a:gd name="T18" fmla="*/ 508 w 2403"/>
                <a:gd name="T19" fmla="*/ 2932 h 3283"/>
                <a:gd name="T20" fmla="*/ 1748 w 2403"/>
                <a:gd name="T21" fmla="*/ 2941 h 3283"/>
                <a:gd name="T22" fmla="*/ 1875 w 2403"/>
                <a:gd name="T23" fmla="*/ 2914 h 3283"/>
                <a:gd name="T24" fmla="*/ 1974 w 2403"/>
                <a:gd name="T25" fmla="*/ 2840 h 3283"/>
                <a:gd name="T26" fmla="*/ 2037 w 2403"/>
                <a:gd name="T27" fmla="*/ 2731 h 3283"/>
                <a:gd name="T28" fmla="*/ 2060 w 2403"/>
                <a:gd name="T29" fmla="*/ 2598 h 3283"/>
                <a:gd name="T30" fmla="*/ 2036 w 2403"/>
                <a:gd name="T31" fmla="*/ 2461 h 3283"/>
                <a:gd name="T32" fmla="*/ 1982 w 2403"/>
                <a:gd name="T33" fmla="*/ 2342 h 3283"/>
                <a:gd name="T34" fmla="*/ 1930 w 2403"/>
                <a:gd name="T35" fmla="*/ 2257 h 3283"/>
                <a:gd name="T36" fmla="*/ 1907 w 2403"/>
                <a:gd name="T37" fmla="*/ 2226 h 3283"/>
                <a:gd name="T38" fmla="*/ 1906 w 2403"/>
                <a:gd name="T39" fmla="*/ 2217 h 3283"/>
                <a:gd name="T40" fmla="*/ 1908 w 2403"/>
                <a:gd name="T41" fmla="*/ 2166 h 3283"/>
                <a:gd name="T42" fmla="*/ 1911 w 2403"/>
                <a:gd name="T43" fmla="*/ 2073 h 3283"/>
                <a:gd name="T44" fmla="*/ 1913 w 2403"/>
                <a:gd name="T45" fmla="*/ 1952 h 3283"/>
                <a:gd name="T46" fmla="*/ 1910 w 2403"/>
                <a:gd name="T47" fmla="*/ 1675 h 3283"/>
                <a:gd name="T48" fmla="*/ 1899 w 2403"/>
                <a:gd name="T49" fmla="*/ 1512 h 3283"/>
                <a:gd name="T50" fmla="*/ 1882 w 2403"/>
                <a:gd name="T51" fmla="*/ 1404 h 3283"/>
                <a:gd name="T52" fmla="*/ 1827 w 2403"/>
                <a:gd name="T53" fmla="*/ 1248 h 3283"/>
                <a:gd name="T54" fmla="*/ 1769 w 2403"/>
                <a:gd name="T55" fmla="*/ 1094 h 3283"/>
                <a:gd name="T56" fmla="*/ 1714 w 2403"/>
                <a:gd name="T57" fmla="*/ 965 h 3283"/>
                <a:gd name="T58" fmla="*/ 1618 w 2403"/>
                <a:gd name="T59" fmla="*/ 773 h 3283"/>
                <a:gd name="T60" fmla="*/ 1484 w 2403"/>
                <a:gd name="T61" fmla="*/ 567 h 3283"/>
                <a:gd name="T62" fmla="*/ 1373 w 2403"/>
                <a:gd name="T63" fmla="*/ 423 h 3283"/>
                <a:gd name="T64" fmla="*/ 1853 w 2403"/>
                <a:gd name="T65" fmla="*/ 489 h 3283"/>
                <a:gd name="T66" fmla="*/ 1888 w 2403"/>
                <a:gd name="T67" fmla="*/ 544 h 3283"/>
                <a:gd name="T68" fmla="*/ 1936 w 2403"/>
                <a:gd name="T69" fmla="*/ 622 h 3283"/>
                <a:gd name="T70" fmla="*/ 2034 w 2403"/>
                <a:gd name="T71" fmla="*/ 796 h 3283"/>
                <a:gd name="T72" fmla="*/ 2144 w 2403"/>
                <a:gd name="T73" fmla="*/ 1019 h 3283"/>
                <a:gd name="T74" fmla="*/ 2214 w 2403"/>
                <a:gd name="T75" fmla="*/ 1205 h 3283"/>
                <a:gd name="T76" fmla="*/ 2238 w 2403"/>
                <a:gd name="T77" fmla="*/ 1318 h 3283"/>
                <a:gd name="T78" fmla="*/ 2256 w 2403"/>
                <a:gd name="T79" fmla="*/ 1534 h 3283"/>
                <a:gd name="T80" fmla="*/ 2254 w 2403"/>
                <a:gd name="T81" fmla="*/ 1832 h 3283"/>
                <a:gd name="T82" fmla="*/ 2249 w 2403"/>
                <a:gd name="T83" fmla="*/ 2052 h 3283"/>
                <a:gd name="T84" fmla="*/ 2338 w 2403"/>
                <a:gd name="T85" fmla="*/ 2254 h 3283"/>
                <a:gd name="T86" fmla="*/ 2379 w 2403"/>
                <a:gd name="T87" fmla="*/ 2372 h 3283"/>
                <a:gd name="T88" fmla="*/ 2400 w 2403"/>
                <a:gd name="T89" fmla="*/ 2500 h 3283"/>
                <a:gd name="T90" fmla="*/ 2399 w 2403"/>
                <a:gd name="T91" fmla="*/ 2644 h 3283"/>
                <a:gd name="T92" fmla="*/ 2375 w 2403"/>
                <a:gd name="T93" fmla="*/ 2785 h 3283"/>
                <a:gd name="T94" fmla="*/ 2326 w 2403"/>
                <a:gd name="T95" fmla="*/ 2914 h 3283"/>
                <a:gd name="T96" fmla="*/ 2257 w 2403"/>
                <a:gd name="T97" fmla="*/ 3028 h 3283"/>
                <a:gd name="T98" fmla="*/ 2169 w 2403"/>
                <a:gd name="T99" fmla="*/ 3124 h 3283"/>
                <a:gd name="T100" fmla="*/ 2065 w 2403"/>
                <a:gd name="T101" fmla="*/ 3200 h 3283"/>
                <a:gd name="T102" fmla="*/ 1946 w 2403"/>
                <a:gd name="T103" fmla="*/ 3252 h 3283"/>
                <a:gd name="T104" fmla="*/ 1816 w 2403"/>
                <a:gd name="T105" fmla="*/ 3280 h 3283"/>
                <a:gd name="T106" fmla="*/ 528 w 2403"/>
                <a:gd name="T107" fmla="*/ 3280 h 3283"/>
                <a:gd name="T108" fmla="*/ 398 w 2403"/>
                <a:gd name="T109" fmla="*/ 3263 h 3283"/>
                <a:gd name="T110" fmla="*/ 282 w 2403"/>
                <a:gd name="T111" fmla="*/ 3221 h 3283"/>
                <a:gd name="T112" fmla="*/ 185 w 2403"/>
                <a:gd name="T113" fmla="*/ 3157 h 3283"/>
                <a:gd name="T114" fmla="*/ 126 w 2403"/>
                <a:gd name="T115" fmla="*/ 3093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3" h="3283">
                  <a:moveTo>
                    <a:pt x="126" y="3093"/>
                  </a:moveTo>
                  <a:lnTo>
                    <a:pt x="113" y="3078"/>
                  </a:lnTo>
                  <a:lnTo>
                    <a:pt x="99" y="3063"/>
                  </a:lnTo>
                  <a:lnTo>
                    <a:pt x="77" y="3032"/>
                  </a:lnTo>
                  <a:lnTo>
                    <a:pt x="57" y="3000"/>
                  </a:lnTo>
                  <a:lnTo>
                    <a:pt x="42" y="2967"/>
                  </a:lnTo>
                  <a:lnTo>
                    <a:pt x="29" y="2935"/>
                  </a:lnTo>
                  <a:lnTo>
                    <a:pt x="19" y="2902"/>
                  </a:lnTo>
                  <a:lnTo>
                    <a:pt x="12" y="2870"/>
                  </a:lnTo>
                  <a:lnTo>
                    <a:pt x="6" y="2839"/>
                  </a:lnTo>
                  <a:lnTo>
                    <a:pt x="3" y="2809"/>
                  </a:lnTo>
                  <a:lnTo>
                    <a:pt x="1" y="2781"/>
                  </a:lnTo>
                  <a:lnTo>
                    <a:pt x="0" y="2754"/>
                  </a:lnTo>
                  <a:lnTo>
                    <a:pt x="0" y="2729"/>
                  </a:lnTo>
                  <a:lnTo>
                    <a:pt x="1" y="2706"/>
                  </a:lnTo>
                  <a:lnTo>
                    <a:pt x="2" y="2687"/>
                  </a:lnTo>
                  <a:lnTo>
                    <a:pt x="2" y="2669"/>
                  </a:lnTo>
                  <a:lnTo>
                    <a:pt x="3" y="2656"/>
                  </a:lnTo>
                  <a:lnTo>
                    <a:pt x="341" y="2331"/>
                  </a:lnTo>
                  <a:lnTo>
                    <a:pt x="377" y="2720"/>
                  </a:lnTo>
                  <a:lnTo>
                    <a:pt x="377" y="2720"/>
                  </a:lnTo>
                  <a:lnTo>
                    <a:pt x="376" y="2722"/>
                  </a:lnTo>
                  <a:lnTo>
                    <a:pt x="376" y="2725"/>
                  </a:lnTo>
                  <a:lnTo>
                    <a:pt x="376" y="2729"/>
                  </a:lnTo>
                  <a:lnTo>
                    <a:pt x="375" y="2739"/>
                  </a:lnTo>
                  <a:lnTo>
                    <a:pt x="375" y="2754"/>
                  </a:lnTo>
                  <a:lnTo>
                    <a:pt x="376" y="2770"/>
                  </a:lnTo>
                  <a:lnTo>
                    <a:pt x="378" y="2789"/>
                  </a:lnTo>
                  <a:lnTo>
                    <a:pt x="382" y="2808"/>
                  </a:lnTo>
                  <a:lnTo>
                    <a:pt x="388" y="2829"/>
                  </a:lnTo>
                  <a:lnTo>
                    <a:pt x="397" y="2849"/>
                  </a:lnTo>
                  <a:lnTo>
                    <a:pt x="409" y="2868"/>
                  </a:lnTo>
                  <a:lnTo>
                    <a:pt x="424" y="2887"/>
                  </a:lnTo>
                  <a:lnTo>
                    <a:pt x="433" y="2896"/>
                  </a:lnTo>
                  <a:lnTo>
                    <a:pt x="442" y="2903"/>
                  </a:lnTo>
                  <a:lnTo>
                    <a:pt x="453" y="2911"/>
                  </a:lnTo>
                  <a:lnTo>
                    <a:pt x="466" y="2918"/>
                  </a:lnTo>
                  <a:lnTo>
                    <a:pt x="478" y="2924"/>
                  </a:lnTo>
                  <a:lnTo>
                    <a:pt x="493" y="2929"/>
                  </a:lnTo>
                  <a:lnTo>
                    <a:pt x="508" y="2932"/>
                  </a:lnTo>
                  <a:lnTo>
                    <a:pt x="526" y="2935"/>
                  </a:lnTo>
                  <a:lnTo>
                    <a:pt x="544" y="2937"/>
                  </a:lnTo>
                  <a:lnTo>
                    <a:pt x="564" y="2938"/>
                  </a:lnTo>
                  <a:lnTo>
                    <a:pt x="1748" y="2941"/>
                  </a:lnTo>
                  <a:lnTo>
                    <a:pt x="1782" y="2939"/>
                  </a:lnTo>
                  <a:lnTo>
                    <a:pt x="1815" y="2934"/>
                  </a:lnTo>
                  <a:lnTo>
                    <a:pt x="1846" y="2926"/>
                  </a:lnTo>
                  <a:lnTo>
                    <a:pt x="1875" y="2914"/>
                  </a:lnTo>
                  <a:lnTo>
                    <a:pt x="1903" y="2900"/>
                  </a:lnTo>
                  <a:lnTo>
                    <a:pt x="1929" y="2883"/>
                  </a:lnTo>
                  <a:lnTo>
                    <a:pt x="1952" y="2863"/>
                  </a:lnTo>
                  <a:lnTo>
                    <a:pt x="1974" y="2840"/>
                  </a:lnTo>
                  <a:lnTo>
                    <a:pt x="1993" y="2816"/>
                  </a:lnTo>
                  <a:lnTo>
                    <a:pt x="2010" y="2790"/>
                  </a:lnTo>
                  <a:lnTo>
                    <a:pt x="2025" y="2761"/>
                  </a:lnTo>
                  <a:lnTo>
                    <a:pt x="2037" y="2731"/>
                  </a:lnTo>
                  <a:lnTo>
                    <a:pt x="2047" y="2700"/>
                  </a:lnTo>
                  <a:lnTo>
                    <a:pt x="2055" y="2667"/>
                  </a:lnTo>
                  <a:lnTo>
                    <a:pt x="2059" y="2633"/>
                  </a:lnTo>
                  <a:lnTo>
                    <a:pt x="2060" y="2598"/>
                  </a:lnTo>
                  <a:lnTo>
                    <a:pt x="2059" y="2563"/>
                  </a:lnTo>
                  <a:lnTo>
                    <a:pt x="2054" y="2529"/>
                  </a:lnTo>
                  <a:lnTo>
                    <a:pt x="2046" y="2495"/>
                  </a:lnTo>
                  <a:lnTo>
                    <a:pt x="2036" y="2461"/>
                  </a:lnTo>
                  <a:lnTo>
                    <a:pt x="2025" y="2429"/>
                  </a:lnTo>
                  <a:lnTo>
                    <a:pt x="2011" y="2398"/>
                  </a:lnTo>
                  <a:lnTo>
                    <a:pt x="1997" y="2369"/>
                  </a:lnTo>
                  <a:lnTo>
                    <a:pt x="1982" y="2342"/>
                  </a:lnTo>
                  <a:lnTo>
                    <a:pt x="1968" y="2316"/>
                  </a:lnTo>
                  <a:lnTo>
                    <a:pt x="1954" y="2293"/>
                  </a:lnTo>
                  <a:lnTo>
                    <a:pt x="1941" y="2274"/>
                  </a:lnTo>
                  <a:lnTo>
                    <a:pt x="1930" y="2257"/>
                  </a:lnTo>
                  <a:lnTo>
                    <a:pt x="1919" y="2243"/>
                  </a:lnTo>
                  <a:lnTo>
                    <a:pt x="1912" y="2233"/>
                  </a:lnTo>
                  <a:lnTo>
                    <a:pt x="1909" y="2229"/>
                  </a:lnTo>
                  <a:lnTo>
                    <a:pt x="1907" y="2226"/>
                  </a:lnTo>
                  <a:lnTo>
                    <a:pt x="1906" y="2225"/>
                  </a:lnTo>
                  <a:lnTo>
                    <a:pt x="1905" y="2224"/>
                  </a:lnTo>
                  <a:lnTo>
                    <a:pt x="1905" y="2223"/>
                  </a:lnTo>
                  <a:lnTo>
                    <a:pt x="1906" y="2217"/>
                  </a:lnTo>
                  <a:lnTo>
                    <a:pt x="1906" y="2209"/>
                  </a:lnTo>
                  <a:lnTo>
                    <a:pt x="1907" y="2198"/>
                  </a:lnTo>
                  <a:lnTo>
                    <a:pt x="1907" y="2183"/>
                  </a:lnTo>
                  <a:lnTo>
                    <a:pt x="1908" y="2166"/>
                  </a:lnTo>
                  <a:lnTo>
                    <a:pt x="1909" y="2146"/>
                  </a:lnTo>
                  <a:lnTo>
                    <a:pt x="1909" y="2123"/>
                  </a:lnTo>
                  <a:lnTo>
                    <a:pt x="1910" y="2100"/>
                  </a:lnTo>
                  <a:lnTo>
                    <a:pt x="1911" y="2073"/>
                  </a:lnTo>
                  <a:lnTo>
                    <a:pt x="1911" y="2045"/>
                  </a:lnTo>
                  <a:lnTo>
                    <a:pt x="1912" y="2016"/>
                  </a:lnTo>
                  <a:lnTo>
                    <a:pt x="1913" y="1985"/>
                  </a:lnTo>
                  <a:lnTo>
                    <a:pt x="1913" y="1952"/>
                  </a:lnTo>
                  <a:lnTo>
                    <a:pt x="1914" y="1885"/>
                  </a:lnTo>
                  <a:lnTo>
                    <a:pt x="1913" y="1816"/>
                  </a:lnTo>
                  <a:lnTo>
                    <a:pt x="1912" y="1745"/>
                  </a:lnTo>
                  <a:lnTo>
                    <a:pt x="1910" y="1675"/>
                  </a:lnTo>
                  <a:lnTo>
                    <a:pt x="1907" y="1606"/>
                  </a:lnTo>
                  <a:lnTo>
                    <a:pt x="1905" y="1573"/>
                  </a:lnTo>
                  <a:lnTo>
                    <a:pt x="1902" y="1541"/>
                  </a:lnTo>
                  <a:lnTo>
                    <a:pt x="1899" y="1512"/>
                  </a:lnTo>
                  <a:lnTo>
                    <a:pt x="1896" y="1482"/>
                  </a:lnTo>
                  <a:lnTo>
                    <a:pt x="1891" y="1454"/>
                  </a:lnTo>
                  <a:lnTo>
                    <a:pt x="1886" y="1428"/>
                  </a:lnTo>
                  <a:lnTo>
                    <a:pt x="1882" y="1404"/>
                  </a:lnTo>
                  <a:lnTo>
                    <a:pt x="1876" y="1383"/>
                  </a:lnTo>
                  <a:lnTo>
                    <a:pt x="1859" y="1336"/>
                  </a:lnTo>
                  <a:lnTo>
                    <a:pt x="1843" y="1291"/>
                  </a:lnTo>
                  <a:lnTo>
                    <a:pt x="1827" y="1248"/>
                  </a:lnTo>
                  <a:lnTo>
                    <a:pt x="1812" y="1207"/>
                  </a:lnTo>
                  <a:lnTo>
                    <a:pt x="1796" y="1167"/>
                  </a:lnTo>
                  <a:lnTo>
                    <a:pt x="1782" y="1130"/>
                  </a:lnTo>
                  <a:lnTo>
                    <a:pt x="1769" y="1094"/>
                  </a:lnTo>
                  <a:lnTo>
                    <a:pt x="1754" y="1060"/>
                  </a:lnTo>
                  <a:lnTo>
                    <a:pt x="1741" y="1026"/>
                  </a:lnTo>
                  <a:lnTo>
                    <a:pt x="1727" y="995"/>
                  </a:lnTo>
                  <a:lnTo>
                    <a:pt x="1714" y="965"/>
                  </a:lnTo>
                  <a:lnTo>
                    <a:pt x="1700" y="935"/>
                  </a:lnTo>
                  <a:lnTo>
                    <a:pt x="1674" y="878"/>
                  </a:lnTo>
                  <a:lnTo>
                    <a:pt x="1647" y="824"/>
                  </a:lnTo>
                  <a:lnTo>
                    <a:pt x="1618" y="773"/>
                  </a:lnTo>
                  <a:lnTo>
                    <a:pt x="1588" y="721"/>
                  </a:lnTo>
                  <a:lnTo>
                    <a:pt x="1556" y="671"/>
                  </a:lnTo>
                  <a:lnTo>
                    <a:pt x="1522" y="621"/>
                  </a:lnTo>
                  <a:lnTo>
                    <a:pt x="1484" y="567"/>
                  </a:lnTo>
                  <a:lnTo>
                    <a:pt x="1442" y="512"/>
                  </a:lnTo>
                  <a:lnTo>
                    <a:pt x="1421" y="484"/>
                  </a:lnTo>
                  <a:lnTo>
                    <a:pt x="1398" y="454"/>
                  </a:lnTo>
                  <a:lnTo>
                    <a:pt x="1373" y="423"/>
                  </a:lnTo>
                  <a:lnTo>
                    <a:pt x="1348" y="391"/>
                  </a:lnTo>
                  <a:lnTo>
                    <a:pt x="1488" y="0"/>
                  </a:lnTo>
                  <a:lnTo>
                    <a:pt x="1847" y="479"/>
                  </a:lnTo>
                  <a:lnTo>
                    <a:pt x="1853" y="489"/>
                  </a:lnTo>
                  <a:lnTo>
                    <a:pt x="1862" y="500"/>
                  </a:lnTo>
                  <a:lnTo>
                    <a:pt x="1870" y="513"/>
                  </a:lnTo>
                  <a:lnTo>
                    <a:pt x="1879" y="528"/>
                  </a:lnTo>
                  <a:lnTo>
                    <a:pt x="1888" y="544"/>
                  </a:lnTo>
                  <a:lnTo>
                    <a:pt x="1900" y="562"/>
                  </a:lnTo>
                  <a:lnTo>
                    <a:pt x="1911" y="580"/>
                  </a:lnTo>
                  <a:lnTo>
                    <a:pt x="1922" y="601"/>
                  </a:lnTo>
                  <a:lnTo>
                    <a:pt x="1936" y="622"/>
                  </a:lnTo>
                  <a:lnTo>
                    <a:pt x="1948" y="644"/>
                  </a:lnTo>
                  <a:lnTo>
                    <a:pt x="1976" y="692"/>
                  </a:lnTo>
                  <a:lnTo>
                    <a:pt x="2004" y="742"/>
                  </a:lnTo>
                  <a:lnTo>
                    <a:pt x="2034" y="796"/>
                  </a:lnTo>
                  <a:lnTo>
                    <a:pt x="2063" y="850"/>
                  </a:lnTo>
                  <a:lnTo>
                    <a:pt x="2091" y="906"/>
                  </a:lnTo>
                  <a:lnTo>
                    <a:pt x="2119" y="963"/>
                  </a:lnTo>
                  <a:lnTo>
                    <a:pt x="2144" y="1019"/>
                  </a:lnTo>
                  <a:lnTo>
                    <a:pt x="2167" y="1075"/>
                  </a:lnTo>
                  <a:lnTo>
                    <a:pt x="2189" y="1128"/>
                  </a:lnTo>
                  <a:lnTo>
                    <a:pt x="2206" y="1180"/>
                  </a:lnTo>
                  <a:lnTo>
                    <a:pt x="2214" y="1205"/>
                  </a:lnTo>
                  <a:lnTo>
                    <a:pt x="2220" y="1228"/>
                  </a:lnTo>
                  <a:lnTo>
                    <a:pt x="2225" y="1249"/>
                  </a:lnTo>
                  <a:lnTo>
                    <a:pt x="2230" y="1272"/>
                  </a:lnTo>
                  <a:lnTo>
                    <a:pt x="2238" y="1318"/>
                  </a:lnTo>
                  <a:lnTo>
                    <a:pt x="2246" y="1368"/>
                  </a:lnTo>
                  <a:lnTo>
                    <a:pt x="2250" y="1422"/>
                  </a:lnTo>
                  <a:lnTo>
                    <a:pt x="2254" y="1477"/>
                  </a:lnTo>
                  <a:lnTo>
                    <a:pt x="2256" y="1534"/>
                  </a:lnTo>
                  <a:lnTo>
                    <a:pt x="2257" y="1593"/>
                  </a:lnTo>
                  <a:lnTo>
                    <a:pt x="2257" y="1653"/>
                  </a:lnTo>
                  <a:lnTo>
                    <a:pt x="2256" y="1772"/>
                  </a:lnTo>
                  <a:lnTo>
                    <a:pt x="2254" y="1832"/>
                  </a:lnTo>
                  <a:lnTo>
                    <a:pt x="2253" y="1890"/>
                  </a:lnTo>
                  <a:lnTo>
                    <a:pt x="2251" y="1946"/>
                  </a:lnTo>
                  <a:lnTo>
                    <a:pt x="2250" y="2001"/>
                  </a:lnTo>
                  <a:lnTo>
                    <a:pt x="2249" y="2052"/>
                  </a:lnTo>
                  <a:lnTo>
                    <a:pt x="2249" y="2101"/>
                  </a:lnTo>
                  <a:lnTo>
                    <a:pt x="2282" y="2149"/>
                  </a:lnTo>
                  <a:lnTo>
                    <a:pt x="2312" y="2201"/>
                  </a:lnTo>
                  <a:lnTo>
                    <a:pt x="2338" y="2254"/>
                  </a:lnTo>
                  <a:lnTo>
                    <a:pt x="2350" y="2282"/>
                  </a:lnTo>
                  <a:lnTo>
                    <a:pt x="2361" y="2312"/>
                  </a:lnTo>
                  <a:lnTo>
                    <a:pt x="2370" y="2341"/>
                  </a:lnTo>
                  <a:lnTo>
                    <a:pt x="2379" y="2372"/>
                  </a:lnTo>
                  <a:lnTo>
                    <a:pt x="2386" y="2403"/>
                  </a:lnTo>
                  <a:lnTo>
                    <a:pt x="2392" y="2434"/>
                  </a:lnTo>
                  <a:lnTo>
                    <a:pt x="2397" y="2466"/>
                  </a:lnTo>
                  <a:lnTo>
                    <a:pt x="2400" y="2500"/>
                  </a:lnTo>
                  <a:lnTo>
                    <a:pt x="2402" y="2534"/>
                  </a:lnTo>
                  <a:lnTo>
                    <a:pt x="2403" y="2568"/>
                  </a:lnTo>
                  <a:lnTo>
                    <a:pt x="2402" y="2606"/>
                  </a:lnTo>
                  <a:lnTo>
                    <a:pt x="2399" y="2644"/>
                  </a:lnTo>
                  <a:lnTo>
                    <a:pt x="2395" y="2680"/>
                  </a:lnTo>
                  <a:lnTo>
                    <a:pt x="2390" y="2716"/>
                  </a:lnTo>
                  <a:lnTo>
                    <a:pt x="2383" y="2751"/>
                  </a:lnTo>
                  <a:lnTo>
                    <a:pt x="2375" y="2785"/>
                  </a:lnTo>
                  <a:lnTo>
                    <a:pt x="2364" y="2819"/>
                  </a:lnTo>
                  <a:lnTo>
                    <a:pt x="2353" y="2852"/>
                  </a:lnTo>
                  <a:lnTo>
                    <a:pt x="2341" y="2884"/>
                  </a:lnTo>
                  <a:lnTo>
                    <a:pt x="2326" y="2914"/>
                  </a:lnTo>
                  <a:lnTo>
                    <a:pt x="2311" y="2944"/>
                  </a:lnTo>
                  <a:lnTo>
                    <a:pt x="2294" y="2973"/>
                  </a:lnTo>
                  <a:lnTo>
                    <a:pt x="2275" y="3001"/>
                  </a:lnTo>
                  <a:lnTo>
                    <a:pt x="2257" y="3028"/>
                  </a:lnTo>
                  <a:lnTo>
                    <a:pt x="2236" y="3054"/>
                  </a:lnTo>
                  <a:lnTo>
                    <a:pt x="2215" y="3078"/>
                  </a:lnTo>
                  <a:lnTo>
                    <a:pt x="2193" y="3102"/>
                  </a:lnTo>
                  <a:lnTo>
                    <a:pt x="2169" y="3124"/>
                  </a:lnTo>
                  <a:lnTo>
                    <a:pt x="2144" y="3145"/>
                  </a:lnTo>
                  <a:lnTo>
                    <a:pt x="2119" y="3165"/>
                  </a:lnTo>
                  <a:lnTo>
                    <a:pt x="2092" y="3183"/>
                  </a:lnTo>
                  <a:lnTo>
                    <a:pt x="2065" y="3200"/>
                  </a:lnTo>
                  <a:lnTo>
                    <a:pt x="2036" y="3215"/>
                  </a:lnTo>
                  <a:lnTo>
                    <a:pt x="2007" y="3230"/>
                  </a:lnTo>
                  <a:lnTo>
                    <a:pt x="1977" y="3242"/>
                  </a:lnTo>
                  <a:lnTo>
                    <a:pt x="1946" y="3252"/>
                  </a:lnTo>
                  <a:lnTo>
                    <a:pt x="1914" y="3262"/>
                  </a:lnTo>
                  <a:lnTo>
                    <a:pt x="1882" y="3270"/>
                  </a:lnTo>
                  <a:lnTo>
                    <a:pt x="1849" y="3276"/>
                  </a:lnTo>
                  <a:lnTo>
                    <a:pt x="1816" y="3280"/>
                  </a:lnTo>
                  <a:lnTo>
                    <a:pt x="1781" y="3282"/>
                  </a:lnTo>
                  <a:lnTo>
                    <a:pt x="1747" y="3283"/>
                  </a:lnTo>
                  <a:lnTo>
                    <a:pt x="563" y="3281"/>
                  </a:lnTo>
                  <a:lnTo>
                    <a:pt x="528" y="3280"/>
                  </a:lnTo>
                  <a:lnTo>
                    <a:pt x="494" y="3278"/>
                  </a:lnTo>
                  <a:lnTo>
                    <a:pt x="461" y="3274"/>
                  </a:lnTo>
                  <a:lnTo>
                    <a:pt x="429" y="3269"/>
                  </a:lnTo>
                  <a:lnTo>
                    <a:pt x="398" y="3263"/>
                  </a:lnTo>
                  <a:lnTo>
                    <a:pt x="367" y="3254"/>
                  </a:lnTo>
                  <a:lnTo>
                    <a:pt x="338" y="3244"/>
                  </a:lnTo>
                  <a:lnTo>
                    <a:pt x="309" y="3234"/>
                  </a:lnTo>
                  <a:lnTo>
                    <a:pt x="282" y="3221"/>
                  </a:lnTo>
                  <a:lnTo>
                    <a:pt x="256" y="3207"/>
                  </a:lnTo>
                  <a:lnTo>
                    <a:pt x="231" y="3192"/>
                  </a:lnTo>
                  <a:lnTo>
                    <a:pt x="208" y="3175"/>
                  </a:lnTo>
                  <a:lnTo>
                    <a:pt x="185" y="3157"/>
                  </a:lnTo>
                  <a:lnTo>
                    <a:pt x="164" y="3137"/>
                  </a:lnTo>
                  <a:lnTo>
                    <a:pt x="145" y="3115"/>
                  </a:lnTo>
                  <a:lnTo>
                    <a:pt x="126" y="3093"/>
                  </a:lnTo>
                  <a:lnTo>
                    <a:pt x="126" y="3093"/>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37" name="Freeform 44">
              <a:extLst>
                <a:ext uri="{FF2B5EF4-FFF2-40B4-BE49-F238E27FC236}">
                  <a16:creationId xmlns:a16="http://schemas.microsoft.com/office/drawing/2014/main" id="{34741E49-42AB-4A28-B92D-D90E5CA26622}"/>
                </a:ext>
              </a:extLst>
            </p:cNvPr>
            <p:cNvSpPr>
              <a:spLocks noEditPoints="1"/>
            </p:cNvSpPr>
            <p:nvPr/>
          </p:nvSpPr>
          <p:spPr bwMode="auto">
            <a:xfrm>
              <a:off x="-2575176" y="-1203590"/>
              <a:ext cx="3082012" cy="2284628"/>
            </a:xfrm>
            <a:custGeom>
              <a:avLst/>
              <a:gdLst>
                <a:gd name="T0" fmla="*/ 10977 w 15471"/>
                <a:gd name="T1" fmla="*/ 1806 h 11467"/>
                <a:gd name="T2" fmla="*/ 11863 w 15471"/>
                <a:gd name="T3" fmla="*/ 2687 h 11467"/>
                <a:gd name="T4" fmla="*/ 11965 w 15471"/>
                <a:gd name="T5" fmla="*/ 3282 h 11467"/>
                <a:gd name="T6" fmla="*/ 12755 w 15471"/>
                <a:gd name="T7" fmla="*/ 3676 h 11467"/>
                <a:gd name="T8" fmla="*/ 12767 w 15471"/>
                <a:gd name="T9" fmla="*/ 4735 h 11467"/>
                <a:gd name="T10" fmla="*/ 13108 w 15471"/>
                <a:gd name="T11" fmla="*/ 1674 h 11467"/>
                <a:gd name="T12" fmla="*/ 14652 w 15471"/>
                <a:gd name="T13" fmla="*/ 942 h 11467"/>
                <a:gd name="T14" fmla="*/ 15075 w 15471"/>
                <a:gd name="T15" fmla="*/ 4776 h 11467"/>
                <a:gd name="T16" fmla="*/ 12080 w 15471"/>
                <a:gd name="T17" fmla="*/ 6929 h 11467"/>
                <a:gd name="T18" fmla="*/ 10191 w 15471"/>
                <a:gd name="T19" fmla="*/ 5810 h 11467"/>
                <a:gd name="T20" fmla="*/ 11264 w 15471"/>
                <a:gd name="T21" fmla="*/ 7535 h 11467"/>
                <a:gd name="T22" fmla="*/ 10824 w 15471"/>
                <a:gd name="T23" fmla="*/ 8068 h 11467"/>
                <a:gd name="T24" fmla="*/ 8547 w 15471"/>
                <a:gd name="T25" fmla="*/ 6706 h 11467"/>
                <a:gd name="T26" fmla="*/ 9172 w 15471"/>
                <a:gd name="T27" fmla="*/ 8211 h 11467"/>
                <a:gd name="T28" fmla="*/ 6576 w 15471"/>
                <a:gd name="T29" fmla="*/ 11116 h 11467"/>
                <a:gd name="T30" fmla="*/ 6156 w 15471"/>
                <a:gd name="T31" fmla="*/ 9541 h 11467"/>
                <a:gd name="T32" fmla="*/ 6205 w 15471"/>
                <a:gd name="T33" fmla="*/ 9052 h 11467"/>
                <a:gd name="T34" fmla="*/ 4485 w 15471"/>
                <a:gd name="T35" fmla="*/ 9219 h 11467"/>
                <a:gd name="T36" fmla="*/ 3981 w 15471"/>
                <a:gd name="T37" fmla="*/ 10956 h 11467"/>
                <a:gd name="T38" fmla="*/ 2377 w 15471"/>
                <a:gd name="T39" fmla="*/ 9801 h 11467"/>
                <a:gd name="T40" fmla="*/ 1530 w 15471"/>
                <a:gd name="T41" fmla="*/ 7314 h 11467"/>
                <a:gd name="T42" fmla="*/ 1041 w 15471"/>
                <a:gd name="T43" fmla="*/ 5673 h 11467"/>
                <a:gd name="T44" fmla="*/ 412 w 15471"/>
                <a:gd name="T45" fmla="*/ 4456 h 11467"/>
                <a:gd name="T46" fmla="*/ 938 w 15471"/>
                <a:gd name="T47" fmla="*/ 4506 h 11467"/>
                <a:gd name="T48" fmla="*/ 1436 w 15471"/>
                <a:gd name="T49" fmla="*/ 5064 h 11467"/>
                <a:gd name="T50" fmla="*/ 4800 w 15471"/>
                <a:gd name="T51" fmla="*/ 2713 h 11467"/>
                <a:gd name="T52" fmla="*/ 3605 w 15471"/>
                <a:gd name="T53" fmla="*/ 4402 h 11467"/>
                <a:gd name="T54" fmla="*/ 3968 w 15471"/>
                <a:gd name="T55" fmla="*/ 6936 h 11467"/>
                <a:gd name="T56" fmla="*/ 6878 w 15471"/>
                <a:gd name="T57" fmla="*/ 7007 h 11467"/>
                <a:gd name="T58" fmla="*/ 8016 w 15471"/>
                <a:gd name="T59" fmla="*/ 5640 h 11467"/>
                <a:gd name="T60" fmla="*/ 7464 w 15471"/>
                <a:gd name="T61" fmla="*/ 4107 h 11467"/>
                <a:gd name="T62" fmla="*/ 7291 w 15471"/>
                <a:gd name="T63" fmla="*/ 6616 h 11467"/>
                <a:gd name="T64" fmla="*/ 4638 w 15471"/>
                <a:gd name="T65" fmla="*/ 7120 h 11467"/>
                <a:gd name="T66" fmla="*/ 3893 w 15471"/>
                <a:gd name="T67" fmla="*/ 4655 h 11467"/>
                <a:gd name="T68" fmla="*/ 7348 w 15471"/>
                <a:gd name="T69" fmla="*/ 1684 h 11467"/>
                <a:gd name="T70" fmla="*/ 7505 w 15471"/>
                <a:gd name="T71" fmla="*/ 821 h 11467"/>
                <a:gd name="T72" fmla="*/ 14394 w 15471"/>
                <a:gd name="T73" fmla="*/ 1187 h 11467"/>
                <a:gd name="T74" fmla="*/ 13401 w 15471"/>
                <a:gd name="T75" fmla="*/ 1768 h 11467"/>
                <a:gd name="T76" fmla="*/ 9509 w 15471"/>
                <a:gd name="T77" fmla="*/ 2321 h 11467"/>
                <a:gd name="T78" fmla="*/ 9002 w 15471"/>
                <a:gd name="T79" fmla="*/ 2398 h 11467"/>
                <a:gd name="T80" fmla="*/ 9753 w 15471"/>
                <a:gd name="T81" fmla="*/ 3768 h 11467"/>
                <a:gd name="T82" fmla="*/ 9917 w 15471"/>
                <a:gd name="T83" fmla="*/ 4293 h 11467"/>
                <a:gd name="T84" fmla="*/ 10789 w 15471"/>
                <a:gd name="T85" fmla="*/ 3533 h 11467"/>
                <a:gd name="T86" fmla="*/ 10668 w 15471"/>
                <a:gd name="T87" fmla="*/ 3016 h 11467"/>
                <a:gd name="T88" fmla="*/ 9418 w 15471"/>
                <a:gd name="T89" fmla="*/ 3866 h 11467"/>
                <a:gd name="T90" fmla="*/ 6560 w 15471"/>
                <a:gd name="T91" fmla="*/ 1283 h 11467"/>
                <a:gd name="T92" fmla="*/ 4869 w 15471"/>
                <a:gd name="T93" fmla="*/ 2378 h 11467"/>
                <a:gd name="T94" fmla="*/ 1533 w 15471"/>
                <a:gd name="T95" fmla="*/ 4436 h 11467"/>
                <a:gd name="T96" fmla="*/ 865 w 15471"/>
                <a:gd name="T97" fmla="*/ 3460 h 11467"/>
                <a:gd name="T98" fmla="*/ 523 w 15471"/>
                <a:gd name="T99" fmla="*/ 5835 h 11467"/>
                <a:gd name="T100" fmla="*/ 2021 w 15471"/>
                <a:gd name="T101" fmla="*/ 9156 h 11467"/>
                <a:gd name="T102" fmla="*/ 2536 w 15471"/>
                <a:gd name="T103" fmla="*/ 11188 h 11467"/>
                <a:gd name="T104" fmla="*/ 4423 w 15471"/>
                <a:gd name="T105" fmla="*/ 10332 h 11467"/>
                <a:gd name="T106" fmla="*/ 5268 w 15471"/>
                <a:gd name="T107" fmla="*/ 9942 h 11467"/>
                <a:gd name="T108" fmla="*/ 7052 w 15471"/>
                <a:gd name="T109" fmla="*/ 11297 h 11467"/>
                <a:gd name="T110" fmla="*/ 9714 w 15471"/>
                <a:gd name="T111" fmla="*/ 7999 h 11467"/>
                <a:gd name="T112" fmla="*/ 11839 w 15471"/>
                <a:gd name="T113" fmla="*/ 7522 h 11467"/>
                <a:gd name="T114" fmla="*/ 14957 w 15471"/>
                <a:gd name="T115" fmla="*/ 5826 h 11467"/>
                <a:gd name="T116" fmla="*/ 14949 w 15471"/>
                <a:gd name="T117" fmla="*/ 867 h 11467"/>
                <a:gd name="T118" fmla="*/ 13419 w 15471"/>
                <a:gd name="T119" fmla="*/ 1053 h 11467"/>
                <a:gd name="T120" fmla="*/ 12890 w 15471"/>
                <a:gd name="T121" fmla="*/ 3396 h 11467"/>
                <a:gd name="T122" fmla="*/ 12179 w 15471"/>
                <a:gd name="T123" fmla="*/ 1882 h 1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471" h="11467">
                  <a:moveTo>
                    <a:pt x="9231" y="342"/>
                  </a:moveTo>
                  <a:lnTo>
                    <a:pt x="9450" y="342"/>
                  </a:lnTo>
                  <a:lnTo>
                    <a:pt x="9501" y="346"/>
                  </a:lnTo>
                  <a:lnTo>
                    <a:pt x="9553" y="351"/>
                  </a:lnTo>
                  <a:lnTo>
                    <a:pt x="9604" y="357"/>
                  </a:lnTo>
                  <a:lnTo>
                    <a:pt x="9654" y="364"/>
                  </a:lnTo>
                  <a:lnTo>
                    <a:pt x="9703" y="373"/>
                  </a:lnTo>
                  <a:lnTo>
                    <a:pt x="9752" y="383"/>
                  </a:lnTo>
                  <a:lnTo>
                    <a:pt x="9801" y="394"/>
                  </a:lnTo>
                  <a:lnTo>
                    <a:pt x="9848" y="405"/>
                  </a:lnTo>
                  <a:lnTo>
                    <a:pt x="9894" y="419"/>
                  </a:lnTo>
                  <a:lnTo>
                    <a:pt x="9941" y="433"/>
                  </a:lnTo>
                  <a:lnTo>
                    <a:pt x="10031" y="464"/>
                  </a:lnTo>
                  <a:lnTo>
                    <a:pt x="10118" y="499"/>
                  </a:lnTo>
                  <a:lnTo>
                    <a:pt x="10203" y="537"/>
                  </a:lnTo>
                  <a:lnTo>
                    <a:pt x="10285" y="579"/>
                  </a:lnTo>
                  <a:lnTo>
                    <a:pt x="10364" y="623"/>
                  </a:lnTo>
                  <a:lnTo>
                    <a:pt x="10441" y="669"/>
                  </a:lnTo>
                  <a:lnTo>
                    <a:pt x="10514" y="718"/>
                  </a:lnTo>
                  <a:lnTo>
                    <a:pt x="10585" y="768"/>
                  </a:lnTo>
                  <a:lnTo>
                    <a:pt x="10653" y="820"/>
                  </a:lnTo>
                  <a:lnTo>
                    <a:pt x="10719" y="873"/>
                  </a:lnTo>
                  <a:lnTo>
                    <a:pt x="10781" y="927"/>
                  </a:lnTo>
                  <a:lnTo>
                    <a:pt x="10841" y="980"/>
                  </a:lnTo>
                  <a:lnTo>
                    <a:pt x="10899" y="1035"/>
                  </a:lnTo>
                  <a:lnTo>
                    <a:pt x="10954" y="1089"/>
                  </a:lnTo>
                  <a:lnTo>
                    <a:pt x="11005" y="1144"/>
                  </a:lnTo>
                  <a:lnTo>
                    <a:pt x="11054" y="1198"/>
                  </a:lnTo>
                  <a:lnTo>
                    <a:pt x="11100" y="1249"/>
                  </a:lnTo>
                  <a:lnTo>
                    <a:pt x="11144" y="1301"/>
                  </a:lnTo>
                  <a:lnTo>
                    <a:pt x="11185" y="1350"/>
                  </a:lnTo>
                  <a:lnTo>
                    <a:pt x="11223" y="1397"/>
                  </a:lnTo>
                  <a:lnTo>
                    <a:pt x="11258" y="1443"/>
                  </a:lnTo>
                  <a:lnTo>
                    <a:pt x="11291" y="1486"/>
                  </a:lnTo>
                  <a:lnTo>
                    <a:pt x="11321" y="1526"/>
                  </a:lnTo>
                  <a:lnTo>
                    <a:pt x="11348" y="1562"/>
                  </a:lnTo>
                  <a:lnTo>
                    <a:pt x="11373" y="1596"/>
                  </a:lnTo>
                  <a:lnTo>
                    <a:pt x="11393" y="1626"/>
                  </a:lnTo>
                  <a:lnTo>
                    <a:pt x="11404" y="1638"/>
                  </a:lnTo>
                  <a:lnTo>
                    <a:pt x="11413" y="1651"/>
                  </a:lnTo>
                  <a:lnTo>
                    <a:pt x="11381" y="1651"/>
                  </a:lnTo>
                  <a:lnTo>
                    <a:pt x="11351" y="1653"/>
                  </a:lnTo>
                  <a:lnTo>
                    <a:pt x="11319" y="1658"/>
                  </a:lnTo>
                  <a:lnTo>
                    <a:pt x="11286" y="1665"/>
                  </a:lnTo>
                  <a:lnTo>
                    <a:pt x="11253" y="1676"/>
                  </a:lnTo>
                  <a:lnTo>
                    <a:pt x="11219" y="1687"/>
                  </a:lnTo>
                  <a:lnTo>
                    <a:pt x="11185" y="1700"/>
                  </a:lnTo>
                  <a:lnTo>
                    <a:pt x="11152" y="1715"/>
                  </a:lnTo>
                  <a:lnTo>
                    <a:pt x="11121" y="1729"/>
                  </a:lnTo>
                  <a:lnTo>
                    <a:pt x="11091" y="1743"/>
                  </a:lnTo>
                  <a:lnTo>
                    <a:pt x="11064" y="1758"/>
                  </a:lnTo>
                  <a:lnTo>
                    <a:pt x="11039" y="1770"/>
                  </a:lnTo>
                  <a:lnTo>
                    <a:pt x="11018" y="1783"/>
                  </a:lnTo>
                  <a:lnTo>
                    <a:pt x="11008" y="1788"/>
                  </a:lnTo>
                  <a:lnTo>
                    <a:pt x="11001" y="1792"/>
                  </a:lnTo>
                  <a:lnTo>
                    <a:pt x="10994" y="1796"/>
                  </a:lnTo>
                  <a:lnTo>
                    <a:pt x="10988" y="1800"/>
                  </a:lnTo>
                  <a:lnTo>
                    <a:pt x="10983" y="1803"/>
                  </a:lnTo>
                  <a:lnTo>
                    <a:pt x="10979" y="1805"/>
                  </a:lnTo>
                  <a:lnTo>
                    <a:pt x="10977" y="1806"/>
                  </a:lnTo>
                  <a:lnTo>
                    <a:pt x="10976" y="1806"/>
                  </a:lnTo>
                  <a:lnTo>
                    <a:pt x="11257" y="1806"/>
                  </a:lnTo>
                  <a:lnTo>
                    <a:pt x="11303" y="1806"/>
                  </a:lnTo>
                  <a:lnTo>
                    <a:pt x="11345" y="1807"/>
                  </a:lnTo>
                  <a:lnTo>
                    <a:pt x="11385" y="1808"/>
                  </a:lnTo>
                  <a:lnTo>
                    <a:pt x="11424" y="1810"/>
                  </a:lnTo>
                  <a:lnTo>
                    <a:pt x="11462" y="1815"/>
                  </a:lnTo>
                  <a:lnTo>
                    <a:pt x="11498" y="1820"/>
                  </a:lnTo>
                  <a:lnTo>
                    <a:pt x="11534" y="1828"/>
                  </a:lnTo>
                  <a:lnTo>
                    <a:pt x="11569" y="1838"/>
                  </a:lnTo>
                  <a:lnTo>
                    <a:pt x="11603" y="1851"/>
                  </a:lnTo>
                  <a:lnTo>
                    <a:pt x="11637" y="1863"/>
                  </a:lnTo>
                  <a:lnTo>
                    <a:pt x="11671" y="1877"/>
                  </a:lnTo>
                  <a:lnTo>
                    <a:pt x="11704" y="1893"/>
                  </a:lnTo>
                  <a:lnTo>
                    <a:pt x="11737" y="1910"/>
                  </a:lnTo>
                  <a:lnTo>
                    <a:pt x="11771" y="1930"/>
                  </a:lnTo>
                  <a:lnTo>
                    <a:pt x="11804" y="1951"/>
                  </a:lnTo>
                  <a:lnTo>
                    <a:pt x="11837" y="1974"/>
                  </a:lnTo>
                  <a:lnTo>
                    <a:pt x="11871" y="2000"/>
                  </a:lnTo>
                  <a:lnTo>
                    <a:pt x="11905" y="2029"/>
                  </a:lnTo>
                  <a:lnTo>
                    <a:pt x="11941" y="2061"/>
                  </a:lnTo>
                  <a:lnTo>
                    <a:pt x="11977" y="2097"/>
                  </a:lnTo>
                  <a:lnTo>
                    <a:pt x="12013" y="2135"/>
                  </a:lnTo>
                  <a:lnTo>
                    <a:pt x="12051" y="2177"/>
                  </a:lnTo>
                  <a:lnTo>
                    <a:pt x="12070" y="2200"/>
                  </a:lnTo>
                  <a:lnTo>
                    <a:pt x="12089" y="2223"/>
                  </a:lnTo>
                  <a:lnTo>
                    <a:pt x="12110" y="2248"/>
                  </a:lnTo>
                  <a:lnTo>
                    <a:pt x="12129" y="2274"/>
                  </a:lnTo>
                  <a:lnTo>
                    <a:pt x="12157" y="2310"/>
                  </a:lnTo>
                  <a:lnTo>
                    <a:pt x="12182" y="2345"/>
                  </a:lnTo>
                  <a:lnTo>
                    <a:pt x="12204" y="2381"/>
                  </a:lnTo>
                  <a:lnTo>
                    <a:pt x="12221" y="2416"/>
                  </a:lnTo>
                  <a:lnTo>
                    <a:pt x="12237" y="2451"/>
                  </a:lnTo>
                  <a:lnTo>
                    <a:pt x="12247" y="2484"/>
                  </a:lnTo>
                  <a:lnTo>
                    <a:pt x="12254" y="2517"/>
                  </a:lnTo>
                  <a:lnTo>
                    <a:pt x="12258" y="2547"/>
                  </a:lnTo>
                  <a:lnTo>
                    <a:pt x="12258" y="2561"/>
                  </a:lnTo>
                  <a:lnTo>
                    <a:pt x="12257" y="2575"/>
                  </a:lnTo>
                  <a:lnTo>
                    <a:pt x="12255" y="2588"/>
                  </a:lnTo>
                  <a:lnTo>
                    <a:pt x="12253" y="2600"/>
                  </a:lnTo>
                  <a:lnTo>
                    <a:pt x="12249" y="2612"/>
                  </a:lnTo>
                  <a:lnTo>
                    <a:pt x="12244" y="2623"/>
                  </a:lnTo>
                  <a:lnTo>
                    <a:pt x="12238" y="2632"/>
                  </a:lnTo>
                  <a:lnTo>
                    <a:pt x="12231" y="2642"/>
                  </a:lnTo>
                  <a:lnTo>
                    <a:pt x="12222" y="2650"/>
                  </a:lnTo>
                  <a:lnTo>
                    <a:pt x="12212" y="2658"/>
                  </a:lnTo>
                  <a:lnTo>
                    <a:pt x="12202" y="2664"/>
                  </a:lnTo>
                  <a:lnTo>
                    <a:pt x="12189" y="2670"/>
                  </a:lnTo>
                  <a:lnTo>
                    <a:pt x="12177" y="2674"/>
                  </a:lnTo>
                  <a:lnTo>
                    <a:pt x="12162" y="2677"/>
                  </a:lnTo>
                  <a:lnTo>
                    <a:pt x="12147" y="2679"/>
                  </a:lnTo>
                  <a:lnTo>
                    <a:pt x="12129" y="2679"/>
                  </a:lnTo>
                  <a:lnTo>
                    <a:pt x="12035" y="2679"/>
                  </a:lnTo>
                  <a:lnTo>
                    <a:pt x="12008" y="2679"/>
                  </a:lnTo>
                  <a:lnTo>
                    <a:pt x="11980" y="2680"/>
                  </a:lnTo>
                  <a:lnTo>
                    <a:pt x="11954" y="2681"/>
                  </a:lnTo>
                  <a:lnTo>
                    <a:pt x="11930" y="2682"/>
                  </a:lnTo>
                  <a:lnTo>
                    <a:pt x="11906" y="2684"/>
                  </a:lnTo>
                  <a:lnTo>
                    <a:pt x="11885" y="2685"/>
                  </a:lnTo>
                  <a:lnTo>
                    <a:pt x="11863" y="2687"/>
                  </a:lnTo>
                  <a:lnTo>
                    <a:pt x="11843" y="2690"/>
                  </a:lnTo>
                  <a:lnTo>
                    <a:pt x="11806" y="2695"/>
                  </a:lnTo>
                  <a:lnTo>
                    <a:pt x="11772" y="2702"/>
                  </a:lnTo>
                  <a:lnTo>
                    <a:pt x="11741" y="2710"/>
                  </a:lnTo>
                  <a:lnTo>
                    <a:pt x="11712" y="2718"/>
                  </a:lnTo>
                  <a:lnTo>
                    <a:pt x="11686" y="2727"/>
                  </a:lnTo>
                  <a:lnTo>
                    <a:pt x="11660" y="2737"/>
                  </a:lnTo>
                  <a:lnTo>
                    <a:pt x="11611" y="2758"/>
                  </a:lnTo>
                  <a:lnTo>
                    <a:pt x="11586" y="2769"/>
                  </a:lnTo>
                  <a:lnTo>
                    <a:pt x="11561" y="2781"/>
                  </a:lnTo>
                  <a:lnTo>
                    <a:pt x="11535" y="2792"/>
                  </a:lnTo>
                  <a:lnTo>
                    <a:pt x="11506" y="2803"/>
                  </a:lnTo>
                  <a:lnTo>
                    <a:pt x="11519" y="2802"/>
                  </a:lnTo>
                  <a:lnTo>
                    <a:pt x="11535" y="2799"/>
                  </a:lnTo>
                  <a:lnTo>
                    <a:pt x="11552" y="2794"/>
                  </a:lnTo>
                  <a:lnTo>
                    <a:pt x="11572" y="2788"/>
                  </a:lnTo>
                  <a:lnTo>
                    <a:pt x="11594" y="2783"/>
                  </a:lnTo>
                  <a:lnTo>
                    <a:pt x="11615" y="2778"/>
                  </a:lnTo>
                  <a:lnTo>
                    <a:pt x="11639" y="2775"/>
                  </a:lnTo>
                  <a:lnTo>
                    <a:pt x="11662" y="2773"/>
                  </a:lnTo>
                  <a:lnTo>
                    <a:pt x="11709" y="2774"/>
                  </a:lnTo>
                  <a:lnTo>
                    <a:pt x="11733" y="2775"/>
                  </a:lnTo>
                  <a:lnTo>
                    <a:pt x="11757" y="2777"/>
                  </a:lnTo>
                  <a:lnTo>
                    <a:pt x="11781" y="2781"/>
                  </a:lnTo>
                  <a:lnTo>
                    <a:pt x="11803" y="2787"/>
                  </a:lnTo>
                  <a:lnTo>
                    <a:pt x="11826" y="2795"/>
                  </a:lnTo>
                  <a:lnTo>
                    <a:pt x="11849" y="2805"/>
                  </a:lnTo>
                  <a:lnTo>
                    <a:pt x="11870" y="2819"/>
                  </a:lnTo>
                  <a:lnTo>
                    <a:pt x="11890" y="2835"/>
                  </a:lnTo>
                  <a:lnTo>
                    <a:pt x="11910" y="2856"/>
                  </a:lnTo>
                  <a:lnTo>
                    <a:pt x="11920" y="2867"/>
                  </a:lnTo>
                  <a:lnTo>
                    <a:pt x="11928" y="2880"/>
                  </a:lnTo>
                  <a:lnTo>
                    <a:pt x="11937" y="2894"/>
                  </a:lnTo>
                  <a:lnTo>
                    <a:pt x="11946" y="2908"/>
                  </a:lnTo>
                  <a:lnTo>
                    <a:pt x="11954" y="2925"/>
                  </a:lnTo>
                  <a:lnTo>
                    <a:pt x="11961" y="2942"/>
                  </a:lnTo>
                  <a:lnTo>
                    <a:pt x="11968" y="2961"/>
                  </a:lnTo>
                  <a:lnTo>
                    <a:pt x="11976" y="2981"/>
                  </a:lnTo>
                  <a:lnTo>
                    <a:pt x="11982" y="3002"/>
                  </a:lnTo>
                  <a:lnTo>
                    <a:pt x="11988" y="3025"/>
                  </a:lnTo>
                  <a:lnTo>
                    <a:pt x="11989" y="3058"/>
                  </a:lnTo>
                  <a:lnTo>
                    <a:pt x="11988" y="3088"/>
                  </a:lnTo>
                  <a:lnTo>
                    <a:pt x="11987" y="3117"/>
                  </a:lnTo>
                  <a:lnTo>
                    <a:pt x="11986" y="3142"/>
                  </a:lnTo>
                  <a:lnTo>
                    <a:pt x="11983" y="3166"/>
                  </a:lnTo>
                  <a:lnTo>
                    <a:pt x="11980" y="3188"/>
                  </a:lnTo>
                  <a:lnTo>
                    <a:pt x="11976" y="3207"/>
                  </a:lnTo>
                  <a:lnTo>
                    <a:pt x="11970" y="3226"/>
                  </a:lnTo>
                  <a:lnTo>
                    <a:pt x="11963" y="3241"/>
                  </a:lnTo>
                  <a:lnTo>
                    <a:pt x="11956" y="3256"/>
                  </a:lnTo>
                  <a:lnTo>
                    <a:pt x="11947" y="3268"/>
                  </a:lnTo>
                  <a:lnTo>
                    <a:pt x="11936" y="3278"/>
                  </a:lnTo>
                  <a:lnTo>
                    <a:pt x="11925" y="3288"/>
                  </a:lnTo>
                  <a:lnTo>
                    <a:pt x="11912" y="3296"/>
                  </a:lnTo>
                  <a:lnTo>
                    <a:pt x="11897" y="3302"/>
                  </a:lnTo>
                  <a:lnTo>
                    <a:pt x="11881" y="3307"/>
                  </a:lnTo>
                  <a:lnTo>
                    <a:pt x="11905" y="3298"/>
                  </a:lnTo>
                  <a:lnTo>
                    <a:pt x="11928" y="3291"/>
                  </a:lnTo>
                  <a:lnTo>
                    <a:pt x="11952" y="3284"/>
                  </a:lnTo>
                  <a:lnTo>
                    <a:pt x="11965" y="3282"/>
                  </a:lnTo>
                  <a:lnTo>
                    <a:pt x="11979" y="3280"/>
                  </a:lnTo>
                  <a:lnTo>
                    <a:pt x="11994" y="3278"/>
                  </a:lnTo>
                  <a:lnTo>
                    <a:pt x="12011" y="3277"/>
                  </a:lnTo>
                  <a:lnTo>
                    <a:pt x="12029" y="3275"/>
                  </a:lnTo>
                  <a:lnTo>
                    <a:pt x="12050" y="3274"/>
                  </a:lnTo>
                  <a:lnTo>
                    <a:pt x="12074" y="3273"/>
                  </a:lnTo>
                  <a:lnTo>
                    <a:pt x="12100" y="3273"/>
                  </a:lnTo>
                  <a:lnTo>
                    <a:pt x="12128" y="3272"/>
                  </a:lnTo>
                  <a:lnTo>
                    <a:pt x="12160" y="3271"/>
                  </a:lnTo>
                  <a:lnTo>
                    <a:pt x="12184" y="3272"/>
                  </a:lnTo>
                  <a:lnTo>
                    <a:pt x="12208" y="3275"/>
                  </a:lnTo>
                  <a:lnTo>
                    <a:pt x="12232" y="3279"/>
                  </a:lnTo>
                  <a:lnTo>
                    <a:pt x="12255" y="3284"/>
                  </a:lnTo>
                  <a:lnTo>
                    <a:pt x="12279" y="3293"/>
                  </a:lnTo>
                  <a:lnTo>
                    <a:pt x="12302" y="3301"/>
                  </a:lnTo>
                  <a:lnTo>
                    <a:pt x="12325" y="3311"/>
                  </a:lnTo>
                  <a:lnTo>
                    <a:pt x="12346" y="3324"/>
                  </a:lnTo>
                  <a:lnTo>
                    <a:pt x="12367" y="3336"/>
                  </a:lnTo>
                  <a:lnTo>
                    <a:pt x="12386" y="3350"/>
                  </a:lnTo>
                  <a:lnTo>
                    <a:pt x="12404" y="3366"/>
                  </a:lnTo>
                  <a:lnTo>
                    <a:pt x="12422" y="3382"/>
                  </a:lnTo>
                  <a:lnTo>
                    <a:pt x="12437" y="3400"/>
                  </a:lnTo>
                  <a:lnTo>
                    <a:pt x="12450" y="3418"/>
                  </a:lnTo>
                  <a:lnTo>
                    <a:pt x="12463" y="3438"/>
                  </a:lnTo>
                  <a:lnTo>
                    <a:pt x="12472" y="3459"/>
                  </a:lnTo>
                  <a:lnTo>
                    <a:pt x="12481" y="3479"/>
                  </a:lnTo>
                  <a:lnTo>
                    <a:pt x="12490" y="3499"/>
                  </a:lnTo>
                  <a:lnTo>
                    <a:pt x="12498" y="3518"/>
                  </a:lnTo>
                  <a:lnTo>
                    <a:pt x="12505" y="3537"/>
                  </a:lnTo>
                  <a:lnTo>
                    <a:pt x="12511" y="3555"/>
                  </a:lnTo>
                  <a:lnTo>
                    <a:pt x="12516" y="3574"/>
                  </a:lnTo>
                  <a:lnTo>
                    <a:pt x="12518" y="3592"/>
                  </a:lnTo>
                  <a:lnTo>
                    <a:pt x="12518" y="3612"/>
                  </a:lnTo>
                  <a:lnTo>
                    <a:pt x="12514" y="3633"/>
                  </a:lnTo>
                  <a:lnTo>
                    <a:pt x="12508" y="3654"/>
                  </a:lnTo>
                  <a:lnTo>
                    <a:pt x="12499" y="3677"/>
                  </a:lnTo>
                  <a:lnTo>
                    <a:pt x="12493" y="3688"/>
                  </a:lnTo>
                  <a:lnTo>
                    <a:pt x="12486" y="3701"/>
                  </a:lnTo>
                  <a:lnTo>
                    <a:pt x="12477" y="3714"/>
                  </a:lnTo>
                  <a:lnTo>
                    <a:pt x="12468" y="3727"/>
                  </a:lnTo>
                  <a:lnTo>
                    <a:pt x="12458" y="3742"/>
                  </a:lnTo>
                  <a:lnTo>
                    <a:pt x="12445" y="3756"/>
                  </a:lnTo>
                  <a:lnTo>
                    <a:pt x="12433" y="3771"/>
                  </a:lnTo>
                  <a:lnTo>
                    <a:pt x="12418" y="3787"/>
                  </a:lnTo>
                  <a:lnTo>
                    <a:pt x="12403" y="3804"/>
                  </a:lnTo>
                  <a:lnTo>
                    <a:pt x="12386" y="3820"/>
                  </a:lnTo>
                  <a:lnTo>
                    <a:pt x="12404" y="3804"/>
                  </a:lnTo>
                  <a:lnTo>
                    <a:pt x="12423" y="3788"/>
                  </a:lnTo>
                  <a:lnTo>
                    <a:pt x="12441" y="3774"/>
                  </a:lnTo>
                  <a:lnTo>
                    <a:pt x="12461" y="3760"/>
                  </a:lnTo>
                  <a:lnTo>
                    <a:pt x="12481" y="3748"/>
                  </a:lnTo>
                  <a:lnTo>
                    <a:pt x="12501" y="3737"/>
                  </a:lnTo>
                  <a:lnTo>
                    <a:pt x="12523" y="3726"/>
                  </a:lnTo>
                  <a:lnTo>
                    <a:pt x="12543" y="3717"/>
                  </a:lnTo>
                  <a:lnTo>
                    <a:pt x="12587" y="3702"/>
                  </a:lnTo>
                  <a:lnTo>
                    <a:pt x="12631" y="3690"/>
                  </a:lnTo>
                  <a:lnTo>
                    <a:pt x="12677" y="3682"/>
                  </a:lnTo>
                  <a:lnTo>
                    <a:pt x="12722" y="3677"/>
                  </a:lnTo>
                  <a:lnTo>
                    <a:pt x="12739" y="3676"/>
                  </a:lnTo>
                  <a:lnTo>
                    <a:pt x="12755" y="3676"/>
                  </a:lnTo>
                  <a:lnTo>
                    <a:pt x="12773" y="3677"/>
                  </a:lnTo>
                  <a:lnTo>
                    <a:pt x="12789" y="3679"/>
                  </a:lnTo>
                  <a:lnTo>
                    <a:pt x="12806" y="3683"/>
                  </a:lnTo>
                  <a:lnTo>
                    <a:pt x="12821" y="3689"/>
                  </a:lnTo>
                  <a:lnTo>
                    <a:pt x="12835" y="3697"/>
                  </a:lnTo>
                  <a:lnTo>
                    <a:pt x="12846" y="3708"/>
                  </a:lnTo>
                  <a:lnTo>
                    <a:pt x="12861" y="3724"/>
                  </a:lnTo>
                  <a:lnTo>
                    <a:pt x="12875" y="3740"/>
                  </a:lnTo>
                  <a:lnTo>
                    <a:pt x="12887" y="3755"/>
                  </a:lnTo>
                  <a:lnTo>
                    <a:pt x="12899" y="3770"/>
                  </a:lnTo>
                  <a:lnTo>
                    <a:pt x="12908" y="3784"/>
                  </a:lnTo>
                  <a:lnTo>
                    <a:pt x="12916" y="3799"/>
                  </a:lnTo>
                  <a:lnTo>
                    <a:pt x="12922" y="3816"/>
                  </a:lnTo>
                  <a:lnTo>
                    <a:pt x="12927" y="3834"/>
                  </a:lnTo>
                  <a:lnTo>
                    <a:pt x="12931" y="3854"/>
                  </a:lnTo>
                  <a:lnTo>
                    <a:pt x="12932" y="3876"/>
                  </a:lnTo>
                  <a:lnTo>
                    <a:pt x="12931" y="3900"/>
                  </a:lnTo>
                  <a:lnTo>
                    <a:pt x="12928" y="3928"/>
                  </a:lnTo>
                  <a:lnTo>
                    <a:pt x="12924" y="3959"/>
                  </a:lnTo>
                  <a:lnTo>
                    <a:pt x="12921" y="3977"/>
                  </a:lnTo>
                  <a:lnTo>
                    <a:pt x="12917" y="3995"/>
                  </a:lnTo>
                  <a:lnTo>
                    <a:pt x="12913" y="4014"/>
                  </a:lnTo>
                  <a:lnTo>
                    <a:pt x="12909" y="4034"/>
                  </a:lnTo>
                  <a:lnTo>
                    <a:pt x="12904" y="4056"/>
                  </a:lnTo>
                  <a:lnTo>
                    <a:pt x="12899" y="4079"/>
                  </a:lnTo>
                  <a:lnTo>
                    <a:pt x="12892" y="4108"/>
                  </a:lnTo>
                  <a:lnTo>
                    <a:pt x="12885" y="4139"/>
                  </a:lnTo>
                  <a:lnTo>
                    <a:pt x="12870" y="4203"/>
                  </a:lnTo>
                  <a:lnTo>
                    <a:pt x="12853" y="4269"/>
                  </a:lnTo>
                  <a:lnTo>
                    <a:pt x="12835" y="4337"/>
                  </a:lnTo>
                  <a:lnTo>
                    <a:pt x="12815" y="4405"/>
                  </a:lnTo>
                  <a:lnTo>
                    <a:pt x="12795" y="4473"/>
                  </a:lnTo>
                  <a:lnTo>
                    <a:pt x="12775" y="4539"/>
                  </a:lnTo>
                  <a:lnTo>
                    <a:pt x="12755" y="4602"/>
                  </a:lnTo>
                  <a:lnTo>
                    <a:pt x="12746" y="4633"/>
                  </a:lnTo>
                  <a:lnTo>
                    <a:pt x="12736" y="4662"/>
                  </a:lnTo>
                  <a:lnTo>
                    <a:pt x="12727" y="4690"/>
                  </a:lnTo>
                  <a:lnTo>
                    <a:pt x="12719" y="4717"/>
                  </a:lnTo>
                  <a:lnTo>
                    <a:pt x="12710" y="4742"/>
                  </a:lnTo>
                  <a:lnTo>
                    <a:pt x="12702" y="4766"/>
                  </a:lnTo>
                  <a:lnTo>
                    <a:pt x="12695" y="4788"/>
                  </a:lnTo>
                  <a:lnTo>
                    <a:pt x="12688" y="4809"/>
                  </a:lnTo>
                  <a:lnTo>
                    <a:pt x="12682" y="4827"/>
                  </a:lnTo>
                  <a:lnTo>
                    <a:pt x="12676" y="4844"/>
                  </a:lnTo>
                  <a:lnTo>
                    <a:pt x="12671" y="4858"/>
                  </a:lnTo>
                  <a:lnTo>
                    <a:pt x="12667" y="4870"/>
                  </a:lnTo>
                  <a:lnTo>
                    <a:pt x="12664" y="4879"/>
                  </a:lnTo>
                  <a:lnTo>
                    <a:pt x="12661" y="4886"/>
                  </a:lnTo>
                  <a:lnTo>
                    <a:pt x="12660" y="4890"/>
                  </a:lnTo>
                  <a:lnTo>
                    <a:pt x="12659" y="4892"/>
                  </a:lnTo>
                  <a:lnTo>
                    <a:pt x="12661" y="4890"/>
                  </a:lnTo>
                  <a:lnTo>
                    <a:pt x="12664" y="4886"/>
                  </a:lnTo>
                  <a:lnTo>
                    <a:pt x="12670" y="4878"/>
                  </a:lnTo>
                  <a:lnTo>
                    <a:pt x="12679" y="4867"/>
                  </a:lnTo>
                  <a:lnTo>
                    <a:pt x="12689" y="4852"/>
                  </a:lnTo>
                  <a:lnTo>
                    <a:pt x="12701" y="4836"/>
                  </a:lnTo>
                  <a:lnTo>
                    <a:pt x="12716" y="4815"/>
                  </a:lnTo>
                  <a:lnTo>
                    <a:pt x="12731" y="4791"/>
                  </a:lnTo>
                  <a:lnTo>
                    <a:pt x="12749" y="4765"/>
                  </a:lnTo>
                  <a:lnTo>
                    <a:pt x="12767" y="4735"/>
                  </a:lnTo>
                  <a:lnTo>
                    <a:pt x="12786" y="4702"/>
                  </a:lnTo>
                  <a:lnTo>
                    <a:pt x="12807" y="4666"/>
                  </a:lnTo>
                  <a:lnTo>
                    <a:pt x="12828" y="4627"/>
                  </a:lnTo>
                  <a:lnTo>
                    <a:pt x="12850" y="4584"/>
                  </a:lnTo>
                  <a:lnTo>
                    <a:pt x="12873" y="4538"/>
                  </a:lnTo>
                  <a:lnTo>
                    <a:pt x="12895" y="4490"/>
                  </a:lnTo>
                  <a:lnTo>
                    <a:pt x="12918" y="4438"/>
                  </a:lnTo>
                  <a:lnTo>
                    <a:pt x="12941" y="4384"/>
                  </a:lnTo>
                  <a:lnTo>
                    <a:pt x="12964" y="4326"/>
                  </a:lnTo>
                  <a:lnTo>
                    <a:pt x="12986" y="4264"/>
                  </a:lnTo>
                  <a:lnTo>
                    <a:pt x="13008" y="4200"/>
                  </a:lnTo>
                  <a:lnTo>
                    <a:pt x="13030" y="4133"/>
                  </a:lnTo>
                  <a:lnTo>
                    <a:pt x="13050" y="4063"/>
                  </a:lnTo>
                  <a:lnTo>
                    <a:pt x="13070" y="3990"/>
                  </a:lnTo>
                  <a:lnTo>
                    <a:pt x="13088" y="3914"/>
                  </a:lnTo>
                  <a:lnTo>
                    <a:pt x="13106" y="3833"/>
                  </a:lnTo>
                  <a:lnTo>
                    <a:pt x="13123" y="3751"/>
                  </a:lnTo>
                  <a:lnTo>
                    <a:pt x="13137" y="3666"/>
                  </a:lnTo>
                  <a:lnTo>
                    <a:pt x="13150" y="3577"/>
                  </a:lnTo>
                  <a:lnTo>
                    <a:pt x="13161" y="3485"/>
                  </a:lnTo>
                  <a:lnTo>
                    <a:pt x="13170" y="3391"/>
                  </a:lnTo>
                  <a:lnTo>
                    <a:pt x="13177" y="3293"/>
                  </a:lnTo>
                  <a:lnTo>
                    <a:pt x="13179" y="3239"/>
                  </a:lnTo>
                  <a:lnTo>
                    <a:pt x="13181" y="3188"/>
                  </a:lnTo>
                  <a:lnTo>
                    <a:pt x="13183" y="3136"/>
                  </a:lnTo>
                  <a:lnTo>
                    <a:pt x="13184" y="3087"/>
                  </a:lnTo>
                  <a:lnTo>
                    <a:pt x="13186" y="3037"/>
                  </a:lnTo>
                  <a:lnTo>
                    <a:pt x="13186" y="2990"/>
                  </a:lnTo>
                  <a:lnTo>
                    <a:pt x="13186" y="2944"/>
                  </a:lnTo>
                  <a:lnTo>
                    <a:pt x="13186" y="2898"/>
                  </a:lnTo>
                  <a:lnTo>
                    <a:pt x="13184" y="2854"/>
                  </a:lnTo>
                  <a:lnTo>
                    <a:pt x="13182" y="2811"/>
                  </a:lnTo>
                  <a:lnTo>
                    <a:pt x="13181" y="2768"/>
                  </a:lnTo>
                  <a:lnTo>
                    <a:pt x="13179" y="2727"/>
                  </a:lnTo>
                  <a:lnTo>
                    <a:pt x="13177" y="2687"/>
                  </a:lnTo>
                  <a:lnTo>
                    <a:pt x="13174" y="2648"/>
                  </a:lnTo>
                  <a:lnTo>
                    <a:pt x="13169" y="2573"/>
                  </a:lnTo>
                  <a:lnTo>
                    <a:pt x="13162" y="2502"/>
                  </a:lnTo>
                  <a:lnTo>
                    <a:pt x="13155" y="2435"/>
                  </a:lnTo>
                  <a:lnTo>
                    <a:pt x="13147" y="2371"/>
                  </a:lnTo>
                  <a:lnTo>
                    <a:pt x="13139" y="2310"/>
                  </a:lnTo>
                  <a:lnTo>
                    <a:pt x="13130" y="2253"/>
                  </a:lnTo>
                  <a:lnTo>
                    <a:pt x="13121" y="2200"/>
                  </a:lnTo>
                  <a:lnTo>
                    <a:pt x="13112" y="2149"/>
                  </a:lnTo>
                  <a:lnTo>
                    <a:pt x="13104" y="2102"/>
                  </a:lnTo>
                  <a:lnTo>
                    <a:pt x="13096" y="2058"/>
                  </a:lnTo>
                  <a:lnTo>
                    <a:pt x="13088" y="2015"/>
                  </a:lnTo>
                  <a:lnTo>
                    <a:pt x="13081" y="1977"/>
                  </a:lnTo>
                  <a:lnTo>
                    <a:pt x="13075" y="1940"/>
                  </a:lnTo>
                  <a:lnTo>
                    <a:pt x="13070" y="1906"/>
                  </a:lnTo>
                  <a:lnTo>
                    <a:pt x="13067" y="1875"/>
                  </a:lnTo>
                  <a:lnTo>
                    <a:pt x="13064" y="1845"/>
                  </a:lnTo>
                  <a:lnTo>
                    <a:pt x="13063" y="1818"/>
                  </a:lnTo>
                  <a:lnTo>
                    <a:pt x="13063" y="1793"/>
                  </a:lnTo>
                  <a:lnTo>
                    <a:pt x="13065" y="1769"/>
                  </a:lnTo>
                  <a:lnTo>
                    <a:pt x="13069" y="1748"/>
                  </a:lnTo>
                  <a:lnTo>
                    <a:pt x="13075" y="1727"/>
                  </a:lnTo>
                  <a:lnTo>
                    <a:pt x="13084" y="1708"/>
                  </a:lnTo>
                  <a:lnTo>
                    <a:pt x="13095" y="1691"/>
                  </a:lnTo>
                  <a:lnTo>
                    <a:pt x="13108" y="1674"/>
                  </a:lnTo>
                  <a:lnTo>
                    <a:pt x="13125" y="1659"/>
                  </a:lnTo>
                  <a:lnTo>
                    <a:pt x="13140" y="1643"/>
                  </a:lnTo>
                  <a:lnTo>
                    <a:pt x="13157" y="1627"/>
                  </a:lnTo>
                  <a:lnTo>
                    <a:pt x="13174" y="1613"/>
                  </a:lnTo>
                  <a:lnTo>
                    <a:pt x="13193" y="1599"/>
                  </a:lnTo>
                  <a:lnTo>
                    <a:pt x="13212" y="1587"/>
                  </a:lnTo>
                  <a:lnTo>
                    <a:pt x="13233" y="1576"/>
                  </a:lnTo>
                  <a:lnTo>
                    <a:pt x="13277" y="1556"/>
                  </a:lnTo>
                  <a:lnTo>
                    <a:pt x="13326" y="1539"/>
                  </a:lnTo>
                  <a:lnTo>
                    <a:pt x="13376" y="1522"/>
                  </a:lnTo>
                  <a:lnTo>
                    <a:pt x="13429" y="1507"/>
                  </a:lnTo>
                  <a:lnTo>
                    <a:pt x="13484" y="1491"/>
                  </a:lnTo>
                  <a:lnTo>
                    <a:pt x="13541" y="1476"/>
                  </a:lnTo>
                  <a:lnTo>
                    <a:pt x="13597" y="1458"/>
                  </a:lnTo>
                  <a:lnTo>
                    <a:pt x="13655" y="1439"/>
                  </a:lnTo>
                  <a:lnTo>
                    <a:pt x="13714" y="1416"/>
                  </a:lnTo>
                  <a:lnTo>
                    <a:pt x="13742" y="1403"/>
                  </a:lnTo>
                  <a:lnTo>
                    <a:pt x="13771" y="1389"/>
                  </a:lnTo>
                  <a:lnTo>
                    <a:pt x="13800" y="1374"/>
                  </a:lnTo>
                  <a:lnTo>
                    <a:pt x="13828" y="1357"/>
                  </a:lnTo>
                  <a:lnTo>
                    <a:pt x="13855" y="1340"/>
                  </a:lnTo>
                  <a:lnTo>
                    <a:pt x="13883" y="1320"/>
                  </a:lnTo>
                  <a:lnTo>
                    <a:pt x="13910" y="1300"/>
                  </a:lnTo>
                  <a:lnTo>
                    <a:pt x="13937" y="1277"/>
                  </a:lnTo>
                  <a:lnTo>
                    <a:pt x="13957" y="1262"/>
                  </a:lnTo>
                  <a:lnTo>
                    <a:pt x="13976" y="1246"/>
                  </a:lnTo>
                  <a:lnTo>
                    <a:pt x="14012" y="1211"/>
                  </a:lnTo>
                  <a:lnTo>
                    <a:pt x="14045" y="1173"/>
                  </a:lnTo>
                  <a:lnTo>
                    <a:pt x="14076" y="1134"/>
                  </a:lnTo>
                  <a:lnTo>
                    <a:pt x="14105" y="1093"/>
                  </a:lnTo>
                  <a:lnTo>
                    <a:pt x="14133" y="1050"/>
                  </a:lnTo>
                  <a:lnTo>
                    <a:pt x="14160" y="1009"/>
                  </a:lnTo>
                  <a:lnTo>
                    <a:pt x="14187" y="969"/>
                  </a:lnTo>
                  <a:lnTo>
                    <a:pt x="14213" y="931"/>
                  </a:lnTo>
                  <a:lnTo>
                    <a:pt x="14240" y="895"/>
                  </a:lnTo>
                  <a:lnTo>
                    <a:pt x="14253" y="878"/>
                  </a:lnTo>
                  <a:lnTo>
                    <a:pt x="14267" y="863"/>
                  </a:lnTo>
                  <a:lnTo>
                    <a:pt x="14282" y="847"/>
                  </a:lnTo>
                  <a:lnTo>
                    <a:pt x="14296" y="834"/>
                  </a:lnTo>
                  <a:lnTo>
                    <a:pt x="14312" y="822"/>
                  </a:lnTo>
                  <a:lnTo>
                    <a:pt x="14327" y="811"/>
                  </a:lnTo>
                  <a:lnTo>
                    <a:pt x="14344" y="801"/>
                  </a:lnTo>
                  <a:lnTo>
                    <a:pt x="14360" y="793"/>
                  </a:lnTo>
                  <a:lnTo>
                    <a:pt x="14379" y="787"/>
                  </a:lnTo>
                  <a:lnTo>
                    <a:pt x="14396" y="782"/>
                  </a:lnTo>
                  <a:lnTo>
                    <a:pt x="14416" y="779"/>
                  </a:lnTo>
                  <a:lnTo>
                    <a:pt x="14436" y="778"/>
                  </a:lnTo>
                  <a:lnTo>
                    <a:pt x="14451" y="779"/>
                  </a:lnTo>
                  <a:lnTo>
                    <a:pt x="14470" y="785"/>
                  </a:lnTo>
                  <a:lnTo>
                    <a:pt x="14489" y="793"/>
                  </a:lnTo>
                  <a:lnTo>
                    <a:pt x="14510" y="805"/>
                  </a:lnTo>
                  <a:lnTo>
                    <a:pt x="14534" y="821"/>
                  </a:lnTo>
                  <a:lnTo>
                    <a:pt x="14557" y="840"/>
                  </a:lnTo>
                  <a:lnTo>
                    <a:pt x="14571" y="851"/>
                  </a:lnTo>
                  <a:lnTo>
                    <a:pt x="14583" y="864"/>
                  </a:lnTo>
                  <a:lnTo>
                    <a:pt x="14597" y="877"/>
                  </a:lnTo>
                  <a:lnTo>
                    <a:pt x="14610" y="892"/>
                  </a:lnTo>
                  <a:lnTo>
                    <a:pt x="14625" y="907"/>
                  </a:lnTo>
                  <a:lnTo>
                    <a:pt x="14638" y="924"/>
                  </a:lnTo>
                  <a:lnTo>
                    <a:pt x="14652" y="942"/>
                  </a:lnTo>
                  <a:lnTo>
                    <a:pt x="14667" y="961"/>
                  </a:lnTo>
                  <a:lnTo>
                    <a:pt x="14681" y="981"/>
                  </a:lnTo>
                  <a:lnTo>
                    <a:pt x="14696" y="1003"/>
                  </a:lnTo>
                  <a:lnTo>
                    <a:pt x="14711" y="1026"/>
                  </a:lnTo>
                  <a:lnTo>
                    <a:pt x="14727" y="1049"/>
                  </a:lnTo>
                  <a:lnTo>
                    <a:pt x="14741" y="1075"/>
                  </a:lnTo>
                  <a:lnTo>
                    <a:pt x="14757" y="1101"/>
                  </a:lnTo>
                  <a:lnTo>
                    <a:pt x="14772" y="1129"/>
                  </a:lnTo>
                  <a:lnTo>
                    <a:pt x="14788" y="1158"/>
                  </a:lnTo>
                  <a:lnTo>
                    <a:pt x="14803" y="1188"/>
                  </a:lnTo>
                  <a:lnTo>
                    <a:pt x="14818" y="1220"/>
                  </a:lnTo>
                  <a:lnTo>
                    <a:pt x="14833" y="1254"/>
                  </a:lnTo>
                  <a:lnTo>
                    <a:pt x="14849" y="1288"/>
                  </a:lnTo>
                  <a:lnTo>
                    <a:pt x="14864" y="1324"/>
                  </a:lnTo>
                  <a:lnTo>
                    <a:pt x="14880" y="1362"/>
                  </a:lnTo>
                  <a:lnTo>
                    <a:pt x="14894" y="1402"/>
                  </a:lnTo>
                  <a:lnTo>
                    <a:pt x="14909" y="1442"/>
                  </a:lnTo>
                  <a:lnTo>
                    <a:pt x="14925" y="1484"/>
                  </a:lnTo>
                  <a:lnTo>
                    <a:pt x="14939" y="1527"/>
                  </a:lnTo>
                  <a:lnTo>
                    <a:pt x="14954" y="1573"/>
                  </a:lnTo>
                  <a:lnTo>
                    <a:pt x="14968" y="1620"/>
                  </a:lnTo>
                  <a:lnTo>
                    <a:pt x="14983" y="1668"/>
                  </a:lnTo>
                  <a:lnTo>
                    <a:pt x="14997" y="1718"/>
                  </a:lnTo>
                  <a:lnTo>
                    <a:pt x="15011" y="1770"/>
                  </a:lnTo>
                  <a:lnTo>
                    <a:pt x="15024" y="1823"/>
                  </a:lnTo>
                  <a:lnTo>
                    <a:pt x="15037" y="1878"/>
                  </a:lnTo>
                  <a:lnTo>
                    <a:pt x="15051" y="1935"/>
                  </a:lnTo>
                  <a:lnTo>
                    <a:pt x="15063" y="1994"/>
                  </a:lnTo>
                  <a:lnTo>
                    <a:pt x="15076" y="2054"/>
                  </a:lnTo>
                  <a:lnTo>
                    <a:pt x="15088" y="2115"/>
                  </a:lnTo>
                  <a:lnTo>
                    <a:pt x="15099" y="2179"/>
                  </a:lnTo>
                  <a:lnTo>
                    <a:pt x="15111" y="2245"/>
                  </a:lnTo>
                  <a:lnTo>
                    <a:pt x="15121" y="2312"/>
                  </a:lnTo>
                  <a:lnTo>
                    <a:pt x="15132" y="2381"/>
                  </a:lnTo>
                  <a:lnTo>
                    <a:pt x="15142" y="2452"/>
                  </a:lnTo>
                  <a:lnTo>
                    <a:pt x="15152" y="2525"/>
                  </a:lnTo>
                  <a:lnTo>
                    <a:pt x="15161" y="2600"/>
                  </a:lnTo>
                  <a:lnTo>
                    <a:pt x="15170" y="2678"/>
                  </a:lnTo>
                  <a:lnTo>
                    <a:pt x="15178" y="2756"/>
                  </a:lnTo>
                  <a:lnTo>
                    <a:pt x="15185" y="2837"/>
                  </a:lnTo>
                  <a:lnTo>
                    <a:pt x="15192" y="2920"/>
                  </a:lnTo>
                  <a:lnTo>
                    <a:pt x="15199" y="3004"/>
                  </a:lnTo>
                  <a:lnTo>
                    <a:pt x="15205" y="3092"/>
                  </a:lnTo>
                  <a:lnTo>
                    <a:pt x="15210" y="3180"/>
                  </a:lnTo>
                  <a:lnTo>
                    <a:pt x="15215" y="3271"/>
                  </a:lnTo>
                  <a:lnTo>
                    <a:pt x="15218" y="3383"/>
                  </a:lnTo>
                  <a:lnTo>
                    <a:pt x="15219" y="3494"/>
                  </a:lnTo>
                  <a:lnTo>
                    <a:pt x="15219" y="3602"/>
                  </a:lnTo>
                  <a:lnTo>
                    <a:pt x="15217" y="3709"/>
                  </a:lnTo>
                  <a:lnTo>
                    <a:pt x="15212" y="3814"/>
                  </a:lnTo>
                  <a:lnTo>
                    <a:pt x="15206" y="3917"/>
                  </a:lnTo>
                  <a:lnTo>
                    <a:pt x="15199" y="4019"/>
                  </a:lnTo>
                  <a:lnTo>
                    <a:pt x="15188" y="4120"/>
                  </a:lnTo>
                  <a:lnTo>
                    <a:pt x="15177" y="4219"/>
                  </a:lnTo>
                  <a:lnTo>
                    <a:pt x="15164" y="4316"/>
                  </a:lnTo>
                  <a:lnTo>
                    <a:pt x="15149" y="4411"/>
                  </a:lnTo>
                  <a:lnTo>
                    <a:pt x="15133" y="4505"/>
                  </a:lnTo>
                  <a:lnTo>
                    <a:pt x="15115" y="4597"/>
                  </a:lnTo>
                  <a:lnTo>
                    <a:pt x="15095" y="4687"/>
                  </a:lnTo>
                  <a:lnTo>
                    <a:pt x="15075" y="4776"/>
                  </a:lnTo>
                  <a:lnTo>
                    <a:pt x="15052" y="4864"/>
                  </a:lnTo>
                  <a:lnTo>
                    <a:pt x="15028" y="4949"/>
                  </a:lnTo>
                  <a:lnTo>
                    <a:pt x="15003" y="5033"/>
                  </a:lnTo>
                  <a:lnTo>
                    <a:pt x="14977" y="5115"/>
                  </a:lnTo>
                  <a:lnTo>
                    <a:pt x="14949" y="5196"/>
                  </a:lnTo>
                  <a:lnTo>
                    <a:pt x="14919" y="5274"/>
                  </a:lnTo>
                  <a:lnTo>
                    <a:pt x="14889" y="5352"/>
                  </a:lnTo>
                  <a:lnTo>
                    <a:pt x="14857" y="5427"/>
                  </a:lnTo>
                  <a:lnTo>
                    <a:pt x="14824" y="5501"/>
                  </a:lnTo>
                  <a:lnTo>
                    <a:pt x="14790" y="5573"/>
                  </a:lnTo>
                  <a:lnTo>
                    <a:pt x="14755" y="5643"/>
                  </a:lnTo>
                  <a:lnTo>
                    <a:pt x="14718" y="5712"/>
                  </a:lnTo>
                  <a:lnTo>
                    <a:pt x="14680" y="5779"/>
                  </a:lnTo>
                  <a:lnTo>
                    <a:pt x="14642" y="5844"/>
                  </a:lnTo>
                  <a:lnTo>
                    <a:pt x="14603" y="5908"/>
                  </a:lnTo>
                  <a:lnTo>
                    <a:pt x="14563" y="5970"/>
                  </a:lnTo>
                  <a:lnTo>
                    <a:pt x="14521" y="6030"/>
                  </a:lnTo>
                  <a:lnTo>
                    <a:pt x="14479" y="6087"/>
                  </a:lnTo>
                  <a:lnTo>
                    <a:pt x="14437" y="6144"/>
                  </a:lnTo>
                  <a:lnTo>
                    <a:pt x="14393" y="6199"/>
                  </a:lnTo>
                  <a:lnTo>
                    <a:pt x="14349" y="6252"/>
                  </a:lnTo>
                  <a:lnTo>
                    <a:pt x="14304" y="6304"/>
                  </a:lnTo>
                  <a:lnTo>
                    <a:pt x="14257" y="6353"/>
                  </a:lnTo>
                  <a:lnTo>
                    <a:pt x="14211" y="6400"/>
                  </a:lnTo>
                  <a:lnTo>
                    <a:pt x="14164" y="6447"/>
                  </a:lnTo>
                  <a:lnTo>
                    <a:pt x="14116" y="6491"/>
                  </a:lnTo>
                  <a:lnTo>
                    <a:pt x="14068" y="6533"/>
                  </a:lnTo>
                  <a:lnTo>
                    <a:pt x="14019" y="6574"/>
                  </a:lnTo>
                  <a:lnTo>
                    <a:pt x="13970" y="6614"/>
                  </a:lnTo>
                  <a:lnTo>
                    <a:pt x="13921" y="6651"/>
                  </a:lnTo>
                  <a:lnTo>
                    <a:pt x="13870" y="6686"/>
                  </a:lnTo>
                  <a:lnTo>
                    <a:pt x="13819" y="6720"/>
                  </a:lnTo>
                  <a:lnTo>
                    <a:pt x="13769" y="6751"/>
                  </a:lnTo>
                  <a:lnTo>
                    <a:pt x="13718" y="6781"/>
                  </a:lnTo>
                  <a:lnTo>
                    <a:pt x="13667" y="6809"/>
                  </a:lnTo>
                  <a:lnTo>
                    <a:pt x="13615" y="6835"/>
                  </a:lnTo>
                  <a:lnTo>
                    <a:pt x="13563" y="6860"/>
                  </a:lnTo>
                  <a:lnTo>
                    <a:pt x="13511" y="6882"/>
                  </a:lnTo>
                  <a:lnTo>
                    <a:pt x="13459" y="6904"/>
                  </a:lnTo>
                  <a:lnTo>
                    <a:pt x="13407" y="6923"/>
                  </a:lnTo>
                  <a:lnTo>
                    <a:pt x="13355" y="6940"/>
                  </a:lnTo>
                  <a:lnTo>
                    <a:pt x="13302" y="6956"/>
                  </a:lnTo>
                  <a:lnTo>
                    <a:pt x="13251" y="6969"/>
                  </a:lnTo>
                  <a:lnTo>
                    <a:pt x="13198" y="6980"/>
                  </a:lnTo>
                  <a:lnTo>
                    <a:pt x="13146" y="6991"/>
                  </a:lnTo>
                  <a:lnTo>
                    <a:pt x="13095" y="6998"/>
                  </a:lnTo>
                  <a:lnTo>
                    <a:pt x="13043" y="7004"/>
                  </a:lnTo>
                  <a:lnTo>
                    <a:pt x="12991" y="7008"/>
                  </a:lnTo>
                  <a:lnTo>
                    <a:pt x="12940" y="7011"/>
                  </a:lnTo>
                  <a:lnTo>
                    <a:pt x="12846" y="7011"/>
                  </a:lnTo>
                  <a:lnTo>
                    <a:pt x="12763" y="7010"/>
                  </a:lnTo>
                  <a:lnTo>
                    <a:pt x="12683" y="7007"/>
                  </a:lnTo>
                  <a:lnTo>
                    <a:pt x="12602" y="7003"/>
                  </a:lnTo>
                  <a:lnTo>
                    <a:pt x="12524" y="6997"/>
                  </a:lnTo>
                  <a:lnTo>
                    <a:pt x="12446" y="6990"/>
                  </a:lnTo>
                  <a:lnTo>
                    <a:pt x="12370" y="6980"/>
                  </a:lnTo>
                  <a:lnTo>
                    <a:pt x="12296" y="6970"/>
                  </a:lnTo>
                  <a:lnTo>
                    <a:pt x="12222" y="6958"/>
                  </a:lnTo>
                  <a:lnTo>
                    <a:pt x="12150" y="6944"/>
                  </a:lnTo>
                  <a:lnTo>
                    <a:pt x="12080" y="6929"/>
                  </a:lnTo>
                  <a:lnTo>
                    <a:pt x="12011" y="6913"/>
                  </a:lnTo>
                  <a:lnTo>
                    <a:pt x="11943" y="6896"/>
                  </a:lnTo>
                  <a:lnTo>
                    <a:pt x="11875" y="6877"/>
                  </a:lnTo>
                  <a:lnTo>
                    <a:pt x="11810" y="6858"/>
                  </a:lnTo>
                  <a:lnTo>
                    <a:pt x="11745" y="6838"/>
                  </a:lnTo>
                  <a:lnTo>
                    <a:pt x="11683" y="6816"/>
                  </a:lnTo>
                  <a:lnTo>
                    <a:pt x="11622" y="6794"/>
                  </a:lnTo>
                  <a:lnTo>
                    <a:pt x="11562" y="6770"/>
                  </a:lnTo>
                  <a:lnTo>
                    <a:pt x="11503" y="6746"/>
                  </a:lnTo>
                  <a:lnTo>
                    <a:pt x="11445" y="6722"/>
                  </a:lnTo>
                  <a:lnTo>
                    <a:pt x="11388" y="6696"/>
                  </a:lnTo>
                  <a:lnTo>
                    <a:pt x="11334" y="6670"/>
                  </a:lnTo>
                  <a:lnTo>
                    <a:pt x="11280" y="6643"/>
                  </a:lnTo>
                  <a:lnTo>
                    <a:pt x="11227" y="6617"/>
                  </a:lnTo>
                  <a:lnTo>
                    <a:pt x="11177" y="6589"/>
                  </a:lnTo>
                  <a:lnTo>
                    <a:pt x="11127" y="6561"/>
                  </a:lnTo>
                  <a:lnTo>
                    <a:pt x="11079" y="6532"/>
                  </a:lnTo>
                  <a:lnTo>
                    <a:pt x="11031" y="6504"/>
                  </a:lnTo>
                  <a:lnTo>
                    <a:pt x="10986" y="6476"/>
                  </a:lnTo>
                  <a:lnTo>
                    <a:pt x="10941" y="6446"/>
                  </a:lnTo>
                  <a:lnTo>
                    <a:pt x="10898" y="6417"/>
                  </a:lnTo>
                  <a:lnTo>
                    <a:pt x="10856" y="6388"/>
                  </a:lnTo>
                  <a:lnTo>
                    <a:pt x="10815" y="6358"/>
                  </a:lnTo>
                  <a:lnTo>
                    <a:pt x="10776" y="6329"/>
                  </a:lnTo>
                  <a:lnTo>
                    <a:pt x="10738" y="6300"/>
                  </a:lnTo>
                  <a:lnTo>
                    <a:pt x="10701" y="6272"/>
                  </a:lnTo>
                  <a:lnTo>
                    <a:pt x="10666" y="6243"/>
                  </a:lnTo>
                  <a:lnTo>
                    <a:pt x="10632" y="6215"/>
                  </a:lnTo>
                  <a:lnTo>
                    <a:pt x="10599" y="6186"/>
                  </a:lnTo>
                  <a:lnTo>
                    <a:pt x="10568" y="6159"/>
                  </a:lnTo>
                  <a:lnTo>
                    <a:pt x="10537" y="6131"/>
                  </a:lnTo>
                  <a:lnTo>
                    <a:pt x="10508" y="6105"/>
                  </a:lnTo>
                  <a:lnTo>
                    <a:pt x="10480" y="6079"/>
                  </a:lnTo>
                  <a:lnTo>
                    <a:pt x="10454" y="6053"/>
                  </a:lnTo>
                  <a:lnTo>
                    <a:pt x="10429" y="6028"/>
                  </a:lnTo>
                  <a:lnTo>
                    <a:pt x="10405" y="6005"/>
                  </a:lnTo>
                  <a:lnTo>
                    <a:pt x="10383" y="5982"/>
                  </a:lnTo>
                  <a:lnTo>
                    <a:pt x="10361" y="5959"/>
                  </a:lnTo>
                  <a:lnTo>
                    <a:pt x="10341" y="5938"/>
                  </a:lnTo>
                  <a:lnTo>
                    <a:pt x="10323" y="5917"/>
                  </a:lnTo>
                  <a:lnTo>
                    <a:pt x="10305" y="5898"/>
                  </a:lnTo>
                  <a:lnTo>
                    <a:pt x="10290" y="5879"/>
                  </a:lnTo>
                  <a:lnTo>
                    <a:pt x="10274" y="5863"/>
                  </a:lnTo>
                  <a:lnTo>
                    <a:pt x="10261" y="5846"/>
                  </a:lnTo>
                  <a:lnTo>
                    <a:pt x="10250" y="5832"/>
                  </a:lnTo>
                  <a:lnTo>
                    <a:pt x="10238" y="5818"/>
                  </a:lnTo>
                  <a:lnTo>
                    <a:pt x="10229" y="5806"/>
                  </a:lnTo>
                  <a:lnTo>
                    <a:pt x="10221" y="5796"/>
                  </a:lnTo>
                  <a:lnTo>
                    <a:pt x="10213" y="5786"/>
                  </a:lnTo>
                  <a:lnTo>
                    <a:pt x="10207" y="5778"/>
                  </a:lnTo>
                  <a:lnTo>
                    <a:pt x="10203" y="5773"/>
                  </a:lnTo>
                  <a:lnTo>
                    <a:pt x="10200" y="5768"/>
                  </a:lnTo>
                  <a:lnTo>
                    <a:pt x="10198" y="5766"/>
                  </a:lnTo>
                  <a:lnTo>
                    <a:pt x="10197" y="5765"/>
                  </a:lnTo>
                  <a:lnTo>
                    <a:pt x="10197" y="5766"/>
                  </a:lnTo>
                  <a:lnTo>
                    <a:pt x="10197" y="5770"/>
                  </a:lnTo>
                  <a:lnTo>
                    <a:pt x="10196" y="5776"/>
                  </a:lnTo>
                  <a:lnTo>
                    <a:pt x="10194" y="5785"/>
                  </a:lnTo>
                  <a:lnTo>
                    <a:pt x="10193" y="5797"/>
                  </a:lnTo>
                  <a:lnTo>
                    <a:pt x="10191" y="5810"/>
                  </a:lnTo>
                  <a:lnTo>
                    <a:pt x="10189" y="5826"/>
                  </a:lnTo>
                  <a:lnTo>
                    <a:pt x="10187" y="5844"/>
                  </a:lnTo>
                  <a:lnTo>
                    <a:pt x="10185" y="5864"/>
                  </a:lnTo>
                  <a:lnTo>
                    <a:pt x="10182" y="5885"/>
                  </a:lnTo>
                  <a:lnTo>
                    <a:pt x="10179" y="5909"/>
                  </a:lnTo>
                  <a:lnTo>
                    <a:pt x="10177" y="5935"/>
                  </a:lnTo>
                  <a:lnTo>
                    <a:pt x="10175" y="5963"/>
                  </a:lnTo>
                  <a:lnTo>
                    <a:pt x="10172" y="5991"/>
                  </a:lnTo>
                  <a:lnTo>
                    <a:pt x="10170" y="6021"/>
                  </a:lnTo>
                  <a:lnTo>
                    <a:pt x="10168" y="6053"/>
                  </a:lnTo>
                  <a:lnTo>
                    <a:pt x="10165" y="6086"/>
                  </a:lnTo>
                  <a:lnTo>
                    <a:pt x="10163" y="6121"/>
                  </a:lnTo>
                  <a:lnTo>
                    <a:pt x="10162" y="6157"/>
                  </a:lnTo>
                  <a:lnTo>
                    <a:pt x="10160" y="6194"/>
                  </a:lnTo>
                  <a:lnTo>
                    <a:pt x="10159" y="6231"/>
                  </a:lnTo>
                  <a:lnTo>
                    <a:pt x="10158" y="6271"/>
                  </a:lnTo>
                  <a:lnTo>
                    <a:pt x="10157" y="6351"/>
                  </a:lnTo>
                  <a:lnTo>
                    <a:pt x="10157" y="6434"/>
                  </a:lnTo>
                  <a:lnTo>
                    <a:pt x="10159" y="6520"/>
                  </a:lnTo>
                  <a:lnTo>
                    <a:pt x="10163" y="6607"/>
                  </a:lnTo>
                  <a:lnTo>
                    <a:pt x="10170" y="6696"/>
                  </a:lnTo>
                  <a:lnTo>
                    <a:pt x="10179" y="6784"/>
                  </a:lnTo>
                  <a:lnTo>
                    <a:pt x="10192" y="6872"/>
                  </a:lnTo>
                  <a:lnTo>
                    <a:pt x="10207" y="6959"/>
                  </a:lnTo>
                  <a:lnTo>
                    <a:pt x="10226" y="7044"/>
                  </a:lnTo>
                  <a:lnTo>
                    <a:pt x="10249" y="7128"/>
                  </a:lnTo>
                  <a:lnTo>
                    <a:pt x="10262" y="7168"/>
                  </a:lnTo>
                  <a:lnTo>
                    <a:pt x="10275" y="7207"/>
                  </a:lnTo>
                  <a:lnTo>
                    <a:pt x="10291" y="7246"/>
                  </a:lnTo>
                  <a:lnTo>
                    <a:pt x="10306" y="7283"/>
                  </a:lnTo>
                  <a:lnTo>
                    <a:pt x="10324" y="7320"/>
                  </a:lnTo>
                  <a:lnTo>
                    <a:pt x="10342" y="7355"/>
                  </a:lnTo>
                  <a:lnTo>
                    <a:pt x="10361" y="7389"/>
                  </a:lnTo>
                  <a:lnTo>
                    <a:pt x="10383" y="7422"/>
                  </a:lnTo>
                  <a:lnTo>
                    <a:pt x="10404" y="7454"/>
                  </a:lnTo>
                  <a:lnTo>
                    <a:pt x="10427" y="7484"/>
                  </a:lnTo>
                  <a:lnTo>
                    <a:pt x="10452" y="7512"/>
                  </a:lnTo>
                  <a:lnTo>
                    <a:pt x="10478" y="7539"/>
                  </a:lnTo>
                  <a:lnTo>
                    <a:pt x="10506" y="7564"/>
                  </a:lnTo>
                  <a:lnTo>
                    <a:pt x="10535" y="7587"/>
                  </a:lnTo>
                  <a:lnTo>
                    <a:pt x="10564" y="7609"/>
                  </a:lnTo>
                  <a:lnTo>
                    <a:pt x="10596" y="7627"/>
                  </a:lnTo>
                  <a:lnTo>
                    <a:pt x="10629" y="7645"/>
                  </a:lnTo>
                  <a:lnTo>
                    <a:pt x="10665" y="7660"/>
                  </a:lnTo>
                  <a:lnTo>
                    <a:pt x="10702" y="7672"/>
                  </a:lnTo>
                  <a:lnTo>
                    <a:pt x="10740" y="7683"/>
                  </a:lnTo>
                  <a:lnTo>
                    <a:pt x="10779" y="7691"/>
                  </a:lnTo>
                  <a:lnTo>
                    <a:pt x="10820" y="7697"/>
                  </a:lnTo>
                  <a:lnTo>
                    <a:pt x="10882" y="7697"/>
                  </a:lnTo>
                  <a:lnTo>
                    <a:pt x="10923" y="7695"/>
                  </a:lnTo>
                  <a:lnTo>
                    <a:pt x="10962" y="7690"/>
                  </a:lnTo>
                  <a:lnTo>
                    <a:pt x="11000" y="7683"/>
                  </a:lnTo>
                  <a:lnTo>
                    <a:pt x="11037" y="7671"/>
                  </a:lnTo>
                  <a:lnTo>
                    <a:pt x="11073" y="7658"/>
                  </a:lnTo>
                  <a:lnTo>
                    <a:pt x="11108" y="7643"/>
                  </a:lnTo>
                  <a:lnTo>
                    <a:pt x="11142" y="7624"/>
                  </a:lnTo>
                  <a:lnTo>
                    <a:pt x="11175" y="7604"/>
                  </a:lnTo>
                  <a:lnTo>
                    <a:pt x="11206" y="7583"/>
                  </a:lnTo>
                  <a:lnTo>
                    <a:pt x="11235" y="7559"/>
                  </a:lnTo>
                  <a:lnTo>
                    <a:pt x="11264" y="7535"/>
                  </a:lnTo>
                  <a:lnTo>
                    <a:pt x="11291" y="7510"/>
                  </a:lnTo>
                  <a:lnTo>
                    <a:pt x="11318" y="7483"/>
                  </a:lnTo>
                  <a:lnTo>
                    <a:pt x="11343" y="7456"/>
                  </a:lnTo>
                  <a:lnTo>
                    <a:pt x="11367" y="7428"/>
                  </a:lnTo>
                  <a:lnTo>
                    <a:pt x="11389" y="7401"/>
                  </a:lnTo>
                  <a:lnTo>
                    <a:pt x="11411" y="7373"/>
                  </a:lnTo>
                  <a:lnTo>
                    <a:pt x="11431" y="7346"/>
                  </a:lnTo>
                  <a:lnTo>
                    <a:pt x="11449" y="7318"/>
                  </a:lnTo>
                  <a:lnTo>
                    <a:pt x="11467" y="7292"/>
                  </a:lnTo>
                  <a:lnTo>
                    <a:pt x="11483" y="7267"/>
                  </a:lnTo>
                  <a:lnTo>
                    <a:pt x="11498" y="7242"/>
                  </a:lnTo>
                  <a:lnTo>
                    <a:pt x="11511" y="7219"/>
                  </a:lnTo>
                  <a:lnTo>
                    <a:pt x="11522" y="7198"/>
                  </a:lnTo>
                  <a:lnTo>
                    <a:pt x="11534" y="7177"/>
                  </a:lnTo>
                  <a:lnTo>
                    <a:pt x="11543" y="7159"/>
                  </a:lnTo>
                  <a:lnTo>
                    <a:pt x="11550" y="7144"/>
                  </a:lnTo>
                  <a:lnTo>
                    <a:pt x="11558" y="7130"/>
                  </a:lnTo>
                  <a:lnTo>
                    <a:pt x="11562" y="7119"/>
                  </a:lnTo>
                  <a:lnTo>
                    <a:pt x="11566" y="7111"/>
                  </a:lnTo>
                  <a:lnTo>
                    <a:pt x="11568" y="7106"/>
                  </a:lnTo>
                  <a:lnTo>
                    <a:pt x="11569" y="7105"/>
                  </a:lnTo>
                  <a:lnTo>
                    <a:pt x="11724" y="7136"/>
                  </a:lnTo>
                  <a:lnTo>
                    <a:pt x="11724" y="7136"/>
                  </a:lnTo>
                  <a:lnTo>
                    <a:pt x="11724" y="7138"/>
                  </a:lnTo>
                  <a:lnTo>
                    <a:pt x="11723" y="7142"/>
                  </a:lnTo>
                  <a:lnTo>
                    <a:pt x="11721" y="7146"/>
                  </a:lnTo>
                  <a:lnTo>
                    <a:pt x="11720" y="7152"/>
                  </a:lnTo>
                  <a:lnTo>
                    <a:pt x="11718" y="7158"/>
                  </a:lnTo>
                  <a:lnTo>
                    <a:pt x="11714" y="7167"/>
                  </a:lnTo>
                  <a:lnTo>
                    <a:pt x="11712" y="7176"/>
                  </a:lnTo>
                  <a:lnTo>
                    <a:pt x="11705" y="7197"/>
                  </a:lnTo>
                  <a:lnTo>
                    <a:pt x="11696" y="7222"/>
                  </a:lnTo>
                  <a:lnTo>
                    <a:pt x="11686" y="7250"/>
                  </a:lnTo>
                  <a:lnTo>
                    <a:pt x="11674" y="7282"/>
                  </a:lnTo>
                  <a:lnTo>
                    <a:pt x="11660" y="7316"/>
                  </a:lnTo>
                  <a:lnTo>
                    <a:pt x="11644" y="7352"/>
                  </a:lnTo>
                  <a:lnTo>
                    <a:pt x="11627" y="7391"/>
                  </a:lnTo>
                  <a:lnTo>
                    <a:pt x="11607" y="7431"/>
                  </a:lnTo>
                  <a:lnTo>
                    <a:pt x="11586" y="7474"/>
                  </a:lnTo>
                  <a:lnTo>
                    <a:pt x="11563" y="7516"/>
                  </a:lnTo>
                  <a:lnTo>
                    <a:pt x="11538" y="7559"/>
                  </a:lnTo>
                  <a:lnTo>
                    <a:pt x="11510" y="7603"/>
                  </a:lnTo>
                  <a:lnTo>
                    <a:pt x="11480" y="7647"/>
                  </a:lnTo>
                  <a:lnTo>
                    <a:pt x="11449" y="7690"/>
                  </a:lnTo>
                  <a:lnTo>
                    <a:pt x="11415" y="7733"/>
                  </a:lnTo>
                  <a:lnTo>
                    <a:pt x="11379" y="7774"/>
                  </a:lnTo>
                  <a:lnTo>
                    <a:pt x="11341" y="7816"/>
                  </a:lnTo>
                  <a:lnTo>
                    <a:pt x="11299" y="7854"/>
                  </a:lnTo>
                  <a:lnTo>
                    <a:pt x="11257" y="7891"/>
                  </a:lnTo>
                  <a:lnTo>
                    <a:pt x="11212" y="7925"/>
                  </a:lnTo>
                  <a:lnTo>
                    <a:pt x="11164" y="7956"/>
                  </a:lnTo>
                  <a:lnTo>
                    <a:pt x="11114" y="7985"/>
                  </a:lnTo>
                  <a:lnTo>
                    <a:pt x="11061" y="8009"/>
                  </a:lnTo>
                  <a:lnTo>
                    <a:pt x="11005" y="8031"/>
                  </a:lnTo>
                  <a:lnTo>
                    <a:pt x="10977" y="8040"/>
                  </a:lnTo>
                  <a:lnTo>
                    <a:pt x="10947" y="8047"/>
                  </a:lnTo>
                  <a:lnTo>
                    <a:pt x="10917" y="8055"/>
                  </a:lnTo>
                  <a:lnTo>
                    <a:pt x="10888" y="8061"/>
                  </a:lnTo>
                  <a:lnTo>
                    <a:pt x="10856" y="8065"/>
                  </a:lnTo>
                  <a:lnTo>
                    <a:pt x="10824" y="8068"/>
                  </a:lnTo>
                  <a:lnTo>
                    <a:pt x="10792" y="8070"/>
                  </a:lnTo>
                  <a:lnTo>
                    <a:pt x="10759" y="8071"/>
                  </a:lnTo>
                  <a:lnTo>
                    <a:pt x="10711" y="8069"/>
                  </a:lnTo>
                  <a:lnTo>
                    <a:pt x="10665" y="8065"/>
                  </a:lnTo>
                  <a:lnTo>
                    <a:pt x="10618" y="8058"/>
                  </a:lnTo>
                  <a:lnTo>
                    <a:pt x="10572" y="8047"/>
                  </a:lnTo>
                  <a:lnTo>
                    <a:pt x="10524" y="8034"/>
                  </a:lnTo>
                  <a:lnTo>
                    <a:pt x="10478" y="8019"/>
                  </a:lnTo>
                  <a:lnTo>
                    <a:pt x="10431" y="7999"/>
                  </a:lnTo>
                  <a:lnTo>
                    <a:pt x="10384" y="7977"/>
                  </a:lnTo>
                  <a:lnTo>
                    <a:pt x="10331" y="7952"/>
                  </a:lnTo>
                  <a:lnTo>
                    <a:pt x="10276" y="7924"/>
                  </a:lnTo>
                  <a:lnTo>
                    <a:pt x="10222" y="7892"/>
                  </a:lnTo>
                  <a:lnTo>
                    <a:pt x="10166" y="7857"/>
                  </a:lnTo>
                  <a:lnTo>
                    <a:pt x="10109" y="7821"/>
                  </a:lnTo>
                  <a:lnTo>
                    <a:pt x="10053" y="7781"/>
                  </a:lnTo>
                  <a:lnTo>
                    <a:pt x="9999" y="7739"/>
                  </a:lnTo>
                  <a:lnTo>
                    <a:pt x="9944" y="7696"/>
                  </a:lnTo>
                  <a:lnTo>
                    <a:pt x="9890" y="7652"/>
                  </a:lnTo>
                  <a:lnTo>
                    <a:pt x="9839" y="7607"/>
                  </a:lnTo>
                  <a:lnTo>
                    <a:pt x="9788" y="7560"/>
                  </a:lnTo>
                  <a:lnTo>
                    <a:pt x="9740" y="7513"/>
                  </a:lnTo>
                  <a:lnTo>
                    <a:pt x="9694" y="7465"/>
                  </a:lnTo>
                  <a:lnTo>
                    <a:pt x="9651" y="7417"/>
                  </a:lnTo>
                  <a:lnTo>
                    <a:pt x="9611" y="7370"/>
                  </a:lnTo>
                  <a:lnTo>
                    <a:pt x="9573" y="7323"/>
                  </a:lnTo>
                  <a:lnTo>
                    <a:pt x="9524" y="7310"/>
                  </a:lnTo>
                  <a:lnTo>
                    <a:pt x="9475" y="7295"/>
                  </a:lnTo>
                  <a:lnTo>
                    <a:pt x="9426" y="7279"/>
                  </a:lnTo>
                  <a:lnTo>
                    <a:pt x="9377" y="7260"/>
                  </a:lnTo>
                  <a:lnTo>
                    <a:pt x="9330" y="7241"/>
                  </a:lnTo>
                  <a:lnTo>
                    <a:pt x="9282" y="7219"/>
                  </a:lnTo>
                  <a:lnTo>
                    <a:pt x="9236" y="7197"/>
                  </a:lnTo>
                  <a:lnTo>
                    <a:pt x="9189" y="7173"/>
                  </a:lnTo>
                  <a:lnTo>
                    <a:pt x="9145" y="7148"/>
                  </a:lnTo>
                  <a:lnTo>
                    <a:pt x="9101" y="7123"/>
                  </a:lnTo>
                  <a:lnTo>
                    <a:pt x="9057" y="7098"/>
                  </a:lnTo>
                  <a:lnTo>
                    <a:pt x="9016" y="7071"/>
                  </a:lnTo>
                  <a:lnTo>
                    <a:pt x="8975" y="7044"/>
                  </a:lnTo>
                  <a:lnTo>
                    <a:pt x="8935" y="7017"/>
                  </a:lnTo>
                  <a:lnTo>
                    <a:pt x="8897" y="6991"/>
                  </a:lnTo>
                  <a:lnTo>
                    <a:pt x="8861" y="6965"/>
                  </a:lnTo>
                  <a:lnTo>
                    <a:pt x="8826" y="6938"/>
                  </a:lnTo>
                  <a:lnTo>
                    <a:pt x="8793" y="6912"/>
                  </a:lnTo>
                  <a:lnTo>
                    <a:pt x="8761" y="6888"/>
                  </a:lnTo>
                  <a:lnTo>
                    <a:pt x="8731" y="6864"/>
                  </a:lnTo>
                  <a:lnTo>
                    <a:pt x="8703" y="6841"/>
                  </a:lnTo>
                  <a:lnTo>
                    <a:pt x="8677" y="6819"/>
                  </a:lnTo>
                  <a:lnTo>
                    <a:pt x="8654" y="6798"/>
                  </a:lnTo>
                  <a:lnTo>
                    <a:pt x="8632" y="6779"/>
                  </a:lnTo>
                  <a:lnTo>
                    <a:pt x="8612" y="6762"/>
                  </a:lnTo>
                  <a:lnTo>
                    <a:pt x="8595" y="6746"/>
                  </a:lnTo>
                  <a:lnTo>
                    <a:pt x="8580" y="6733"/>
                  </a:lnTo>
                  <a:lnTo>
                    <a:pt x="8568" y="6721"/>
                  </a:lnTo>
                  <a:lnTo>
                    <a:pt x="8559" y="6711"/>
                  </a:lnTo>
                  <a:lnTo>
                    <a:pt x="8551" y="6705"/>
                  </a:lnTo>
                  <a:lnTo>
                    <a:pt x="8547" y="6701"/>
                  </a:lnTo>
                  <a:lnTo>
                    <a:pt x="8545" y="6699"/>
                  </a:lnTo>
                  <a:lnTo>
                    <a:pt x="8546" y="6701"/>
                  </a:lnTo>
                  <a:lnTo>
                    <a:pt x="8547" y="6706"/>
                  </a:lnTo>
                  <a:lnTo>
                    <a:pt x="8549" y="6716"/>
                  </a:lnTo>
                  <a:lnTo>
                    <a:pt x="8553" y="6728"/>
                  </a:lnTo>
                  <a:lnTo>
                    <a:pt x="8559" y="6743"/>
                  </a:lnTo>
                  <a:lnTo>
                    <a:pt x="8565" y="6762"/>
                  </a:lnTo>
                  <a:lnTo>
                    <a:pt x="8574" y="6784"/>
                  </a:lnTo>
                  <a:lnTo>
                    <a:pt x="8584" y="6808"/>
                  </a:lnTo>
                  <a:lnTo>
                    <a:pt x="8597" y="6836"/>
                  </a:lnTo>
                  <a:lnTo>
                    <a:pt x="8612" y="6867"/>
                  </a:lnTo>
                  <a:lnTo>
                    <a:pt x="8630" y="6900"/>
                  </a:lnTo>
                  <a:lnTo>
                    <a:pt x="8651" y="6936"/>
                  </a:lnTo>
                  <a:lnTo>
                    <a:pt x="8674" y="6975"/>
                  </a:lnTo>
                  <a:lnTo>
                    <a:pt x="8701" y="7015"/>
                  </a:lnTo>
                  <a:lnTo>
                    <a:pt x="8730" y="7059"/>
                  </a:lnTo>
                  <a:lnTo>
                    <a:pt x="8764" y="7105"/>
                  </a:lnTo>
                  <a:lnTo>
                    <a:pt x="8812" y="7163"/>
                  </a:lnTo>
                  <a:lnTo>
                    <a:pt x="8862" y="7218"/>
                  </a:lnTo>
                  <a:lnTo>
                    <a:pt x="8914" y="7272"/>
                  </a:lnTo>
                  <a:lnTo>
                    <a:pt x="8966" y="7323"/>
                  </a:lnTo>
                  <a:lnTo>
                    <a:pt x="9019" y="7373"/>
                  </a:lnTo>
                  <a:lnTo>
                    <a:pt x="9071" y="7419"/>
                  </a:lnTo>
                  <a:lnTo>
                    <a:pt x="9121" y="7462"/>
                  </a:lnTo>
                  <a:lnTo>
                    <a:pt x="9169" y="7501"/>
                  </a:lnTo>
                  <a:lnTo>
                    <a:pt x="9214" y="7539"/>
                  </a:lnTo>
                  <a:lnTo>
                    <a:pt x="9235" y="7555"/>
                  </a:lnTo>
                  <a:lnTo>
                    <a:pt x="9255" y="7570"/>
                  </a:lnTo>
                  <a:lnTo>
                    <a:pt x="9275" y="7585"/>
                  </a:lnTo>
                  <a:lnTo>
                    <a:pt x="9293" y="7598"/>
                  </a:lnTo>
                  <a:lnTo>
                    <a:pt x="9309" y="7611"/>
                  </a:lnTo>
                  <a:lnTo>
                    <a:pt x="9325" y="7622"/>
                  </a:lnTo>
                  <a:lnTo>
                    <a:pt x="9338" y="7631"/>
                  </a:lnTo>
                  <a:lnTo>
                    <a:pt x="9350" y="7641"/>
                  </a:lnTo>
                  <a:lnTo>
                    <a:pt x="9362" y="7648"/>
                  </a:lnTo>
                  <a:lnTo>
                    <a:pt x="9370" y="7654"/>
                  </a:lnTo>
                  <a:lnTo>
                    <a:pt x="9377" y="7659"/>
                  </a:lnTo>
                  <a:lnTo>
                    <a:pt x="9382" y="7662"/>
                  </a:lnTo>
                  <a:lnTo>
                    <a:pt x="9386" y="7665"/>
                  </a:lnTo>
                  <a:lnTo>
                    <a:pt x="9387" y="7665"/>
                  </a:lnTo>
                  <a:lnTo>
                    <a:pt x="9387" y="7666"/>
                  </a:lnTo>
                  <a:lnTo>
                    <a:pt x="9386" y="7670"/>
                  </a:lnTo>
                  <a:lnTo>
                    <a:pt x="9382" y="7677"/>
                  </a:lnTo>
                  <a:lnTo>
                    <a:pt x="9379" y="7684"/>
                  </a:lnTo>
                  <a:lnTo>
                    <a:pt x="9376" y="7694"/>
                  </a:lnTo>
                  <a:lnTo>
                    <a:pt x="9371" y="7706"/>
                  </a:lnTo>
                  <a:lnTo>
                    <a:pt x="9366" y="7721"/>
                  </a:lnTo>
                  <a:lnTo>
                    <a:pt x="9360" y="7737"/>
                  </a:lnTo>
                  <a:lnTo>
                    <a:pt x="9352" y="7756"/>
                  </a:lnTo>
                  <a:lnTo>
                    <a:pt x="9344" y="7775"/>
                  </a:lnTo>
                  <a:lnTo>
                    <a:pt x="9336" y="7797"/>
                  </a:lnTo>
                  <a:lnTo>
                    <a:pt x="9327" y="7821"/>
                  </a:lnTo>
                  <a:lnTo>
                    <a:pt x="9317" y="7845"/>
                  </a:lnTo>
                  <a:lnTo>
                    <a:pt x="9307" y="7872"/>
                  </a:lnTo>
                  <a:lnTo>
                    <a:pt x="9296" y="7901"/>
                  </a:lnTo>
                  <a:lnTo>
                    <a:pt x="9284" y="7930"/>
                  </a:lnTo>
                  <a:lnTo>
                    <a:pt x="9272" y="7962"/>
                  </a:lnTo>
                  <a:lnTo>
                    <a:pt x="9260" y="7994"/>
                  </a:lnTo>
                  <a:lnTo>
                    <a:pt x="9246" y="8027"/>
                  </a:lnTo>
                  <a:lnTo>
                    <a:pt x="9232" y="8062"/>
                  </a:lnTo>
                  <a:lnTo>
                    <a:pt x="9217" y="8098"/>
                  </a:lnTo>
                  <a:lnTo>
                    <a:pt x="9203" y="8135"/>
                  </a:lnTo>
                  <a:lnTo>
                    <a:pt x="9172" y="8211"/>
                  </a:lnTo>
                  <a:lnTo>
                    <a:pt x="9139" y="8291"/>
                  </a:lnTo>
                  <a:lnTo>
                    <a:pt x="9105" y="8374"/>
                  </a:lnTo>
                  <a:lnTo>
                    <a:pt x="9070" y="8459"/>
                  </a:lnTo>
                  <a:lnTo>
                    <a:pt x="9032" y="8546"/>
                  </a:lnTo>
                  <a:lnTo>
                    <a:pt x="8994" y="8635"/>
                  </a:lnTo>
                  <a:lnTo>
                    <a:pt x="8956" y="8723"/>
                  </a:lnTo>
                  <a:lnTo>
                    <a:pt x="8878" y="8901"/>
                  </a:lnTo>
                  <a:lnTo>
                    <a:pt x="8837" y="8989"/>
                  </a:lnTo>
                  <a:lnTo>
                    <a:pt x="8797" y="9075"/>
                  </a:lnTo>
                  <a:lnTo>
                    <a:pt x="8757" y="9161"/>
                  </a:lnTo>
                  <a:lnTo>
                    <a:pt x="8717" y="9243"/>
                  </a:lnTo>
                  <a:lnTo>
                    <a:pt x="8676" y="9323"/>
                  </a:lnTo>
                  <a:lnTo>
                    <a:pt x="8637" y="9399"/>
                  </a:lnTo>
                  <a:lnTo>
                    <a:pt x="8617" y="9435"/>
                  </a:lnTo>
                  <a:lnTo>
                    <a:pt x="8599" y="9471"/>
                  </a:lnTo>
                  <a:lnTo>
                    <a:pt x="8579" y="9505"/>
                  </a:lnTo>
                  <a:lnTo>
                    <a:pt x="8561" y="9539"/>
                  </a:lnTo>
                  <a:lnTo>
                    <a:pt x="8542" y="9571"/>
                  </a:lnTo>
                  <a:lnTo>
                    <a:pt x="8524" y="9601"/>
                  </a:lnTo>
                  <a:lnTo>
                    <a:pt x="8506" y="9631"/>
                  </a:lnTo>
                  <a:lnTo>
                    <a:pt x="8488" y="9658"/>
                  </a:lnTo>
                  <a:lnTo>
                    <a:pt x="8471" y="9684"/>
                  </a:lnTo>
                  <a:lnTo>
                    <a:pt x="8453" y="9709"/>
                  </a:lnTo>
                  <a:lnTo>
                    <a:pt x="8437" y="9733"/>
                  </a:lnTo>
                  <a:lnTo>
                    <a:pt x="8420" y="9753"/>
                  </a:lnTo>
                  <a:lnTo>
                    <a:pt x="8388" y="9794"/>
                  </a:lnTo>
                  <a:lnTo>
                    <a:pt x="8354" y="9835"/>
                  </a:lnTo>
                  <a:lnTo>
                    <a:pt x="8284" y="9913"/>
                  </a:lnTo>
                  <a:lnTo>
                    <a:pt x="8210" y="9990"/>
                  </a:lnTo>
                  <a:lnTo>
                    <a:pt x="8132" y="10065"/>
                  </a:lnTo>
                  <a:lnTo>
                    <a:pt x="8052" y="10138"/>
                  </a:lnTo>
                  <a:lnTo>
                    <a:pt x="7969" y="10212"/>
                  </a:lnTo>
                  <a:lnTo>
                    <a:pt x="7885" y="10283"/>
                  </a:lnTo>
                  <a:lnTo>
                    <a:pt x="7798" y="10354"/>
                  </a:lnTo>
                  <a:lnTo>
                    <a:pt x="7709" y="10423"/>
                  </a:lnTo>
                  <a:lnTo>
                    <a:pt x="7620" y="10493"/>
                  </a:lnTo>
                  <a:lnTo>
                    <a:pt x="7440" y="10630"/>
                  </a:lnTo>
                  <a:lnTo>
                    <a:pt x="7258" y="10768"/>
                  </a:lnTo>
                  <a:lnTo>
                    <a:pt x="7169" y="10837"/>
                  </a:lnTo>
                  <a:lnTo>
                    <a:pt x="7080" y="10907"/>
                  </a:lnTo>
                  <a:lnTo>
                    <a:pt x="7046" y="10935"/>
                  </a:lnTo>
                  <a:lnTo>
                    <a:pt x="7013" y="10960"/>
                  </a:lnTo>
                  <a:lnTo>
                    <a:pt x="6981" y="10984"/>
                  </a:lnTo>
                  <a:lnTo>
                    <a:pt x="6951" y="11007"/>
                  </a:lnTo>
                  <a:lnTo>
                    <a:pt x="6921" y="11026"/>
                  </a:lnTo>
                  <a:lnTo>
                    <a:pt x="6894" y="11044"/>
                  </a:lnTo>
                  <a:lnTo>
                    <a:pt x="6866" y="11060"/>
                  </a:lnTo>
                  <a:lnTo>
                    <a:pt x="6839" y="11074"/>
                  </a:lnTo>
                  <a:lnTo>
                    <a:pt x="6813" y="11086"/>
                  </a:lnTo>
                  <a:lnTo>
                    <a:pt x="6788" y="11097"/>
                  </a:lnTo>
                  <a:lnTo>
                    <a:pt x="6763" y="11106"/>
                  </a:lnTo>
                  <a:lnTo>
                    <a:pt x="6739" y="11113"/>
                  </a:lnTo>
                  <a:lnTo>
                    <a:pt x="6715" y="11118"/>
                  </a:lnTo>
                  <a:lnTo>
                    <a:pt x="6691" y="11122"/>
                  </a:lnTo>
                  <a:lnTo>
                    <a:pt x="6667" y="11124"/>
                  </a:lnTo>
                  <a:lnTo>
                    <a:pt x="6645" y="11125"/>
                  </a:lnTo>
                  <a:lnTo>
                    <a:pt x="6627" y="11124"/>
                  </a:lnTo>
                  <a:lnTo>
                    <a:pt x="6610" y="11123"/>
                  </a:lnTo>
                  <a:lnTo>
                    <a:pt x="6592" y="11120"/>
                  </a:lnTo>
                  <a:lnTo>
                    <a:pt x="6576" y="11116"/>
                  </a:lnTo>
                  <a:lnTo>
                    <a:pt x="6558" y="11111"/>
                  </a:lnTo>
                  <a:lnTo>
                    <a:pt x="6541" y="11105"/>
                  </a:lnTo>
                  <a:lnTo>
                    <a:pt x="6524" y="11097"/>
                  </a:lnTo>
                  <a:lnTo>
                    <a:pt x="6506" y="11089"/>
                  </a:lnTo>
                  <a:lnTo>
                    <a:pt x="6489" y="11080"/>
                  </a:lnTo>
                  <a:lnTo>
                    <a:pt x="6471" y="11070"/>
                  </a:lnTo>
                  <a:lnTo>
                    <a:pt x="6454" y="11057"/>
                  </a:lnTo>
                  <a:lnTo>
                    <a:pt x="6436" y="11044"/>
                  </a:lnTo>
                  <a:lnTo>
                    <a:pt x="6418" y="11030"/>
                  </a:lnTo>
                  <a:lnTo>
                    <a:pt x="6399" y="11015"/>
                  </a:lnTo>
                  <a:lnTo>
                    <a:pt x="6379" y="10998"/>
                  </a:lnTo>
                  <a:lnTo>
                    <a:pt x="6360" y="10981"/>
                  </a:lnTo>
                  <a:lnTo>
                    <a:pt x="6340" y="10961"/>
                  </a:lnTo>
                  <a:lnTo>
                    <a:pt x="6320" y="10942"/>
                  </a:lnTo>
                  <a:lnTo>
                    <a:pt x="6299" y="10920"/>
                  </a:lnTo>
                  <a:lnTo>
                    <a:pt x="6277" y="10898"/>
                  </a:lnTo>
                  <a:lnTo>
                    <a:pt x="6255" y="10874"/>
                  </a:lnTo>
                  <a:lnTo>
                    <a:pt x="6232" y="10849"/>
                  </a:lnTo>
                  <a:lnTo>
                    <a:pt x="6208" y="10823"/>
                  </a:lnTo>
                  <a:lnTo>
                    <a:pt x="6184" y="10796"/>
                  </a:lnTo>
                  <a:lnTo>
                    <a:pt x="6160" y="10768"/>
                  </a:lnTo>
                  <a:lnTo>
                    <a:pt x="6134" y="10738"/>
                  </a:lnTo>
                  <a:lnTo>
                    <a:pt x="6107" y="10707"/>
                  </a:lnTo>
                  <a:lnTo>
                    <a:pt x="6079" y="10674"/>
                  </a:lnTo>
                  <a:lnTo>
                    <a:pt x="6050" y="10641"/>
                  </a:lnTo>
                  <a:lnTo>
                    <a:pt x="6021" y="10606"/>
                  </a:lnTo>
                  <a:lnTo>
                    <a:pt x="5990" y="10570"/>
                  </a:lnTo>
                  <a:lnTo>
                    <a:pt x="5958" y="10533"/>
                  </a:lnTo>
                  <a:lnTo>
                    <a:pt x="5938" y="10505"/>
                  </a:lnTo>
                  <a:lnTo>
                    <a:pt x="5917" y="10478"/>
                  </a:lnTo>
                  <a:lnTo>
                    <a:pt x="5897" y="10453"/>
                  </a:lnTo>
                  <a:lnTo>
                    <a:pt x="5880" y="10427"/>
                  </a:lnTo>
                  <a:lnTo>
                    <a:pt x="5846" y="10377"/>
                  </a:lnTo>
                  <a:lnTo>
                    <a:pt x="5817" y="10330"/>
                  </a:lnTo>
                  <a:lnTo>
                    <a:pt x="5791" y="10286"/>
                  </a:lnTo>
                  <a:lnTo>
                    <a:pt x="5769" y="10242"/>
                  </a:lnTo>
                  <a:lnTo>
                    <a:pt x="5751" y="10202"/>
                  </a:lnTo>
                  <a:lnTo>
                    <a:pt x="5735" y="10163"/>
                  </a:lnTo>
                  <a:lnTo>
                    <a:pt x="5724" y="10127"/>
                  </a:lnTo>
                  <a:lnTo>
                    <a:pt x="5715" y="10092"/>
                  </a:lnTo>
                  <a:lnTo>
                    <a:pt x="5708" y="10059"/>
                  </a:lnTo>
                  <a:lnTo>
                    <a:pt x="5705" y="10027"/>
                  </a:lnTo>
                  <a:lnTo>
                    <a:pt x="5705" y="9997"/>
                  </a:lnTo>
                  <a:lnTo>
                    <a:pt x="5706" y="9969"/>
                  </a:lnTo>
                  <a:lnTo>
                    <a:pt x="5710" y="9943"/>
                  </a:lnTo>
                  <a:lnTo>
                    <a:pt x="5718" y="9917"/>
                  </a:lnTo>
                  <a:lnTo>
                    <a:pt x="5726" y="9893"/>
                  </a:lnTo>
                  <a:lnTo>
                    <a:pt x="5735" y="9870"/>
                  </a:lnTo>
                  <a:lnTo>
                    <a:pt x="5748" y="9848"/>
                  </a:lnTo>
                  <a:lnTo>
                    <a:pt x="5761" y="9827"/>
                  </a:lnTo>
                  <a:lnTo>
                    <a:pt x="5776" y="9808"/>
                  </a:lnTo>
                  <a:lnTo>
                    <a:pt x="5792" y="9788"/>
                  </a:lnTo>
                  <a:lnTo>
                    <a:pt x="5810" y="9770"/>
                  </a:lnTo>
                  <a:lnTo>
                    <a:pt x="5827" y="9752"/>
                  </a:lnTo>
                  <a:lnTo>
                    <a:pt x="5866" y="9719"/>
                  </a:lnTo>
                  <a:lnTo>
                    <a:pt x="5907" y="9688"/>
                  </a:lnTo>
                  <a:lnTo>
                    <a:pt x="5949" y="9658"/>
                  </a:lnTo>
                  <a:lnTo>
                    <a:pt x="5990" y="9628"/>
                  </a:lnTo>
                  <a:lnTo>
                    <a:pt x="6073" y="9583"/>
                  </a:lnTo>
                  <a:lnTo>
                    <a:pt x="6156" y="9541"/>
                  </a:lnTo>
                  <a:lnTo>
                    <a:pt x="6197" y="9520"/>
                  </a:lnTo>
                  <a:lnTo>
                    <a:pt x="6237" y="9500"/>
                  </a:lnTo>
                  <a:lnTo>
                    <a:pt x="6276" y="9480"/>
                  </a:lnTo>
                  <a:lnTo>
                    <a:pt x="6313" y="9462"/>
                  </a:lnTo>
                  <a:lnTo>
                    <a:pt x="6348" y="9442"/>
                  </a:lnTo>
                  <a:lnTo>
                    <a:pt x="6383" y="9424"/>
                  </a:lnTo>
                  <a:lnTo>
                    <a:pt x="6413" y="9406"/>
                  </a:lnTo>
                  <a:lnTo>
                    <a:pt x="6441" y="9387"/>
                  </a:lnTo>
                  <a:lnTo>
                    <a:pt x="6466" y="9370"/>
                  </a:lnTo>
                  <a:lnTo>
                    <a:pt x="6488" y="9352"/>
                  </a:lnTo>
                  <a:lnTo>
                    <a:pt x="6505" y="9335"/>
                  </a:lnTo>
                  <a:lnTo>
                    <a:pt x="6514" y="9326"/>
                  </a:lnTo>
                  <a:lnTo>
                    <a:pt x="6520" y="9317"/>
                  </a:lnTo>
                  <a:lnTo>
                    <a:pt x="6525" y="9307"/>
                  </a:lnTo>
                  <a:lnTo>
                    <a:pt x="6530" y="9295"/>
                  </a:lnTo>
                  <a:lnTo>
                    <a:pt x="6535" y="9279"/>
                  </a:lnTo>
                  <a:lnTo>
                    <a:pt x="6538" y="9262"/>
                  </a:lnTo>
                  <a:lnTo>
                    <a:pt x="6543" y="9242"/>
                  </a:lnTo>
                  <a:lnTo>
                    <a:pt x="6546" y="9222"/>
                  </a:lnTo>
                  <a:lnTo>
                    <a:pt x="6549" y="9198"/>
                  </a:lnTo>
                  <a:lnTo>
                    <a:pt x="6551" y="9173"/>
                  </a:lnTo>
                  <a:lnTo>
                    <a:pt x="6553" y="9147"/>
                  </a:lnTo>
                  <a:lnTo>
                    <a:pt x="6555" y="9120"/>
                  </a:lnTo>
                  <a:lnTo>
                    <a:pt x="6556" y="9092"/>
                  </a:lnTo>
                  <a:lnTo>
                    <a:pt x="6557" y="9062"/>
                  </a:lnTo>
                  <a:lnTo>
                    <a:pt x="6558" y="9001"/>
                  </a:lnTo>
                  <a:lnTo>
                    <a:pt x="6559" y="8939"/>
                  </a:lnTo>
                  <a:lnTo>
                    <a:pt x="6558" y="8877"/>
                  </a:lnTo>
                  <a:lnTo>
                    <a:pt x="6558" y="8815"/>
                  </a:lnTo>
                  <a:lnTo>
                    <a:pt x="6556" y="8755"/>
                  </a:lnTo>
                  <a:lnTo>
                    <a:pt x="6556" y="8726"/>
                  </a:lnTo>
                  <a:lnTo>
                    <a:pt x="6555" y="8699"/>
                  </a:lnTo>
                  <a:lnTo>
                    <a:pt x="6554" y="8673"/>
                  </a:lnTo>
                  <a:lnTo>
                    <a:pt x="6554" y="8648"/>
                  </a:lnTo>
                  <a:lnTo>
                    <a:pt x="6553" y="8625"/>
                  </a:lnTo>
                  <a:lnTo>
                    <a:pt x="6552" y="8604"/>
                  </a:lnTo>
                  <a:lnTo>
                    <a:pt x="6552" y="8584"/>
                  </a:lnTo>
                  <a:lnTo>
                    <a:pt x="6552" y="8567"/>
                  </a:lnTo>
                  <a:lnTo>
                    <a:pt x="6551" y="8551"/>
                  </a:lnTo>
                  <a:lnTo>
                    <a:pt x="6551" y="8538"/>
                  </a:lnTo>
                  <a:lnTo>
                    <a:pt x="6548" y="8561"/>
                  </a:lnTo>
                  <a:lnTo>
                    <a:pt x="6543" y="8586"/>
                  </a:lnTo>
                  <a:lnTo>
                    <a:pt x="6537" y="8612"/>
                  </a:lnTo>
                  <a:lnTo>
                    <a:pt x="6530" y="8638"/>
                  </a:lnTo>
                  <a:lnTo>
                    <a:pt x="6522" y="8664"/>
                  </a:lnTo>
                  <a:lnTo>
                    <a:pt x="6512" y="8691"/>
                  </a:lnTo>
                  <a:lnTo>
                    <a:pt x="6500" y="8718"/>
                  </a:lnTo>
                  <a:lnTo>
                    <a:pt x="6488" y="8746"/>
                  </a:lnTo>
                  <a:lnTo>
                    <a:pt x="6474" y="8773"/>
                  </a:lnTo>
                  <a:lnTo>
                    <a:pt x="6458" y="8800"/>
                  </a:lnTo>
                  <a:lnTo>
                    <a:pt x="6441" y="8827"/>
                  </a:lnTo>
                  <a:lnTo>
                    <a:pt x="6422" y="8855"/>
                  </a:lnTo>
                  <a:lnTo>
                    <a:pt x="6401" y="8882"/>
                  </a:lnTo>
                  <a:lnTo>
                    <a:pt x="6379" y="8907"/>
                  </a:lnTo>
                  <a:lnTo>
                    <a:pt x="6355" y="8933"/>
                  </a:lnTo>
                  <a:lnTo>
                    <a:pt x="6329" y="8959"/>
                  </a:lnTo>
                  <a:lnTo>
                    <a:pt x="6301" y="8984"/>
                  </a:lnTo>
                  <a:lnTo>
                    <a:pt x="6271" y="9006"/>
                  </a:lnTo>
                  <a:lnTo>
                    <a:pt x="6239" y="9029"/>
                  </a:lnTo>
                  <a:lnTo>
                    <a:pt x="6205" y="9052"/>
                  </a:lnTo>
                  <a:lnTo>
                    <a:pt x="6169" y="9071"/>
                  </a:lnTo>
                  <a:lnTo>
                    <a:pt x="6131" y="9091"/>
                  </a:lnTo>
                  <a:lnTo>
                    <a:pt x="6089" y="9109"/>
                  </a:lnTo>
                  <a:lnTo>
                    <a:pt x="6047" y="9126"/>
                  </a:lnTo>
                  <a:lnTo>
                    <a:pt x="6002" y="9140"/>
                  </a:lnTo>
                  <a:lnTo>
                    <a:pt x="5954" y="9154"/>
                  </a:lnTo>
                  <a:lnTo>
                    <a:pt x="5905" y="9165"/>
                  </a:lnTo>
                  <a:lnTo>
                    <a:pt x="5852" y="9174"/>
                  </a:lnTo>
                  <a:lnTo>
                    <a:pt x="5796" y="9182"/>
                  </a:lnTo>
                  <a:lnTo>
                    <a:pt x="5739" y="9188"/>
                  </a:lnTo>
                  <a:lnTo>
                    <a:pt x="5678" y="9192"/>
                  </a:lnTo>
                  <a:lnTo>
                    <a:pt x="5616" y="9193"/>
                  </a:lnTo>
                  <a:lnTo>
                    <a:pt x="5554" y="9193"/>
                  </a:lnTo>
                  <a:lnTo>
                    <a:pt x="5477" y="9188"/>
                  </a:lnTo>
                  <a:lnTo>
                    <a:pt x="5403" y="9180"/>
                  </a:lnTo>
                  <a:lnTo>
                    <a:pt x="5334" y="9170"/>
                  </a:lnTo>
                  <a:lnTo>
                    <a:pt x="5267" y="9158"/>
                  </a:lnTo>
                  <a:lnTo>
                    <a:pt x="5204" y="9142"/>
                  </a:lnTo>
                  <a:lnTo>
                    <a:pt x="5144" y="9126"/>
                  </a:lnTo>
                  <a:lnTo>
                    <a:pt x="5086" y="9106"/>
                  </a:lnTo>
                  <a:lnTo>
                    <a:pt x="5032" y="9085"/>
                  </a:lnTo>
                  <a:lnTo>
                    <a:pt x="4982" y="9062"/>
                  </a:lnTo>
                  <a:lnTo>
                    <a:pt x="4934" y="9037"/>
                  </a:lnTo>
                  <a:lnTo>
                    <a:pt x="4889" y="9012"/>
                  </a:lnTo>
                  <a:lnTo>
                    <a:pt x="4847" y="8985"/>
                  </a:lnTo>
                  <a:lnTo>
                    <a:pt x="4807" y="8957"/>
                  </a:lnTo>
                  <a:lnTo>
                    <a:pt x="4771" y="8928"/>
                  </a:lnTo>
                  <a:lnTo>
                    <a:pt x="4736" y="8899"/>
                  </a:lnTo>
                  <a:lnTo>
                    <a:pt x="4704" y="8869"/>
                  </a:lnTo>
                  <a:lnTo>
                    <a:pt x="4675" y="8839"/>
                  </a:lnTo>
                  <a:lnTo>
                    <a:pt x="4647" y="8809"/>
                  </a:lnTo>
                  <a:lnTo>
                    <a:pt x="4622" y="8779"/>
                  </a:lnTo>
                  <a:lnTo>
                    <a:pt x="4600" y="8749"/>
                  </a:lnTo>
                  <a:lnTo>
                    <a:pt x="4579" y="8720"/>
                  </a:lnTo>
                  <a:lnTo>
                    <a:pt x="4560" y="8691"/>
                  </a:lnTo>
                  <a:lnTo>
                    <a:pt x="4543" y="8663"/>
                  </a:lnTo>
                  <a:lnTo>
                    <a:pt x="4528" y="8636"/>
                  </a:lnTo>
                  <a:lnTo>
                    <a:pt x="4515" y="8610"/>
                  </a:lnTo>
                  <a:lnTo>
                    <a:pt x="4503" y="8585"/>
                  </a:lnTo>
                  <a:lnTo>
                    <a:pt x="4492" y="8562"/>
                  </a:lnTo>
                  <a:lnTo>
                    <a:pt x="4484" y="8541"/>
                  </a:lnTo>
                  <a:lnTo>
                    <a:pt x="4477" y="8521"/>
                  </a:lnTo>
                  <a:lnTo>
                    <a:pt x="4471" y="8504"/>
                  </a:lnTo>
                  <a:lnTo>
                    <a:pt x="4467" y="8488"/>
                  </a:lnTo>
                  <a:lnTo>
                    <a:pt x="4462" y="8476"/>
                  </a:lnTo>
                  <a:lnTo>
                    <a:pt x="4465" y="8501"/>
                  </a:lnTo>
                  <a:lnTo>
                    <a:pt x="4469" y="8528"/>
                  </a:lnTo>
                  <a:lnTo>
                    <a:pt x="4471" y="8558"/>
                  </a:lnTo>
                  <a:lnTo>
                    <a:pt x="4473" y="8590"/>
                  </a:lnTo>
                  <a:lnTo>
                    <a:pt x="4475" y="8625"/>
                  </a:lnTo>
                  <a:lnTo>
                    <a:pt x="4477" y="8661"/>
                  </a:lnTo>
                  <a:lnTo>
                    <a:pt x="4479" y="8699"/>
                  </a:lnTo>
                  <a:lnTo>
                    <a:pt x="4480" y="8740"/>
                  </a:lnTo>
                  <a:lnTo>
                    <a:pt x="4482" y="8780"/>
                  </a:lnTo>
                  <a:lnTo>
                    <a:pt x="4483" y="8822"/>
                  </a:lnTo>
                  <a:lnTo>
                    <a:pt x="4485" y="8910"/>
                  </a:lnTo>
                  <a:lnTo>
                    <a:pt x="4486" y="8998"/>
                  </a:lnTo>
                  <a:lnTo>
                    <a:pt x="4486" y="9088"/>
                  </a:lnTo>
                  <a:lnTo>
                    <a:pt x="4486" y="9175"/>
                  </a:lnTo>
                  <a:lnTo>
                    <a:pt x="4485" y="9219"/>
                  </a:lnTo>
                  <a:lnTo>
                    <a:pt x="4485" y="9262"/>
                  </a:lnTo>
                  <a:lnTo>
                    <a:pt x="4484" y="9303"/>
                  </a:lnTo>
                  <a:lnTo>
                    <a:pt x="4483" y="9342"/>
                  </a:lnTo>
                  <a:lnTo>
                    <a:pt x="4482" y="9381"/>
                  </a:lnTo>
                  <a:lnTo>
                    <a:pt x="4480" y="9418"/>
                  </a:lnTo>
                  <a:lnTo>
                    <a:pt x="4479" y="9453"/>
                  </a:lnTo>
                  <a:lnTo>
                    <a:pt x="4477" y="9486"/>
                  </a:lnTo>
                  <a:lnTo>
                    <a:pt x="4475" y="9516"/>
                  </a:lnTo>
                  <a:lnTo>
                    <a:pt x="4473" y="9545"/>
                  </a:lnTo>
                  <a:lnTo>
                    <a:pt x="4471" y="9571"/>
                  </a:lnTo>
                  <a:lnTo>
                    <a:pt x="4469" y="9592"/>
                  </a:lnTo>
                  <a:lnTo>
                    <a:pt x="4465" y="9612"/>
                  </a:lnTo>
                  <a:lnTo>
                    <a:pt x="4462" y="9628"/>
                  </a:lnTo>
                  <a:lnTo>
                    <a:pt x="4459" y="9642"/>
                  </a:lnTo>
                  <a:lnTo>
                    <a:pt x="4454" y="9656"/>
                  </a:lnTo>
                  <a:lnTo>
                    <a:pt x="4448" y="9673"/>
                  </a:lnTo>
                  <a:lnTo>
                    <a:pt x="4441" y="9691"/>
                  </a:lnTo>
                  <a:lnTo>
                    <a:pt x="4431" y="9712"/>
                  </a:lnTo>
                  <a:lnTo>
                    <a:pt x="4422" y="9734"/>
                  </a:lnTo>
                  <a:lnTo>
                    <a:pt x="4412" y="9756"/>
                  </a:lnTo>
                  <a:lnTo>
                    <a:pt x="4400" y="9781"/>
                  </a:lnTo>
                  <a:lnTo>
                    <a:pt x="4388" y="9806"/>
                  </a:lnTo>
                  <a:lnTo>
                    <a:pt x="4376" y="9832"/>
                  </a:lnTo>
                  <a:lnTo>
                    <a:pt x="4349" y="9887"/>
                  </a:lnTo>
                  <a:lnTo>
                    <a:pt x="4320" y="9945"/>
                  </a:lnTo>
                  <a:lnTo>
                    <a:pt x="4291" y="10002"/>
                  </a:lnTo>
                  <a:lnTo>
                    <a:pt x="4262" y="10061"/>
                  </a:lnTo>
                  <a:lnTo>
                    <a:pt x="4234" y="10118"/>
                  </a:lnTo>
                  <a:lnTo>
                    <a:pt x="4207" y="10173"/>
                  </a:lnTo>
                  <a:lnTo>
                    <a:pt x="4194" y="10199"/>
                  </a:lnTo>
                  <a:lnTo>
                    <a:pt x="4183" y="10225"/>
                  </a:lnTo>
                  <a:lnTo>
                    <a:pt x="4171" y="10249"/>
                  </a:lnTo>
                  <a:lnTo>
                    <a:pt x="4160" y="10272"/>
                  </a:lnTo>
                  <a:lnTo>
                    <a:pt x="4151" y="10294"/>
                  </a:lnTo>
                  <a:lnTo>
                    <a:pt x="4142" y="10313"/>
                  </a:lnTo>
                  <a:lnTo>
                    <a:pt x="4135" y="10332"/>
                  </a:lnTo>
                  <a:lnTo>
                    <a:pt x="4129" y="10350"/>
                  </a:lnTo>
                  <a:lnTo>
                    <a:pt x="4124" y="10364"/>
                  </a:lnTo>
                  <a:lnTo>
                    <a:pt x="4120" y="10376"/>
                  </a:lnTo>
                  <a:lnTo>
                    <a:pt x="4118" y="10389"/>
                  </a:lnTo>
                  <a:lnTo>
                    <a:pt x="4116" y="10402"/>
                  </a:lnTo>
                  <a:lnTo>
                    <a:pt x="4113" y="10418"/>
                  </a:lnTo>
                  <a:lnTo>
                    <a:pt x="4112" y="10433"/>
                  </a:lnTo>
                  <a:lnTo>
                    <a:pt x="4110" y="10467"/>
                  </a:lnTo>
                  <a:lnTo>
                    <a:pt x="4108" y="10504"/>
                  </a:lnTo>
                  <a:lnTo>
                    <a:pt x="4107" y="10544"/>
                  </a:lnTo>
                  <a:lnTo>
                    <a:pt x="4106" y="10585"/>
                  </a:lnTo>
                  <a:lnTo>
                    <a:pt x="4104" y="10629"/>
                  </a:lnTo>
                  <a:lnTo>
                    <a:pt x="4100" y="10673"/>
                  </a:lnTo>
                  <a:lnTo>
                    <a:pt x="4095" y="10716"/>
                  </a:lnTo>
                  <a:lnTo>
                    <a:pt x="4088" y="10759"/>
                  </a:lnTo>
                  <a:lnTo>
                    <a:pt x="4076" y="10802"/>
                  </a:lnTo>
                  <a:lnTo>
                    <a:pt x="4063" y="10841"/>
                  </a:lnTo>
                  <a:lnTo>
                    <a:pt x="4055" y="10860"/>
                  </a:lnTo>
                  <a:lnTo>
                    <a:pt x="4045" y="10879"/>
                  </a:lnTo>
                  <a:lnTo>
                    <a:pt x="4035" y="10896"/>
                  </a:lnTo>
                  <a:lnTo>
                    <a:pt x="4024" y="10913"/>
                  </a:lnTo>
                  <a:lnTo>
                    <a:pt x="4010" y="10928"/>
                  </a:lnTo>
                  <a:lnTo>
                    <a:pt x="3996" y="10943"/>
                  </a:lnTo>
                  <a:lnTo>
                    <a:pt x="3981" y="10956"/>
                  </a:lnTo>
                  <a:lnTo>
                    <a:pt x="3964" y="10969"/>
                  </a:lnTo>
                  <a:lnTo>
                    <a:pt x="3951" y="10975"/>
                  </a:lnTo>
                  <a:lnTo>
                    <a:pt x="3938" y="10981"/>
                  </a:lnTo>
                  <a:lnTo>
                    <a:pt x="3922" y="10986"/>
                  </a:lnTo>
                  <a:lnTo>
                    <a:pt x="3906" y="10992"/>
                  </a:lnTo>
                  <a:lnTo>
                    <a:pt x="3888" y="10997"/>
                  </a:lnTo>
                  <a:lnTo>
                    <a:pt x="3869" y="11003"/>
                  </a:lnTo>
                  <a:lnTo>
                    <a:pt x="3849" y="11008"/>
                  </a:lnTo>
                  <a:lnTo>
                    <a:pt x="3828" y="11012"/>
                  </a:lnTo>
                  <a:lnTo>
                    <a:pt x="3805" y="11016"/>
                  </a:lnTo>
                  <a:lnTo>
                    <a:pt x="3782" y="11020"/>
                  </a:lnTo>
                  <a:lnTo>
                    <a:pt x="3732" y="11026"/>
                  </a:lnTo>
                  <a:lnTo>
                    <a:pt x="3678" y="11029"/>
                  </a:lnTo>
                  <a:lnTo>
                    <a:pt x="3621" y="11031"/>
                  </a:lnTo>
                  <a:lnTo>
                    <a:pt x="3556" y="11029"/>
                  </a:lnTo>
                  <a:lnTo>
                    <a:pt x="3490" y="11025"/>
                  </a:lnTo>
                  <a:lnTo>
                    <a:pt x="3423" y="11019"/>
                  </a:lnTo>
                  <a:lnTo>
                    <a:pt x="3355" y="11010"/>
                  </a:lnTo>
                  <a:lnTo>
                    <a:pt x="3286" y="10998"/>
                  </a:lnTo>
                  <a:lnTo>
                    <a:pt x="3215" y="10984"/>
                  </a:lnTo>
                  <a:lnTo>
                    <a:pt x="3145" y="10969"/>
                  </a:lnTo>
                  <a:lnTo>
                    <a:pt x="3075" y="10950"/>
                  </a:lnTo>
                  <a:lnTo>
                    <a:pt x="3005" y="10930"/>
                  </a:lnTo>
                  <a:lnTo>
                    <a:pt x="2936" y="10909"/>
                  </a:lnTo>
                  <a:lnTo>
                    <a:pt x="2865" y="10886"/>
                  </a:lnTo>
                  <a:lnTo>
                    <a:pt x="2796" y="10861"/>
                  </a:lnTo>
                  <a:lnTo>
                    <a:pt x="2728" y="10836"/>
                  </a:lnTo>
                  <a:lnTo>
                    <a:pt x="2661" y="10808"/>
                  </a:lnTo>
                  <a:lnTo>
                    <a:pt x="2595" y="10780"/>
                  </a:lnTo>
                  <a:lnTo>
                    <a:pt x="2531" y="10751"/>
                  </a:lnTo>
                  <a:lnTo>
                    <a:pt x="2507" y="10741"/>
                  </a:lnTo>
                  <a:lnTo>
                    <a:pt x="2482" y="10732"/>
                  </a:lnTo>
                  <a:lnTo>
                    <a:pt x="2457" y="10721"/>
                  </a:lnTo>
                  <a:lnTo>
                    <a:pt x="2429" y="10712"/>
                  </a:lnTo>
                  <a:lnTo>
                    <a:pt x="2374" y="10693"/>
                  </a:lnTo>
                  <a:lnTo>
                    <a:pt x="2348" y="10681"/>
                  </a:lnTo>
                  <a:lnTo>
                    <a:pt x="2322" y="10670"/>
                  </a:lnTo>
                  <a:lnTo>
                    <a:pt x="2298" y="10658"/>
                  </a:lnTo>
                  <a:lnTo>
                    <a:pt x="2276" y="10643"/>
                  </a:lnTo>
                  <a:lnTo>
                    <a:pt x="2256" y="10629"/>
                  </a:lnTo>
                  <a:lnTo>
                    <a:pt x="2240" y="10611"/>
                  </a:lnTo>
                  <a:lnTo>
                    <a:pt x="2226" y="10593"/>
                  </a:lnTo>
                  <a:lnTo>
                    <a:pt x="2221" y="10583"/>
                  </a:lnTo>
                  <a:lnTo>
                    <a:pt x="2216" y="10573"/>
                  </a:lnTo>
                  <a:lnTo>
                    <a:pt x="2213" y="10562"/>
                  </a:lnTo>
                  <a:lnTo>
                    <a:pt x="2211" y="10550"/>
                  </a:lnTo>
                  <a:lnTo>
                    <a:pt x="2210" y="10538"/>
                  </a:lnTo>
                  <a:lnTo>
                    <a:pt x="2211" y="10525"/>
                  </a:lnTo>
                  <a:lnTo>
                    <a:pt x="2214" y="10490"/>
                  </a:lnTo>
                  <a:lnTo>
                    <a:pt x="2219" y="10452"/>
                  </a:lnTo>
                  <a:lnTo>
                    <a:pt x="2225" y="10411"/>
                  </a:lnTo>
                  <a:lnTo>
                    <a:pt x="2233" y="10369"/>
                  </a:lnTo>
                  <a:lnTo>
                    <a:pt x="2241" y="10326"/>
                  </a:lnTo>
                  <a:lnTo>
                    <a:pt x="2250" y="10281"/>
                  </a:lnTo>
                  <a:lnTo>
                    <a:pt x="2260" y="10234"/>
                  </a:lnTo>
                  <a:lnTo>
                    <a:pt x="2271" y="10187"/>
                  </a:lnTo>
                  <a:lnTo>
                    <a:pt x="2296" y="10091"/>
                  </a:lnTo>
                  <a:lnTo>
                    <a:pt x="2321" y="9993"/>
                  </a:lnTo>
                  <a:lnTo>
                    <a:pt x="2349" y="9895"/>
                  </a:lnTo>
                  <a:lnTo>
                    <a:pt x="2377" y="9801"/>
                  </a:lnTo>
                  <a:lnTo>
                    <a:pt x="2391" y="9754"/>
                  </a:lnTo>
                  <a:lnTo>
                    <a:pt x="2405" y="9709"/>
                  </a:lnTo>
                  <a:lnTo>
                    <a:pt x="2418" y="9666"/>
                  </a:lnTo>
                  <a:lnTo>
                    <a:pt x="2432" y="9623"/>
                  </a:lnTo>
                  <a:lnTo>
                    <a:pt x="2444" y="9583"/>
                  </a:lnTo>
                  <a:lnTo>
                    <a:pt x="2457" y="9545"/>
                  </a:lnTo>
                  <a:lnTo>
                    <a:pt x="2469" y="9509"/>
                  </a:lnTo>
                  <a:lnTo>
                    <a:pt x="2479" y="9476"/>
                  </a:lnTo>
                  <a:lnTo>
                    <a:pt x="2490" y="9445"/>
                  </a:lnTo>
                  <a:lnTo>
                    <a:pt x="2499" y="9417"/>
                  </a:lnTo>
                  <a:lnTo>
                    <a:pt x="2508" y="9393"/>
                  </a:lnTo>
                  <a:lnTo>
                    <a:pt x="2515" y="9372"/>
                  </a:lnTo>
                  <a:lnTo>
                    <a:pt x="2522" y="9355"/>
                  </a:lnTo>
                  <a:lnTo>
                    <a:pt x="2526" y="9340"/>
                  </a:lnTo>
                  <a:lnTo>
                    <a:pt x="2528" y="9335"/>
                  </a:lnTo>
                  <a:lnTo>
                    <a:pt x="2530" y="9331"/>
                  </a:lnTo>
                  <a:lnTo>
                    <a:pt x="2531" y="9327"/>
                  </a:lnTo>
                  <a:lnTo>
                    <a:pt x="2532" y="9325"/>
                  </a:lnTo>
                  <a:lnTo>
                    <a:pt x="2531" y="9325"/>
                  </a:lnTo>
                  <a:lnTo>
                    <a:pt x="2530" y="9322"/>
                  </a:lnTo>
                  <a:lnTo>
                    <a:pt x="2528" y="9318"/>
                  </a:lnTo>
                  <a:lnTo>
                    <a:pt x="2525" y="9313"/>
                  </a:lnTo>
                  <a:lnTo>
                    <a:pt x="2521" y="9307"/>
                  </a:lnTo>
                  <a:lnTo>
                    <a:pt x="2515" y="9300"/>
                  </a:lnTo>
                  <a:lnTo>
                    <a:pt x="2509" y="9291"/>
                  </a:lnTo>
                  <a:lnTo>
                    <a:pt x="2503" y="9280"/>
                  </a:lnTo>
                  <a:lnTo>
                    <a:pt x="2496" y="9269"/>
                  </a:lnTo>
                  <a:lnTo>
                    <a:pt x="2488" y="9256"/>
                  </a:lnTo>
                  <a:lnTo>
                    <a:pt x="2479" y="9242"/>
                  </a:lnTo>
                  <a:lnTo>
                    <a:pt x="2469" y="9227"/>
                  </a:lnTo>
                  <a:lnTo>
                    <a:pt x="2460" y="9211"/>
                  </a:lnTo>
                  <a:lnTo>
                    <a:pt x="2448" y="9194"/>
                  </a:lnTo>
                  <a:lnTo>
                    <a:pt x="2437" y="9175"/>
                  </a:lnTo>
                  <a:lnTo>
                    <a:pt x="2425" y="9156"/>
                  </a:lnTo>
                  <a:lnTo>
                    <a:pt x="2399" y="9113"/>
                  </a:lnTo>
                  <a:lnTo>
                    <a:pt x="2371" y="9068"/>
                  </a:lnTo>
                  <a:lnTo>
                    <a:pt x="2341" y="9019"/>
                  </a:lnTo>
                  <a:lnTo>
                    <a:pt x="2310" y="8966"/>
                  </a:lnTo>
                  <a:lnTo>
                    <a:pt x="2276" y="8910"/>
                  </a:lnTo>
                  <a:lnTo>
                    <a:pt x="2242" y="8851"/>
                  </a:lnTo>
                  <a:lnTo>
                    <a:pt x="2206" y="8789"/>
                  </a:lnTo>
                  <a:lnTo>
                    <a:pt x="2169" y="8725"/>
                  </a:lnTo>
                  <a:lnTo>
                    <a:pt x="2131" y="8658"/>
                  </a:lnTo>
                  <a:lnTo>
                    <a:pt x="2093" y="8590"/>
                  </a:lnTo>
                  <a:lnTo>
                    <a:pt x="2054" y="8520"/>
                  </a:lnTo>
                  <a:lnTo>
                    <a:pt x="2015" y="8448"/>
                  </a:lnTo>
                  <a:lnTo>
                    <a:pt x="1976" y="8375"/>
                  </a:lnTo>
                  <a:lnTo>
                    <a:pt x="1937" y="8300"/>
                  </a:lnTo>
                  <a:lnTo>
                    <a:pt x="1860" y="8148"/>
                  </a:lnTo>
                  <a:lnTo>
                    <a:pt x="1823" y="8072"/>
                  </a:lnTo>
                  <a:lnTo>
                    <a:pt x="1786" y="7995"/>
                  </a:lnTo>
                  <a:lnTo>
                    <a:pt x="1750" y="7918"/>
                  </a:lnTo>
                  <a:lnTo>
                    <a:pt x="1716" y="7841"/>
                  </a:lnTo>
                  <a:lnTo>
                    <a:pt x="1683" y="7765"/>
                  </a:lnTo>
                  <a:lnTo>
                    <a:pt x="1652" y="7689"/>
                  </a:lnTo>
                  <a:lnTo>
                    <a:pt x="1622" y="7615"/>
                  </a:lnTo>
                  <a:lnTo>
                    <a:pt x="1596" y="7541"/>
                  </a:lnTo>
                  <a:lnTo>
                    <a:pt x="1571" y="7466"/>
                  </a:lnTo>
                  <a:lnTo>
                    <a:pt x="1548" y="7391"/>
                  </a:lnTo>
                  <a:lnTo>
                    <a:pt x="1530" y="7314"/>
                  </a:lnTo>
                  <a:lnTo>
                    <a:pt x="1512" y="7236"/>
                  </a:lnTo>
                  <a:lnTo>
                    <a:pt x="1498" y="7156"/>
                  </a:lnTo>
                  <a:lnTo>
                    <a:pt x="1485" y="7076"/>
                  </a:lnTo>
                  <a:lnTo>
                    <a:pt x="1476" y="6996"/>
                  </a:lnTo>
                  <a:lnTo>
                    <a:pt x="1468" y="6915"/>
                  </a:lnTo>
                  <a:lnTo>
                    <a:pt x="1461" y="6835"/>
                  </a:lnTo>
                  <a:lnTo>
                    <a:pt x="1457" y="6755"/>
                  </a:lnTo>
                  <a:lnTo>
                    <a:pt x="1454" y="6675"/>
                  </a:lnTo>
                  <a:lnTo>
                    <a:pt x="1452" y="6597"/>
                  </a:lnTo>
                  <a:lnTo>
                    <a:pt x="1452" y="6520"/>
                  </a:lnTo>
                  <a:lnTo>
                    <a:pt x="1454" y="6444"/>
                  </a:lnTo>
                  <a:lnTo>
                    <a:pt x="1456" y="6370"/>
                  </a:lnTo>
                  <a:lnTo>
                    <a:pt x="1459" y="6298"/>
                  </a:lnTo>
                  <a:lnTo>
                    <a:pt x="1464" y="6228"/>
                  </a:lnTo>
                  <a:lnTo>
                    <a:pt x="1468" y="6161"/>
                  </a:lnTo>
                  <a:lnTo>
                    <a:pt x="1474" y="6098"/>
                  </a:lnTo>
                  <a:lnTo>
                    <a:pt x="1479" y="6036"/>
                  </a:lnTo>
                  <a:lnTo>
                    <a:pt x="1485" y="5978"/>
                  </a:lnTo>
                  <a:lnTo>
                    <a:pt x="1491" y="5923"/>
                  </a:lnTo>
                  <a:lnTo>
                    <a:pt x="1494" y="5899"/>
                  </a:lnTo>
                  <a:lnTo>
                    <a:pt x="1498" y="5874"/>
                  </a:lnTo>
                  <a:lnTo>
                    <a:pt x="1501" y="5850"/>
                  </a:lnTo>
                  <a:lnTo>
                    <a:pt x="1504" y="5828"/>
                  </a:lnTo>
                  <a:lnTo>
                    <a:pt x="1507" y="5806"/>
                  </a:lnTo>
                  <a:lnTo>
                    <a:pt x="1510" y="5785"/>
                  </a:lnTo>
                  <a:lnTo>
                    <a:pt x="1512" y="5767"/>
                  </a:lnTo>
                  <a:lnTo>
                    <a:pt x="1515" y="5748"/>
                  </a:lnTo>
                  <a:lnTo>
                    <a:pt x="1518" y="5732"/>
                  </a:lnTo>
                  <a:lnTo>
                    <a:pt x="1520" y="5716"/>
                  </a:lnTo>
                  <a:lnTo>
                    <a:pt x="1522" y="5702"/>
                  </a:lnTo>
                  <a:lnTo>
                    <a:pt x="1524" y="5690"/>
                  </a:lnTo>
                  <a:lnTo>
                    <a:pt x="1526" y="5678"/>
                  </a:lnTo>
                  <a:lnTo>
                    <a:pt x="1529" y="5668"/>
                  </a:lnTo>
                  <a:lnTo>
                    <a:pt x="1530" y="5660"/>
                  </a:lnTo>
                  <a:lnTo>
                    <a:pt x="1531" y="5653"/>
                  </a:lnTo>
                  <a:lnTo>
                    <a:pt x="1532" y="5647"/>
                  </a:lnTo>
                  <a:lnTo>
                    <a:pt x="1533" y="5643"/>
                  </a:lnTo>
                  <a:lnTo>
                    <a:pt x="1534" y="5641"/>
                  </a:lnTo>
                  <a:lnTo>
                    <a:pt x="1534" y="5640"/>
                  </a:lnTo>
                  <a:lnTo>
                    <a:pt x="1533" y="5640"/>
                  </a:lnTo>
                  <a:lnTo>
                    <a:pt x="1530" y="5642"/>
                  </a:lnTo>
                  <a:lnTo>
                    <a:pt x="1523" y="5645"/>
                  </a:lnTo>
                  <a:lnTo>
                    <a:pt x="1516" y="5649"/>
                  </a:lnTo>
                  <a:lnTo>
                    <a:pt x="1506" y="5655"/>
                  </a:lnTo>
                  <a:lnTo>
                    <a:pt x="1493" y="5660"/>
                  </a:lnTo>
                  <a:lnTo>
                    <a:pt x="1480" y="5665"/>
                  </a:lnTo>
                  <a:lnTo>
                    <a:pt x="1464" y="5671"/>
                  </a:lnTo>
                  <a:lnTo>
                    <a:pt x="1445" y="5677"/>
                  </a:lnTo>
                  <a:lnTo>
                    <a:pt x="1423" y="5682"/>
                  </a:lnTo>
                  <a:lnTo>
                    <a:pt x="1401" y="5688"/>
                  </a:lnTo>
                  <a:lnTo>
                    <a:pt x="1376" y="5693"/>
                  </a:lnTo>
                  <a:lnTo>
                    <a:pt x="1348" y="5697"/>
                  </a:lnTo>
                  <a:lnTo>
                    <a:pt x="1318" y="5700"/>
                  </a:lnTo>
                  <a:lnTo>
                    <a:pt x="1287" y="5702"/>
                  </a:lnTo>
                  <a:lnTo>
                    <a:pt x="1253" y="5702"/>
                  </a:lnTo>
                  <a:lnTo>
                    <a:pt x="1216" y="5701"/>
                  </a:lnTo>
                  <a:lnTo>
                    <a:pt x="1177" y="5697"/>
                  </a:lnTo>
                  <a:lnTo>
                    <a:pt x="1134" y="5691"/>
                  </a:lnTo>
                  <a:lnTo>
                    <a:pt x="1089" y="5682"/>
                  </a:lnTo>
                  <a:lnTo>
                    <a:pt x="1041" y="5673"/>
                  </a:lnTo>
                  <a:lnTo>
                    <a:pt x="990" y="5663"/>
                  </a:lnTo>
                  <a:lnTo>
                    <a:pt x="936" y="5651"/>
                  </a:lnTo>
                  <a:lnTo>
                    <a:pt x="879" y="5640"/>
                  </a:lnTo>
                  <a:lnTo>
                    <a:pt x="848" y="5624"/>
                  </a:lnTo>
                  <a:lnTo>
                    <a:pt x="818" y="5606"/>
                  </a:lnTo>
                  <a:lnTo>
                    <a:pt x="791" y="5587"/>
                  </a:lnTo>
                  <a:lnTo>
                    <a:pt x="766" y="5564"/>
                  </a:lnTo>
                  <a:lnTo>
                    <a:pt x="742" y="5541"/>
                  </a:lnTo>
                  <a:lnTo>
                    <a:pt x="720" y="5516"/>
                  </a:lnTo>
                  <a:lnTo>
                    <a:pt x="700" y="5490"/>
                  </a:lnTo>
                  <a:lnTo>
                    <a:pt x="681" y="5462"/>
                  </a:lnTo>
                  <a:lnTo>
                    <a:pt x="663" y="5434"/>
                  </a:lnTo>
                  <a:lnTo>
                    <a:pt x="647" y="5404"/>
                  </a:lnTo>
                  <a:lnTo>
                    <a:pt x="632" y="5374"/>
                  </a:lnTo>
                  <a:lnTo>
                    <a:pt x="619" y="5345"/>
                  </a:lnTo>
                  <a:lnTo>
                    <a:pt x="608" y="5314"/>
                  </a:lnTo>
                  <a:lnTo>
                    <a:pt x="596" y="5284"/>
                  </a:lnTo>
                  <a:lnTo>
                    <a:pt x="587" y="5253"/>
                  </a:lnTo>
                  <a:lnTo>
                    <a:pt x="579" y="5223"/>
                  </a:lnTo>
                  <a:lnTo>
                    <a:pt x="564" y="5164"/>
                  </a:lnTo>
                  <a:lnTo>
                    <a:pt x="559" y="5136"/>
                  </a:lnTo>
                  <a:lnTo>
                    <a:pt x="554" y="5109"/>
                  </a:lnTo>
                  <a:lnTo>
                    <a:pt x="550" y="5083"/>
                  </a:lnTo>
                  <a:lnTo>
                    <a:pt x="546" y="5058"/>
                  </a:lnTo>
                  <a:lnTo>
                    <a:pt x="544" y="5034"/>
                  </a:lnTo>
                  <a:lnTo>
                    <a:pt x="541" y="5013"/>
                  </a:lnTo>
                  <a:lnTo>
                    <a:pt x="540" y="4993"/>
                  </a:lnTo>
                  <a:lnTo>
                    <a:pt x="538" y="4976"/>
                  </a:lnTo>
                  <a:lnTo>
                    <a:pt x="538" y="4960"/>
                  </a:lnTo>
                  <a:lnTo>
                    <a:pt x="536" y="4947"/>
                  </a:lnTo>
                  <a:lnTo>
                    <a:pt x="536" y="4937"/>
                  </a:lnTo>
                  <a:lnTo>
                    <a:pt x="535" y="4929"/>
                  </a:lnTo>
                  <a:lnTo>
                    <a:pt x="535" y="4924"/>
                  </a:lnTo>
                  <a:lnTo>
                    <a:pt x="535" y="4923"/>
                  </a:lnTo>
                  <a:lnTo>
                    <a:pt x="535" y="4922"/>
                  </a:lnTo>
                  <a:lnTo>
                    <a:pt x="533" y="4921"/>
                  </a:lnTo>
                  <a:lnTo>
                    <a:pt x="530" y="4920"/>
                  </a:lnTo>
                  <a:lnTo>
                    <a:pt x="526" y="4917"/>
                  </a:lnTo>
                  <a:lnTo>
                    <a:pt x="516" y="4909"/>
                  </a:lnTo>
                  <a:lnTo>
                    <a:pt x="503" y="4899"/>
                  </a:lnTo>
                  <a:lnTo>
                    <a:pt x="488" y="4884"/>
                  </a:lnTo>
                  <a:lnTo>
                    <a:pt x="471" y="4866"/>
                  </a:lnTo>
                  <a:lnTo>
                    <a:pt x="455" y="4844"/>
                  </a:lnTo>
                  <a:lnTo>
                    <a:pt x="438" y="4818"/>
                  </a:lnTo>
                  <a:lnTo>
                    <a:pt x="430" y="4804"/>
                  </a:lnTo>
                  <a:lnTo>
                    <a:pt x="423" y="4788"/>
                  </a:lnTo>
                  <a:lnTo>
                    <a:pt x="416" y="4772"/>
                  </a:lnTo>
                  <a:lnTo>
                    <a:pt x="410" y="4754"/>
                  </a:lnTo>
                  <a:lnTo>
                    <a:pt x="404" y="4736"/>
                  </a:lnTo>
                  <a:lnTo>
                    <a:pt x="399" y="4716"/>
                  </a:lnTo>
                  <a:lnTo>
                    <a:pt x="395" y="4696"/>
                  </a:lnTo>
                  <a:lnTo>
                    <a:pt x="391" y="4673"/>
                  </a:lnTo>
                  <a:lnTo>
                    <a:pt x="389" y="4650"/>
                  </a:lnTo>
                  <a:lnTo>
                    <a:pt x="388" y="4627"/>
                  </a:lnTo>
                  <a:lnTo>
                    <a:pt x="388" y="4601"/>
                  </a:lnTo>
                  <a:lnTo>
                    <a:pt x="390" y="4574"/>
                  </a:lnTo>
                  <a:lnTo>
                    <a:pt x="393" y="4546"/>
                  </a:lnTo>
                  <a:lnTo>
                    <a:pt x="397" y="4517"/>
                  </a:lnTo>
                  <a:lnTo>
                    <a:pt x="403" y="4488"/>
                  </a:lnTo>
                  <a:lnTo>
                    <a:pt x="412" y="4456"/>
                  </a:lnTo>
                  <a:lnTo>
                    <a:pt x="421" y="4424"/>
                  </a:lnTo>
                  <a:lnTo>
                    <a:pt x="433" y="4392"/>
                  </a:lnTo>
                  <a:lnTo>
                    <a:pt x="449" y="4361"/>
                  </a:lnTo>
                  <a:lnTo>
                    <a:pt x="465" y="4329"/>
                  </a:lnTo>
                  <a:lnTo>
                    <a:pt x="484" y="4298"/>
                  </a:lnTo>
                  <a:lnTo>
                    <a:pt x="503" y="4268"/>
                  </a:lnTo>
                  <a:lnTo>
                    <a:pt x="525" y="4238"/>
                  </a:lnTo>
                  <a:lnTo>
                    <a:pt x="548" y="4209"/>
                  </a:lnTo>
                  <a:lnTo>
                    <a:pt x="573" y="4181"/>
                  </a:lnTo>
                  <a:lnTo>
                    <a:pt x="597" y="4152"/>
                  </a:lnTo>
                  <a:lnTo>
                    <a:pt x="650" y="4098"/>
                  </a:lnTo>
                  <a:lnTo>
                    <a:pt x="704" y="4048"/>
                  </a:lnTo>
                  <a:lnTo>
                    <a:pt x="758" y="4000"/>
                  </a:lnTo>
                  <a:lnTo>
                    <a:pt x="785" y="3978"/>
                  </a:lnTo>
                  <a:lnTo>
                    <a:pt x="811" y="3957"/>
                  </a:lnTo>
                  <a:lnTo>
                    <a:pt x="837" y="3936"/>
                  </a:lnTo>
                  <a:lnTo>
                    <a:pt x="863" y="3918"/>
                  </a:lnTo>
                  <a:lnTo>
                    <a:pt x="886" y="3900"/>
                  </a:lnTo>
                  <a:lnTo>
                    <a:pt x="909" y="3884"/>
                  </a:lnTo>
                  <a:lnTo>
                    <a:pt x="931" y="3870"/>
                  </a:lnTo>
                  <a:lnTo>
                    <a:pt x="950" y="3855"/>
                  </a:lnTo>
                  <a:lnTo>
                    <a:pt x="969" y="3843"/>
                  </a:lnTo>
                  <a:lnTo>
                    <a:pt x="986" y="3832"/>
                  </a:lnTo>
                  <a:lnTo>
                    <a:pt x="1000" y="3823"/>
                  </a:lnTo>
                  <a:lnTo>
                    <a:pt x="1012" y="3815"/>
                  </a:lnTo>
                  <a:lnTo>
                    <a:pt x="1022" y="3810"/>
                  </a:lnTo>
                  <a:lnTo>
                    <a:pt x="1029" y="3805"/>
                  </a:lnTo>
                  <a:lnTo>
                    <a:pt x="1033" y="3803"/>
                  </a:lnTo>
                  <a:lnTo>
                    <a:pt x="1035" y="3802"/>
                  </a:lnTo>
                  <a:lnTo>
                    <a:pt x="1034" y="3803"/>
                  </a:lnTo>
                  <a:lnTo>
                    <a:pt x="1033" y="3805"/>
                  </a:lnTo>
                  <a:lnTo>
                    <a:pt x="1032" y="3809"/>
                  </a:lnTo>
                  <a:lnTo>
                    <a:pt x="1030" y="3814"/>
                  </a:lnTo>
                  <a:lnTo>
                    <a:pt x="1027" y="3821"/>
                  </a:lnTo>
                  <a:lnTo>
                    <a:pt x="1024" y="3830"/>
                  </a:lnTo>
                  <a:lnTo>
                    <a:pt x="1020" y="3841"/>
                  </a:lnTo>
                  <a:lnTo>
                    <a:pt x="1015" y="3852"/>
                  </a:lnTo>
                  <a:lnTo>
                    <a:pt x="1011" y="3865"/>
                  </a:lnTo>
                  <a:lnTo>
                    <a:pt x="1007" y="3881"/>
                  </a:lnTo>
                  <a:lnTo>
                    <a:pt x="1002" y="3897"/>
                  </a:lnTo>
                  <a:lnTo>
                    <a:pt x="997" y="3915"/>
                  </a:lnTo>
                  <a:lnTo>
                    <a:pt x="992" y="3933"/>
                  </a:lnTo>
                  <a:lnTo>
                    <a:pt x="987" y="3954"/>
                  </a:lnTo>
                  <a:lnTo>
                    <a:pt x="981" y="3977"/>
                  </a:lnTo>
                  <a:lnTo>
                    <a:pt x="976" y="4000"/>
                  </a:lnTo>
                  <a:lnTo>
                    <a:pt x="971" y="4025"/>
                  </a:lnTo>
                  <a:lnTo>
                    <a:pt x="966" y="4051"/>
                  </a:lnTo>
                  <a:lnTo>
                    <a:pt x="962" y="4079"/>
                  </a:lnTo>
                  <a:lnTo>
                    <a:pt x="957" y="4107"/>
                  </a:lnTo>
                  <a:lnTo>
                    <a:pt x="953" y="4137"/>
                  </a:lnTo>
                  <a:lnTo>
                    <a:pt x="949" y="4168"/>
                  </a:lnTo>
                  <a:lnTo>
                    <a:pt x="945" y="4201"/>
                  </a:lnTo>
                  <a:lnTo>
                    <a:pt x="942" y="4235"/>
                  </a:lnTo>
                  <a:lnTo>
                    <a:pt x="940" y="4270"/>
                  </a:lnTo>
                  <a:lnTo>
                    <a:pt x="938" y="4306"/>
                  </a:lnTo>
                  <a:lnTo>
                    <a:pt x="937" y="4344"/>
                  </a:lnTo>
                  <a:lnTo>
                    <a:pt x="936" y="4382"/>
                  </a:lnTo>
                  <a:lnTo>
                    <a:pt x="936" y="4423"/>
                  </a:lnTo>
                  <a:lnTo>
                    <a:pt x="937" y="4464"/>
                  </a:lnTo>
                  <a:lnTo>
                    <a:pt x="938" y="4506"/>
                  </a:lnTo>
                  <a:lnTo>
                    <a:pt x="941" y="4549"/>
                  </a:lnTo>
                  <a:lnTo>
                    <a:pt x="943" y="4575"/>
                  </a:lnTo>
                  <a:lnTo>
                    <a:pt x="943" y="4599"/>
                  </a:lnTo>
                  <a:lnTo>
                    <a:pt x="943" y="4621"/>
                  </a:lnTo>
                  <a:lnTo>
                    <a:pt x="940" y="4643"/>
                  </a:lnTo>
                  <a:lnTo>
                    <a:pt x="937" y="4664"/>
                  </a:lnTo>
                  <a:lnTo>
                    <a:pt x="933" y="4682"/>
                  </a:lnTo>
                  <a:lnTo>
                    <a:pt x="927" y="4700"/>
                  </a:lnTo>
                  <a:lnTo>
                    <a:pt x="921" y="4716"/>
                  </a:lnTo>
                  <a:lnTo>
                    <a:pt x="912" y="4732"/>
                  </a:lnTo>
                  <a:lnTo>
                    <a:pt x="904" y="4746"/>
                  </a:lnTo>
                  <a:lnTo>
                    <a:pt x="896" y="4758"/>
                  </a:lnTo>
                  <a:lnTo>
                    <a:pt x="885" y="4771"/>
                  </a:lnTo>
                  <a:lnTo>
                    <a:pt x="866" y="4792"/>
                  </a:lnTo>
                  <a:lnTo>
                    <a:pt x="844" y="4810"/>
                  </a:lnTo>
                  <a:lnTo>
                    <a:pt x="821" y="4824"/>
                  </a:lnTo>
                  <a:lnTo>
                    <a:pt x="801" y="4836"/>
                  </a:lnTo>
                  <a:lnTo>
                    <a:pt x="780" y="4845"/>
                  </a:lnTo>
                  <a:lnTo>
                    <a:pt x="762" y="4851"/>
                  </a:lnTo>
                  <a:lnTo>
                    <a:pt x="746" y="4856"/>
                  </a:lnTo>
                  <a:lnTo>
                    <a:pt x="740" y="4857"/>
                  </a:lnTo>
                  <a:lnTo>
                    <a:pt x="734" y="4858"/>
                  </a:lnTo>
                  <a:lnTo>
                    <a:pt x="730" y="4859"/>
                  </a:lnTo>
                  <a:lnTo>
                    <a:pt x="725" y="4860"/>
                  </a:lnTo>
                  <a:lnTo>
                    <a:pt x="723" y="4860"/>
                  </a:lnTo>
                  <a:lnTo>
                    <a:pt x="723" y="4860"/>
                  </a:lnTo>
                  <a:lnTo>
                    <a:pt x="723" y="4861"/>
                  </a:lnTo>
                  <a:lnTo>
                    <a:pt x="724" y="4865"/>
                  </a:lnTo>
                  <a:lnTo>
                    <a:pt x="726" y="4869"/>
                  </a:lnTo>
                  <a:lnTo>
                    <a:pt x="728" y="4874"/>
                  </a:lnTo>
                  <a:lnTo>
                    <a:pt x="733" y="4881"/>
                  </a:lnTo>
                  <a:lnTo>
                    <a:pt x="737" y="4889"/>
                  </a:lnTo>
                  <a:lnTo>
                    <a:pt x="741" y="4899"/>
                  </a:lnTo>
                  <a:lnTo>
                    <a:pt x="747" y="4910"/>
                  </a:lnTo>
                  <a:lnTo>
                    <a:pt x="760" y="4933"/>
                  </a:lnTo>
                  <a:lnTo>
                    <a:pt x="777" y="4959"/>
                  </a:lnTo>
                  <a:lnTo>
                    <a:pt x="798" y="4987"/>
                  </a:lnTo>
                  <a:lnTo>
                    <a:pt x="820" y="5017"/>
                  </a:lnTo>
                  <a:lnTo>
                    <a:pt x="847" y="5046"/>
                  </a:lnTo>
                  <a:lnTo>
                    <a:pt x="877" y="5074"/>
                  </a:lnTo>
                  <a:lnTo>
                    <a:pt x="910" y="5100"/>
                  </a:lnTo>
                  <a:lnTo>
                    <a:pt x="946" y="5124"/>
                  </a:lnTo>
                  <a:lnTo>
                    <a:pt x="966" y="5134"/>
                  </a:lnTo>
                  <a:lnTo>
                    <a:pt x="987" y="5144"/>
                  </a:lnTo>
                  <a:lnTo>
                    <a:pt x="1008" y="5152"/>
                  </a:lnTo>
                  <a:lnTo>
                    <a:pt x="1030" y="5159"/>
                  </a:lnTo>
                  <a:lnTo>
                    <a:pt x="1054" y="5164"/>
                  </a:lnTo>
                  <a:lnTo>
                    <a:pt x="1077" y="5168"/>
                  </a:lnTo>
                  <a:lnTo>
                    <a:pt x="1102" y="5171"/>
                  </a:lnTo>
                  <a:lnTo>
                    <a:pt x="1128" y="5173"/>
                  </a:lnTo>
                  <a:lnTo>
                    <a:pt x="1190" y="5173"/>
                  </a:lnTo>
                  <a:lnTo>
                    <a:pt x="1219" y="5168"/>
                  </a:lnTo>
                  <a:lnTo>
                    <a:pt x="1247" y="5163"/>
                  </a:lnTo>
                  <a:lnTo>
                    <a:pt x="1275" y="5155"/>
                  </a:lnTo>
                  <a:lnTo>
                    <a:pt x="1301" y="5146"/>
                  </a:lnTo>
                  <a:lnTo>
                    <a:pt x="1328" y="5133"/>
                  </a:lnTo>
                  <a:lnTo>
                    <a:pt x="1355" y="5120"/>
                  </a:lnTo>
                  <a:lnTo>
                    <a:pt x="1382" y="5104"/>
                  </a:lnTo>
                  <a:lnTo>
                    <a:pt x="1409" y="5085"/>
                  </a:lnTo>
                  <a:lnTo>
                    <a:pt x="1436" y="5064"/>
                  </a:lnTo>
                  <a:lnTo>
                    <a:pt x="1464" y="5041"/>
                  </a:lnTo>
                  <a:lnTo>
                    <a:pt x="1492" y="5015"/>
                  </a:lnTo>
                  <a:lnTo>
                    <a:pt x="1521" y="4986"/>
                  </a:lnTo>
                  <a:lnTo>
                    <a:pt x="1551" y="4955"/>
                  </a:lnTo>
                  <a:lnTo>
                    <a:pt x="1583" y="4921"/>
                  </a:lnTo>
                  <a:lnTo>
                    <a:pt x="1616" y="4885"/>
                  </a:lnTo>
                  <a:lnTo>
                    <a:pt x="1650" y="4845"/>
                  </a:lnTo>
                  <a:lnTo>
                    <a:pt x="1686" y="4803"/>
                  </a:lnTo>
                  <a:lnTo>
                    <a:pt x="1724" y="4757"/>
                  </a:lnTo>
                  <a:lnTo>
                    <a:pt x="1763" y="4709"/>
                  </a:lnTo>
                  <a:lnTo>
                    <a:pt x="1805" y="4657"/>
                  </a:lnTo>
                  <a:lnTo>
                    <a:pt x="1850" y="4603"/>
                  </a:lnTo>
                  <a:lnTo>
                    <a:pt x="1896" y="4544"/>
                  </a:lnTo>
                  <a:lnTo>
                    <a:pt x="1945" y="4483"/>
                  </a:lnTo>
                  <a:lnTo>
                    <a:pt x="1997" y="4419"/>
                  </a:lnTo>
                  <a:lnTo>
                    <a:pt x="2052" y="4351"/>
                  </a:lnTo>
                  <a:lnTo>
                    <a:pt x="2110" y="4278"/>
                  </a:lnTo>
                  <a:lnTo>
                    <a:pt x="2171" y="4203"/>
                  </a:lnTo>
                  <a:lnTo>
                    <a:pt x="2236" y="4124"/>
                  </a:lnTo>
                  <a:lnTo>
                    <a:pt x="2304" y="4042"/>
                  </a:lnTo>
                  <a:lnTo>
                    <a:pt x="2375" y="3955"/>
                  </a:lnTo>
                  <a:lnTo>
                    <a:pt x="2451" y="3864"/>
                  </a:lnTo>
                  <a:lnTo>
                    <a:pt x="2491" y="3818"/>
                  </a:lnTo>
                  <a:lnTo>
                    <a:pt x="2531" y="3770"/>
                  </a:lnTo>
                  <a:lnTo>
                    <a:pt x="2565" y="3730"/>
                  </a:lnTo>
                  <a:lnTo>
                    <a:pt x="2601" y="3692"/>
                  </a:lnTo>
                  <a:lnTo>
                    <a:pt x="2638" y="3655"/>
                  </a:lnTo>
                  <a:lnTo>
                    <a:pt x="2676" y="3619"/>
                  </a:lnTo>
                  <a:lnTo>
                    <a:pt x="2717" y="3583"/>
                  </a:lnTo>
                  <a:lnTo>
                    <a:pt x="2757" y="3548"/>
                  </a:lnTo>
                  <a:lnTo>
                    <a:pt x="2799" y="3514"/>
                  </a:lnTo>
                  <a:lnTo>
                    <a:pt x="2843" y="3481"/>
                  </a:lnTo>
                  <a:lnTo>
                    <a:pt x="2931" y="3417"/>
                  </a:lnTo>
                  <a:lnTo>
                    <a:pt x="3024" y="3357"/>
                  </a:lnTo>
                  <a:lnTo>
                    <a:pt x="3119" y="3299"/>
                  </a:lnTo>
                  <a:lnTo>
                    <a:pt x="3217" y="3244"/>
                  </a:lnTo>
                  <a:lnTo>
                    <a:pt x="3318" y="3193"/>
                  </a:lnTo>
                  <a:lnTo>
                    <a:pt x="3420" y="3144"/>
                  </a:lnTo>
                  <a:lnTo>
                    <a:pt x="3522" y="3098"/>
                  </a:lnTo>
                  <a:lnTo>
                    <a:pt x="3625" y="3055"/>
                  </a:lnTo>
                  <a:lnTo>
                    <a:pt x="3727" y="3015"/>
                  </a:lnTo>
                  <a:lnTo>
                    <a:pt x="3830" y="2976"/>
                  </a:lnTo>
                  <a:lnTo>
                    <a:pt x="3931" y="2941"/>
                  </a:lnTo>
                  <a:lnTo>
                    <a:pt x="4031" y="2908"/>
                  </a:lnTo>
                  <a:lnTo>
                    <a:pt x="4128" y="2879"/>
                  </a:lnTo>
                  <a:lnTo>
                    <a:pt x="4223" y="2851"/>
                  </a:lnTo>
                  <a:lnTo>
                    <a:pt x="4315" y="2825"/>
                  </a:lnTo>
                  <a:lnTo>
                    <a:pt x="4359" y="2814"/>
                  </a:lnTo>
                  <a:lnTo>
                    <a:pt x="4403" y="2802"/>
                  </a:lnTo>
                  <a:lnTo>
                    <a:pt x="4445" y="2792"/>
                  </a:lnTo>
                  <a:lnTo>
                    <a:pt x="4487" y="2782"/>
                  </a:lnTo>
                  <a:lnTo>
                    <a:pt x="4527" y="2771"/>
                  </a:lnTo>
                  <a:lnTo>
                    <a:pt x="4567" y="2762"/>
                  </a:lnTo>
                  <a:lnTo>
                    <a:pt x="4604" y="2754"/>
                  </a:lnTo>
                  <a:lnTo>
                    <a:pt x="4640" y="2746"/>
                  </a:lnTo>
                  <a:lnTo>
                    <a:pt x="4675" y="2739"/>
                  </a:lnTo>
                  <a:lnTo>
                    <a:pt x="4709" y="2731"/>
                  </a:lnTo>
                  <a:lnTo>
                    <a:pt x="4741" y="2724"/>
                  </a:lnTo>
                  <a:lnTo>
                    <a:pt x="4771" y="2719"/>
                  </a:lnTo>
                  <a:lnTo>
                    <a:pt x="4800" y="2713"/>
                  </a:lnTo>
                  <a:lnTo>
                    <a:pt x="4827" y="2708"/>
                  </a:lnTo>
                  <a:lnTo>
                    <a:pt x="4853" y="2702"/>
                  </a:lnTo>
                  <a:lnTo>
                    <a:pt x="4875" y="2698"/>
                  </a:lnTo>
                  <a:lnTo>
                    <a:pt x="4897" y="2695"/>
                  </a:lnTo>
                  <a:lnTo>
                    <a:pt x="4917" y="2691"/>
                  </a:lnTo>
                  <a:lnTo>
                    <a:pt x="4934" y="2688"/>
                  </a:lnTo>
                  <a:lnTo>
                    <a:pt x="4949" y="2686"/>
                  </a:lnTo>
                  <a:lnTo>
                    <a:pt x="4962" y="2684"/>
                  </a:lnTo>
                  <a:lnTo>
                    <a:pt x="4973" y="2682"/>
                  </a:lnTo>
                  <a:lnTo>
                    <a:pt x="4982" y="2681"/>
                  </a:lnTo>
                  <a:lnTo>
                    <a:pt x="4988" y="2680"/>
                  </a:lnTo>
                  <a:lnTo>
                    <a:pt x="4992" y="2679"/>
                  </a:lnTo>
                  <a:lnTo>
                    <a:pt x="4993" y="2679"/>
                  </a:lnTo>
                  <a:lnTo>
                    <a:pt x="4991" y="2681"/>
                  </a:lnTo>
                  <a:lnTo>
                    <a:pt x="4986" y="2686"/>
                  </a:lnTo>
                  <a:lnTo>
                    <a:pt x="4978" y="2695"/>
                  </a:lnTo>
                  <a:lnTo>
                    <a:pt x="4967" y="2708"/>
                  </a:lnTo>
                  <a:lnTo>
                    <a:pt x="4953" y="2723"/>
                  </a:lnTo>
                  <a:lnTo>
                    <a:pt x="4936" y="2742"/>
                  </a:lnTo>
                  <a:lnTo>
                    <a:pt x="4918" y="2762"/>
                  </a:lnTo>
                  <a:lnTo>
                    <a:pt x="4897" y="2785"/>
                  </a:lnTo>
                  <a:lnTo>
                    <a:pt x="4873" y="2811"/>
                  </a:lnTo>
                  <a:lnTo>
                    <a:pt x="4848" y="2838"/>
                  </a:lnTo>
                  <a:lnTo>
                    <a:pt x="4822" y="2868"/>
                  </a:lnTo>
                  <a:lnTo>
                    <a:pt x="4794" y="2899"/>
                  </a:lnTo>
                  <a:lnTo>
                    <a:pt x="4765" y="2932"/>
                  </a:lnTo>
                  <a:lnTo>
                    <a:pt x="4734" y="2966"/>
                  </a:lnTo>
                  <a:lnTo>
                    <a:pt x="4702" y="3001"/>
                  </a:lnTo>
                  <a:lnTo>
                    <a:pt x="4670" y="3037"/>
                  </a:lnTo>
                  <a:lnTo>
                    <a:pt x="4603" y="3111"/>
                  </a:lnTo>
                  <a:lnTo>
                    <a:pt x="4535" y="3188"/>
                  </a:lnTo>
                  <a:lnTo>
                    <a:pt x="4468" y="3263"/>
                  </a:lnTo>
                  <a:lnTo>
                    <a:pt x="4401" y="3337"/>
                  </a:lnTo>
                  <a:lnTo>
                    <a:pt x="4369" y="3372"/>
                  </a:lnTo>
                  <a:lnTo>
                    <a:pt x="4339" y="3407"/>
                  </a:lnTo>
                  <a:lnTo>
                    <a:pt x="4309" y="3440"/>
                  </a:lnTo>
                  <a:lnTo>
                    <a:pt x="4280" y="3473"/>
                  </a:lnTo>
                  <a:lnTo>
                    <a:pt x="4253" y="3503"/>
                  </a:lnTo>
                  <a:lnTo>
                    <a:pt x="4227" y="3532"/>
                  </a:lnTo>
                  <a:lnTo>
                    <a:pt x="4204" y="3558"/>
                  </a:lnTo>
                  <a:lnTo>
                    <a:pt x="4183" y="3583"/>
                  </a:lnTo>
                  <a:lnTo>
                    <a:pt x="4164" y="3607"/>
                  </a:lnTo>
                  <a:lnTo>
                    <a:pt x="4143" y="3634"/>
                  </a:lnTo>
                  <a:lnTo>
                    <a:pt x="4121" y="3661"/>
                  </a:lnTo>
                  <a:lnTo>
                    <a:pt x="4097" y="3691"/>
                  </a:lnTo>
                  <a:lnTo>
                    <a:pt x="4071" y="3723"/>
                  </a:lnTo>
                  <a:lnTo>
                    <a:pt x="4044" y="3756"/>
                  </a:lnTo>
                  <a:lnTo>
                    <a:pt x="4016" y="3791"/>
                  </a:lnTo>
                  <a:lnTo>
                    <a:pt x="3988" y="3828"/>
                  </a:lnTo>
                  <a:lnTo>
                    <a:pt x="3958" y="3865"/>
                  </a:lnTo>
                  <a:lnTo>
                    <a:pt x="3927" y="3905"/>
                  </a:lnTo>
                  <a:lnTo>
                    <a:pt x="3897" y="3945"/>
                  </a:lnTo>
                  <a:lnTo>
                    <a:pt x="3866" y="3987"/>
                  </a:lnTo>
                  <a:lnTo>
                    <a:pt x="3834" y="4029"/>
                  </a:lnTo>
                  <a:lnTo>
                    <a:pt x="3803" y="4073"/>
                  </a:lnTo>
                  <a:lnTo>
                    <a:pt x="3742" y="4163"/>
                  </a:lnTo>
                  <a:lnTo>
                    <a:pt x="3684" y="4257"/>
                  </a:lnTo>
                  <a:lnTo>
                    <a:pt x="3656" y="4305"/>
                  </a:lnTo>
                  <a:lnTo>
                    <a:pt x="3629" y="4354"/>
                  </a:lnTo>
                  <a:lnTo>
                    <a:pt x="3605" y="4402"/>
                  </a:lnTo>
                  <a:lnTo>
                    <a:pt x="3581" y="4451"/>
                  </a:lnTo>
                  <a:lnTo>
                    <a:pt x="3558" y="4502"/>
                  </a:lnTo>
                  <a:lnTo>
                    <a:pt x="3538" y="4551"/>
                  </a:lnTo>
                  <a:lnTo>
                    <a:pt x="3520" y="4602"/>
                  </a:lnTo>
                  <a:lnTo>
                    <a:pt x="3504" y="4652"/>
                  </a:lnTo>
                  <a:lnTo>
                    <a:pt x="3491" y="4703"/>
                  </a:lnTo>
                  <a:lnTo>
                    <a:pt x="3480" y="4753"/>
                  </a:lnTo>
                  <a:lnTo>
                    <a:pt x="3471" y="4804"/>
                  </a:lnTo>
                  <a:lnTo>
                    <a:pt x="3466" y="4854"/>
                  </a:lnTo>
                  <a:lnTo>
                    <a:pt x="3464" y="4905"/>
                  </a:lnTo>
                  <a:lnTo>
                    <a:pt x="3465" y="4954"/>
                  </a:lnTo>
                  <a:lnTo>
                    <a:pt x="3469" y="4984"/>
                  </a:lnTo>
                  <a:lnTo>
                    <a:pt x="3474" y="5014"/>
                  </a:lnTo>
                  <a:lnTo>
                    <a:pt x="3482" y="5045"/>
                  </a:lnTo>
                  <a:lnTo>
                    <a:pt x="3491" y="5076"/>
                  </a:lnTo>
                  <a:lnTo>
                    <a:pt x="3501" y="5107"/>
                  </a:lnTo>
                  <a:lnTo>
                    <a:pt x="3513" y="5139"/>
                  </a:lnTo>
                  <a:lnTo>
                    <a:pt x="3526" y="5170"/>
                  </a:lnTo>
                  <a:lnTo>
                    <a:pt x="3541" y="5202"/>
                  </a:lnTo>
                  <a:lnTo>
                    <a:pt x="3557" y="5234"/>
                  </a:lnTo>
                  <a:lnTo>
                    <a:pt x="3574" y="5267"/>
                  </a:lnTo>
                  <a:lnTo>
                    <a:pt x="3591" y="5300"/>
                  </a:lnTo>
                  <a:lnTo>
                    <a:pt x="3611" y="5333"/>
                  </a:lnTo>
                  <a:lnTo>
                    <a:pt x="3651" y="5399"/>
                  </a:lnTo>
                  <a:lnTo>
                    <a:pt x="3695" y="5465"/>
                  </a:lnTo>
                  <a:lnTo>
                    <a:pt x="3742" y="5530"/>
                  </a:lnTo>
                  <a:lnTo>
                    <a:pt x="3790" y="5595"/>
                  </a:lnTo>
                  <a:lnTo>
                    <a:pt x="3840" y="5659"/>
                  </a:lnTo>
                  <a:lnTo>
                    <a:pt x="3890" y="5722"/>
                  </a:lnTo>
                  <a:lnTo>
                    <a:pt x="3941" y="5782"/>
                  </a:lnTo>
                  <a:lnTo>
                    <a:pt x="3992" y="5841"/>
                  </a:lnTo>
                  <a:lnTo>
                    <a:pt x="4041" y="5898"/>
                  </a:lnTo>
                  <a:lnTo>
                    <a:pt x="4089" y="5951"/>
                  </a:lnTo>
                  <a:lnTo>
                    <a:pt x="4117" y="5986"/>
                  </a:lnTo>
                  <a:lnTo>
                    <a:pt x="4141" y="6020"/>
                  </a:lnTo>
                  <a:lnTo>
                    <a:pt x="4164" y="6052"/>
                  </a:lnTo>
                  <a:lnTo>
                    <a:pt x="4184" y="6084"/>
                  </a:lnTo>
                  <a:lnTo>
                    <a:pt x="4201" y="6114"/>
                  </a:lnTo>
                  <a:lnTo>
                    <a:pt x="4217" y="6142"/>
                  </a:lnTo>
                  <a:lnTo>
                    <a:pt x="4230" y="6169"/>
                  </a:lnTo>
                  <a:lnTo>
                    <a:pt x="4240" y="6193"/>
                  </a:lnTo>
                  <a:lnTo>
                    <a:pt x="4250" y="6215"/>
                  </a:lnTo>
                  <a:lnTo>
                    <a:pt x="4258" y="6236"/>
                  </a:lnTo>
                  <a:lnTo>
                    <a:pt x="4264" y="6253"/>
                  </a:lnTo>
                  <a:lnTo>
                    <a:pt x="4268" y="6267"/>
                  </a:lnTo>
                  <a:lnTo>
                    <a:pt x="4272" y="6279"/>
                  </a:lnTo>
                  <a:lnTo>
                    <a:pt x="4275" y="6287"/>
                  </a:lnTo>
                  <a:lnTo>
                    <a:pt x="4276" y="6293"/>
                  </a:lnTo>
                  <a:lnTo>
                    <a:pt x="4276" y="6294"/>
                  </a:lnTo>
                  <a:lnTo>
                    <a:pt x="3902" y="6856"/>
                  </a:lnTo>
                  <a:lnTo>
                    <a:pt x="3902" y="6856"/>
                  </a:lnTo>
                  <a:lnTo>
                    <a:pt x="3904" y="6858"/>
                  </a:lnTo>
                  <a:lnTo>
                    <a:pt x="3906" y="6861"/>
                  </a:lnTo>
                  <a:lnTo>
                    <a:pt x="3909" y="6865"/>
                  </a:lnTo>
                  <a:lnTo>
                    <a:pt x="3914" y="6870"/>
                  </a:lnTo>
                  <a:lnTo>
                    <a:pt x="3919" y="6877"/>
                  </a:lnTo>
                  <a:lnTo>
                    <a:pt x="3926" y="6884"/>
                  </a:lnTo>
                  <a:lnTo>
                    <a:pt x="3932" y="6893"/>
                  </a:lnTo>
                  <a:lnTo>
                    <a:pt x="3948" y="6912"/>
                  </a:lnTo>
                  <a:lnTo>
                    <a:pt x="3968" y="6936"/>
                  </a:lnTo>
                  <a:lnTo>
                    <a:pt x="3992" y="6963"/>
                  </a:lnTo>
                  <a:lnTo>
                    <a:pt x="4017" y="6993"/>
                  </a:lnTo>
                  <a:lnTo>
                    <a:pt x="4045" y="7025"/>
                  </a:lnTo>
                  <a:lnTo>
                    <a:pt x="4077" y="7059"/>
                  </a:lnTo>
                  <a:lnTo>
                    <a:pt x="4110" y="7095"/>
                  </a:lnTo>
                  <a:lnTo>
                    <a:pt x="4147" y="7133"/>
                  </a:lnTo>
                  <a:lnTo>
                    <a:pt x="4185" y="7173"/>
                  </a:lnTo>
                  <a:lnTo>
                    <a:pt x="4225" y="7213"/>
                  </a:lnTo>
                  <a:lnTo>
                    <a:pt x="4267" y="7254"/>
                  </a:lnTo>
                  <a:lnTo>
                    <a:pt x="4311" y="7295"/>
                  </a:lnTo>
                  <a:lnTo>
                    <a:pt x="4356" y="7338"/>
                  </a:lnTo>
                  <a:lnTo>
                    <a:pt x="4403" y="7379"/>
                  </a:lnTo>
                  <a:lnTo>
                    <a:pt x="4451" y="7419"/>
                  </a:lnTo>
                  <a:lnTo>
                    <a:pt x="4500" y="7459"/>
                  </a:lnTo>
                  <a:lnTo>
                    <a:pt x="4550" y="7498"/>
                  </a:lnTo>
                  <a:lnTo>
                    <a:pt x="4601" y="7535"/>
                  </a:lnTo>
                  <a:lnTo>
                    <a:pt x="4652" y="7571"/>
                  </a:lnTo>
                  <a:lnTo>
                    <a:pt x="4704" y="7604"/>
                  </a:lnTo>
                  <a:lnTo>
                    <a:pt x="4756" y="7635"/>
                  </a:lnTo>
                  <a:lnTo>
                    <a:pt x="4808" y="7664"/>
                  </a:lnTo>
                  <a:lnTo>
                    <a:pt x="4861" y="7690"/>
                  </a:lnTo>
                  <a:lnTo>
                    <a:pt x="4912" y="7712"/>
                  </a:lnTo>
                  <a:lnTo>
                    <a:pt x="4965" y="7730"/>
                  </a:lnTo>
                  <a:lnTo>
                    <a:pt x="4991" y="7737"/>
                  </a:lnTo>
                  <a:lnTo>
                    <a:pt x="5017" y="7744"/>
                  </a:lnTo>
                  <a:lnTo>
                    <a:pt x="5042" y="7750"/>
                  </a:lnTo>
                  <a:lnTo>
                    <a:pt x="5067" y="7754"/>
                  </a:lnTo>
                  <a:lnTo>
                    <a:pt x="5092" y="7757"/>
                  </a:lnTo>
                  <a:lnTo>
                    <a:pt x="5117" y="7759"/>
                  </a:lnTo>
                  <a:lnTo>
                    <a:pt x="5163" y="7758"/>
                  </a:lnTo>
                  <a:lnTo>
                    <a:pt x="5210" y="7755"/>
                  </a:lnTo>
                  <a:lnTo>
                    <a:pt x="5256" y="7750"/>
                  </a:lnTo>
                  <a:lnTo>
                    <a:pt x="5302" y="7742"/>
                  </a:lnTo>
                  <a:lnTo>
                    <a:pt x="5347" y="7733"/>
                  </a:lnTo>
                  <a:lnTo>
                    <a:pt x="5393" y="7723"/>
                  </a:lnTo>
                  <a:lnTo>
                    <a:pt x="5437" y="7711"/>
                  </a:lnTo>
                  <a:lnTo>
                    <a:pt x="5482" y="7696"/>
                  </a:lnTo>
                  <a:lnTo>
                    <a:pt x="5527" y="7681"/>
                  </a:lnTo>
                  <a:lnTo>
                    <a:pt x="5571" y="7664"/>
                  </a:lnTo>
                  <a:lnTo>
                    <a:pt x="5616" y="7646"/>
                  </a:lnTo>
                  <a:lnTo>
                    <a:pt x="5660" y="7626"/>
                  </a:lnTo>
                  <a:lnTo>
                    <a:pt x="5704" y="7605"/>
                  </a:lnTo>
                  <a:lnTo>
                    <a:pt x="5749" y="7584"/>
                  </a:lnTo>
                  <a:lnTo>
                    <a:pt x="5838" y="7538"/>
                  </a:lnTo>
                  <a:lnTo>
                    <a:pt x="5927" y="7487"/>
                  </a:lnTo>
                  <a:lnTo>
                    <a:pt x="6017" y="7435"/>
                  </a:lnTo>
                  <a:lnTo>
                    <a:pt x="6108" y="7381"/>
                  </a:lnTo>
                  <a:lnTo>
                    <a:pt x="6200" y="7325"/>
                  </a:lnTo>
                  <a:lnTo>
                    <a:pt x="6293" y="7269"/>
                  </a:lnTo>
                  <a:lnTo>
                    <a:pt x="6388" y="7213"/>
                  </a:lnTo>
                  <a:lnTo>
                    <a:pt x="6484" y="7158"/>
                  </a:lnTo>
                  <a:lnTo>
                    <a:pt x="6582" y="7105"/>
                  </a:lnTo>
                  <a:lnTo>
                    <a:pt x="6618" y="7087"/>
                  </a:lnTo>
                  <a:lnTo>
                    <a:pt x="6653" y="7072"/>
                  </a:lnTo>
                  <a:lnTo>
                    <a:pt x="6690" y="7059"/>
                  </a:lnTo>
                  <a:lnTo>
                    <a:pt x="6727" y="7045"/>
                  </a:lnTo>
                  <a:lnTo>
                    <a:pt x="6764" y="7034"/>
                  </a:lnTo>
                  <a:lnTo>
                    <a:pt x="6803" y="7025"/>
                  </a:lnTo>
                  <a:lnTo>
                    <a:pt x="6840" y="7015"/>
                  </a:lnTo>
                  <a:lnTo>
                    <a:pt x="6878" y="7007"/>
                  </a:lnTo>
                  <a:lnTo>
                    <a:pt x="6916" y="7001"/>
                  </a:lnTo>
                  <a:lnTo>
                    <a:pt x="6954" y="6995"/>
                  </a:lnTo>
                  <a:lnTo>
                    <a:pt x="7029" y="6986"/>
                  </a:lnTo>
                  <a:lnTo>
                    <a:pt x="7103" y="6981"/>
                  </a:lnTo>
                  <a:lnTo>
                    <a:pt x="7174" y="6980"/>
                  </a:lnTo>
                  <a:lnTo>
                    <a:pt x="7237" y="6981"/>
                  </a:lnTo>
                  <a:lnTo>
                    <a:pt x="7298" y="6984"/>
                  </a:lnTo>
                  <a:lnTo>
                    <a:pt x="7356" y="6988"/>
                  </a:lnTo>
                  <a:lnTo>
                    <a:pt x="7411" y="6995"/>
                  </a:lnTo>
                  <a:lnTo>
                    <a:pt x="7463" y="7002"/>
                  </a:lnTo>
                  <a:lnTo>
                    <a:pt x="7512" y="7009"/>
                  </a:lnTo>
                  <a:lnTo>
                    <a:pt x="7557" y="7018"/>
                  </a:lnTo>
                  <a:lnTo>
                    <a:pt x="7599" y="7027"/>
                  </a:lnTo>
                  <a:lnTo>
                    <a:pt x="7618" y="7031"/>
                  </a:lnTo>
                  <a:lnTo>
                    <a:pt x="7636" y="7035"/>
                  </a:lnTo>
                  <a:lnTo>
                    <a:pt x="7653" y="7040"/>
                  </a:lnTo>
                  <a:lnTo>
                    <a:pt x="7669" y="7044"/>
                  </a:lnTo>
                  <a:lnTo>
                    <a:pt x="7684" y="7048"/>
                  </a:lnTo>
                  <a:lnTo>
                    <a:pt x="7698" y="7051"/>
                  </a:lnTo>
                  <a:lnTo>
                    <a:pt x="7710" y="7055"/>
                  </a:lnTo>
                  <a:lnTo>
                    <a:pt x="7721" y="7059"/>
                  </a:lnTo>
                  <a:lnTo>
                    <a:pt x="7732" y="7062"/>
                  </a:lnTo>
                  <a:lnTo>
                    <a:pt x="7741" y="7065"/>
                  </a:lnTo>
                  <a:lnTo>
                    <a:pt x="7748" y="7067"/>
                  </a:lnTo>
                  <a:lnTo>
                    <a:pt x="7754" y="7069"/>
                  </a:lnTo>
                  <a:lnTo>
                    <a:pt x="7760" y="7071"/>
                  </a:lnTo>
                  <a:lnTo>
                    <a:pt x="7763" y="7072"/>
                  </a:lnTo>
                  <a:lnTo>
                    <a:pt x="7766" y="7073"/>
                  </a:lnTo>
                  <a:lnTo>
                    <a:pt x="7766" y="7073"/>
                  </a:lnTo>
                  <a:lnTo>
                    <a:pt x="7766" y="7073"/>
                  </a:lnTo>
                  <a:lnTo>
                    <a:pt x="7767" y="7071"/>
                  </a:lnTo>
                  <a:lnTo>
                    <a:pt x="7768" y="7069"/>
                  </a:lnTo>
                  <a:lnTo>
                    <a:pt x="7769" y="7065"/>
                  </a:lnTo>
                  <a:lnTo>
                    <a:pt x="7772" y="7054"/>
                  </a:lnTo>
                  <a:lnTo>
                    <a:pt x="7775" y="7040"/>
                  </a:lnTo>
                  <a:lnTo>
                    <a:pt x="7780" y="7021"/>
                  </a:lnTo>
                  <a:lnTo>
                    <a:pt x="7786" y="7000"/>
                  </a:lnTo>
                  <a:lnTo>
                    <a:pt x="7794" y="6974"/>
                  </a:lnTo>
                  <a:lnTo>
                    <a:pt x="7801" y="6945"/>
                  </a:lnTo>
                  <a:lnTo>
                    <a:pt x="7809" y="6913"/>
                  </a:lnTo>
                  <a:lnTo>
                    <a:pt x="7817" y="6879"/>
                  </a:lnTo>
                  <a:lnTo>
                    <a:pt x="7827" y="6841"/>
                  </a:lnTo>
                  <a:lnTo>
                    <a:pt x="7837" y="6800"/>
                  </a:lnTo>
                  <a:lnTo>
                    <a:pt x="7847" y="6758"/>
                  </a:lnTo>
                  <a:lnTo>
                    <a:pt x="7858" y="6711"/>
                  </a:lnTo>
                  <a:lnTo>
                    <a:pt x="7868" y="6664"/>
                  </a:lnTo>
                  <a:lnTo>
                    <a:pt x="7879" y="6614"/>
                  </a:lnTo>
                  <a:lnTo>
                    <a:pt x="7890" y="6562"/>
                  </a:lnTo>
                  <a:lnTo>
                    <a:pt x="7901" y="6507"/>
                  </a:lnTo>
                  <a:lnTo>
                    <a:pt x="7912" y="6452"/>
                  </a:lnTo>
                  <a:lnTo>
                    <a:pt x="7923" y="6395"/>
                  </a:lnTo>
                  <a:lnTo>
                    <a:pt x="7933" y="6336"/>
                  </a:lnTo>
                  <a:lnTo>
                    <a:pt x="7943" y="6276"/>
                  </a:lnTo>
                  <a:lnTo>
                    <a:pt x="7954" y="6215"/>
                  </a:lnTo>
                  <a:lnTo>
                    <a:pt x="7963" y="6153"/>
                  </a:lnTo>
                  <a:lnTo>
                    <a:pt x="7981" y="6026"/>
                  </a:lnTo>
                  <a:lnTo>
                    <a:pt x="7996" y="5899"/>
                  </a:lnTo>
                  <a:lnTo>
                    <a:pt x="8007" y="5769"/>
                  </a:lnTo>
                  <a:lnTo>
                    <a:pt x="8012" y="5704"/>
                  </a:lnTo>
                  <a:lnTo>
                    <a:pt x="8016" y="5640"/>
                  </a:lnTo>
                  <a:lnTo>
                    <a:pt x="8017" y="5597"/>
                  </a:lnTo>
                  <a:lnTo>
                    <a:pt x="8017" y="5555"/>
                  </a:lnTo>
                  <a:lnTo>
                    <a:pt x="8017" y="5513"/>
                  </a:lnTo>
                  <a:lnTo>
                    <a:pt x="8016" y="5473"/>
                  </a:lnTo>
                  <a:lnTo>
                    <a:pt x="8012" y="5397"/>
                  </a:lnTo>
                  <a:lnTo>
                    <a:pt x="8004" y="5323"/>
                  </a:lnTo>
                  <a:lnTo>
                    <a:pt x="7996" y="5253"/>
                  </a:lnTo>
                  <a:lnTo>
                    <a:pt x="7986" y="5186"/>
                  </a:lnTo>
                  <a:lnTo>
                    <a:pt x="7972" y="5121"/>
                  </a:lnTo>
                  <a:lnTo>
                    <a:pt x="7959" y="5058"/>
                  </a:lnTo>
                  <a:lnTo>
                    <a:pt x="7943" y="4997"/>
                  </a:lnTo>
                  <a:lnTo>
                    <a:pt x="7927" y="4938"/>
                  </a:lnTo>
                  <a:lnTo>
                    <a:pt x="7892" y="4820"/>
                  </a:lnTo>
                  <a:lnTo>
                    <a:pt x="7855" y="4704"/>
                  </a:lnTo>
                  <a:lnTo>
                    <a:pt x="7835" y="4644"/>
                  </a:lnTo>
                  <a:lnTo>
                    <a:pt x="7817" y="4584"/>
                  </a:lnTo>
                  <a:lnTo>
                    <a:pt x="7799" y="4523"/>
                  </a:lnTo>
                  <a:lnTo>
                    <a:pt x="7781" y="4460"/>
                  </a:lnTo>
                  <a:lnTo>
                    <a:pt x="7765" y="4395"/>
                  </a:lnTo>
                  <a:lnTo>
                    <a:pt x="7750" y="4327"/>
                  </a:lnTo>
                  <a:lnTo>
                    <a:pt x="7736" y="4256"/>
                  </a:lnTo>
                  <a:lnTo>
                    <a:pt x="7723" y="4183"/>
                  </a:lnTo>
                  <a:lnTo>
                    <a:pt x="7713" y="4104"/>
                  </a:lnTo>
                  <a:lnTo>
                    <a:pt x="7709" y="4064"/>
                  </a:lnTo>
                  <a:lnTo>
                    <a:pt x="7705" y="4023"/>
                  </a:lnTo>
                  <a:lnTo>
                    <a:pt x="7701" y="3981"/>
                  </a:lnTo>
                  <a:lnTo>
                    <a:pt x="7698" y="3936"/>
                  </a:lnTo>
                  <a:lnTo>
                    <a:pt x="7696" y="3892"/>
                  </a:lnTo>
                  <a:lnTo>
                    <a:pt x="7695" y="3846"/>
                  </a:lnTo>
                  <a:lnTo>
                    <a:pt x="7694" y="3798"/>
                  </a:lnTo>
                  <a:lnTo>
                    <a:pt x="7694" y="3750"/>
                  </a:lnTo>
                  <a:lnTo>
                    <a:pt x="7694" y="3700"/>
                  </a:lnTo>
                  <a:lnTo>
                    <a:pt x="7695" y="3648"/>
                  </a:lnTo>
                  <a:lnTo>
                    <a:pt x="7697" y="3596"/>
                  </a:lnTo>
                  <a:lnTo>
                    <a:pt x="7700" y="3541"/>
                  </a:lnTo>
                  <a:lnTo>
                    <a:pt x="7703" y="3484"/>
                  </a:lnTo>
                  <a:lnTo>
                    <a:pt x="7708" y="3427"/>
                  </a:lnTo>
                  <a:lnTo>
                    <a:pt x="7713" y="3367"/>
                  </a:lnTo>
                  <a:lnTo>
                    <a:pt x="7719" y="3306"/>
                  </a:lnTo>
                  <a:lnTo>
                    <a:pt x="7727" y="3243"/>
                  </a:lnTo>
                  <a:lnTo>
                    <a:pt x="7735" y="3178"/>
                  </a:lnTo>
                  <a:lnTo>
                    <a:pt x="7715" y="3213"/>
                  </a:lnTo>
                  <a:lnTo>
                    <a:pt x="7695" y="3250"/>
                  </a:lnTo>
                  <a:lnTo>
                    <a:pt x="7675" y="3289"/>
                  </a:lnTo>
                  <a:lnTo>
                    <a:pt x="7655" y="3328"/>
                  </a:lnTo>
                  <a:lnTo>
                    <a:pt x="7637" y="3368"/>
                  </a:lnTo>
                  <a:lnTo>
                    <a:pt x="7618" y="3410"/>
                  </a:lnTo>
                  <a:lnTo>
                    <a:pt x="7601" y="3453"/>
                  </a:lnTo>
                  <a:lnTo>
                    <a:pt x="7584" y="3499"/>
                  </a:lnTo>
                  <a:lnTo>
                    <a:pt x="7568" y="3545"/>
                  </a:lnTo>
                  <a:lnTo>
                    <a:pt x="7552" y="3592"/>
                  </a:lnTo>
                  <a:lnTo>
                    <a:pt x="7538" y="3643"/>
                  </a:lnTo>
                  <a:lnTo>
                    <a:pt x="7524" y="3694"/>
                  </a:lnTo>
                  <a:lnTo>
                    <a:pt x="7512" y="3747"/>
                  </a:lnTo>
                  <a:lnTo>
                    <a:pt x="7501" y="3803"/>
                  </a:lnTo>
                  <a:lnTo>
                    <a:pt x="7490" y="3859"/>
                  </a:lnTo>
                  <a:lnTo>
                    <a:pt x="7482" y="3918"/>
                  </a:lnTo>
                  <a:lnTo>
                    <a:pt x="7475" y="3979"/>
                  </a:lnTo>
                  <a:lnTo>
                    <a:pt x="7469" y="4042"/>
                  </a:lnTo>
                  <a:lnTo>
                    <a:pt x="7464" y="4107"/>
                  </a:lnTo>
                  <a:lnTo>
                    <a:pt x="7461" y="4174"/>
                  </a:lnTo>
                  <a:lnTo>
                    <a:pt x="7460" y="4243"/>
                  </a:lnTo>
                  <a:lnTo>
                    <a:pt x="7461" y="4316"/>
                  </a:lnTo>
                  <a:lnTo>
                    <a:pt x="7463" y="4390"/>
                  </a:lnTo>
                  <a:lnTo>
                    <a:pt x="7467" y="4466"/>
                  </a:lnTo>
                  <a:lnTo>
                    <a:pt x="7474" y="4545"/>
                  </a:lnTo>
                  <a:lnTo>
                    <a:pt x="7482" y="4627"/>
                  </a:lnTo>
                  <a:lnTo>
                    <a:pt x="7493" y="4711"/>
                  </a:lnTo>
                  <a:lnTo>
                    <a:pt x="7506" y="4798"/>
                  </a:lnTo>
                  <a:lnTo>
                    <a:pt x="7520" y="4887"/>
                  </a:lnTo>
                  <a:lnTo>
                    <a:pt x="7538" y="4980"/>
                  </a:lnTo>
                  <a:lnTo>
                    <a:pt x="7557" y="5075"/>
                  </a:lnTo>
                  <a:lnTo>
                    <a:pt x="7579" y="5173"/>
                  </a:lnTo>
                  <a:lnTo>
                    <a:pt x="7592" y="5228"/>
                  </a:lnTo>
                  <a:lnTo>
                    <a:pt x="7603" y="5287"/>
                  </a:lnTo>
                  <a:lnTo>
                    <a:pt x="7611" y="5346"/>
                  </a:lnTo>
                  <a:lnTo>
                    <a:pt x="7616" y="5405"/>
                  </a:lnTo>
                  <a:lnTo>
                    <a:pt x="7619" y="5466"/>
                  </a:lnTo>
                  <a:lnTo>
                    <a:pt x="7620" y="5528"/>
                  </a:lnTo>
                  <a:lnTo>
                    <a:pt x="7619" y="5589"/>
                  </a:lnTo>
                  <a:lnTo>
                    <a:pt x="7616" y="5651"/>
                  </a:lnTo>
                  <a:lnTo>
                    <a:pt x="7611" y="5713"/>
                  </a:lnTo>
                  <a:lnTo>
                    <a:pt x="7605" y="5774"/>
                  </a:lnTo>
                  <a:lnTo>
                    <a:pt x="7598" y="5836"/>
                  </a:lnTo>
                  <a:lnTo>
                    <a:pt x="7588" y="5896"/>
                  </a:lnTo>
                  <a:lnTo>
                    <a:pt x="7579" y="5955"/>
                  </a:lnTo>
                  <a:lnTo>
                    <a:pt x="7568" y="6014"/>
                  </a:lnTo>
                  <a:lnTo>
                    <a:pt x="7556" y="6071"/>
                  </a:lnTo>
                  <a:lnTo>
                    <a:pt x="7544" y="6126"/>
                  </a:lnTo>
                  <a:lnTo>
                    <a:pt x="7531" y="6181"/>
                  </a:lnTo>
                  <a:lnTo>
                    <a:pt x="7519" y="6232"/>
                  </a:lnTo>
                  <a:lnTo>
                    <a:pt x="7506" y="6282"/>
                  </a:lnTo>
                  <a:lnTo>
                    <a:pt x="7492" y="6329"/>
                  </a:lnTo>
                  <a:lnTo>
                    <a:pt x="7480" y="6375"/>
                  </a:lnTo>
                  <a:lnTo>
                    <a:pt x="7467" y="6417"/>
                  </a:lnTo>
                  <a:lnTo>
                    <a:pt x="7455" y="6456"/>
                  </a:lnTo>
                  <a:lnTo>
                    <a:pt x="7444" y="6491"/>
                  </a:lnTo>
                  <a:lnTo>
                    <a:pt x="7432" y="6524"/>
                  </a:lnTo>
                  <a:lnTo>
                    <a:pt x="7423" y="6553"/>
                  </a:lnTo>
                  <a:lnTo>
                    <a:pt x="7414" y="6578"/>
                  </a:lnTo>
                  <a:lnTo>
                    <a:pt x="7411" y="6589"/>
                  </a:lnTo>
                  <a:lnTo>
                    <a:pt x="7407" y="6598"/>
                  </a:lnTo>
                  <a:lnTo>
                    <a:pt x="7403" y="6607"/>
                  </a:lnTo>
                  <a:lnTo>
                    <a:pt x="7400" y="6615"/>
                  </a:lnTo>
                  <a:lnTo>
                    <a:pt x="7398" y="6622"/>
                  </a:lnTo>
                  <a:lnTo>
                    <a:pt x="7396" y="6627"/>
                  </a:lnTo>
                  <a:lnTo>
                    <a:pt x="7394" y="6631"/>
                  </a:lnTo>
                  <a:lnTo>
                    <a:pt x="7393" y="6634"/>
                  </a:lnTo>
                  <a:lnTo>
                    <a:pt x="7393" y="6636"/>
                  </a:lnTo>
                  <a:lnTo>
                    <a:pt x="7392" y="6637"/>
                  </a:lnTo>
                  <a:lnTo>
                    <a:pt x="7391" y="6636"/>
                  </a:lnTo>
                  <a:lnTo>
                    <a:pt x="7388" y="6635"/>
                  </a:lnTo>
                  <a:lnTo>
                    <a:pt x="7383" y="6634"/>
                  </a:lnTo>
                  <a:lnTo>
                    <a:pt x="7376" y="6632"/>
                  </a:lnTo>
                  <a:lnTo>
                    <a:pt x="7366" y="6630"/>
                  </a:lnTo>
                  <a:lnTo>
                    <a:pt x="7355" y="6627"/>
                  </a:lnTo>
                  <a:lnTo>
                    <a:pt x="7342" y="6625"/>
                  </a:lnTo>
                  <a:lnTo>
                    <a:pt x="7326" y="6622"/>
                  </a:lnTo>
                  <a:lnTo>
                    <a:pt x="7310" y="6619"/>
                  </a:lnTo>
                  <a:lnTo>
                    <a:pt x="7291" y="6616"/>
                  </a:lnTo>
                  <a:lnTo>
                    <a:pt x="7270" y="6614"/>
                  </a:lnTo>
                  <a:lnTo>
                    <a:pt x="7248" y="6610"/>
                  </a:lnTo>
                  <a:lnTo>
                    <a:pt x="7224" y="6609"/>
                  </a:lnTo>
                  <a:lnTo>
                    <a:pt x="7199" y="6607"/>
                  </a:lnTo>
                  <a:lnTo>
                    <a:pt x="7171" y="6606"/>
                  </a:lnTo>
                  <a:lnTo>
                    <a:pt x="7143" y="6606"/>
                  </a:lnTo>
                  <a:lnTo>
                    <a:pt x="7125" y="6606"/>
                  </a:lnTo>
                  <a:lnTo>
                    <a:pt x="7105" y="6606"/>
                  </a:lnTo>
                  <a:lnTo>
                    <a:pt x="7084" y="6606"/>
                  </a:lnTo>
                  <a:lnTo>
                    <a:pt x="7063" y="6606"/>
                  </a:lnTo>
                  <a:lnTo>
                    <a:pt x="7039" y="6607"/>
                  </a:lnTo>
                  <a:lnTo>
                    <a:pt x="7015" y="6607"/>
                  </a:lnTo>
                  <a:lnTo>
                    <a:pt x="6964" y="6610"/>
                  </a:lnTo>
                  <a:lnTo>
                    <a:pt x="6910" y="6614"/>
                  </a:lnTo>
                  <a:lnTo>
                    <a:pt x="6854" y="6619"/>
                  </a:lnTo>
                  <a:lnTo>
                    <a:pt x="6796" y="6627"/>
                  </a:lnTo>
                  <a:lnTo>
                    <a:pt x="6738" y="6637"/>
                  </a:lnTo>
                  <a:lnTo>
                    <a:pt x="6693" y="6648"/>
                  </a:lnTo>
                  <a:lnTo>
                    <a:pt x="6648" y="6660"/>
                  </a:lnTo>
                  <a:lnTo>
                    <a:pt x="6600" y="6675"/>
                  </a:lnTo>
                  <a:lnTo>
                    <a:pt x="6552" y="6692"/>
                  </a:lnTo>
                  <a:lnTo>
                    <a:pt x="6503" y="6711"/>
                  </a:lnTo>
                  <a:lnTo>
                    <a:pt x="6453" y="6733"/>
                  </a:lnTo>
                  <a:lnTo>
                    <a:pt x="6402" y="6756"/>
                  </a:lnTo>
                  <a:lnTo>
                    <a:pt x="6351" y="6779"/>
                  </a:lnTo>
                  <a:lnTo>
                    <a:pt x="6299" y="6805"/>
                  </a:lnTo>
                  <a:lnTo>
                    <a:pt x="6246" y="6832"/>
                  </a:lnTo>
                  <a:lnTo>
                    <a:pt x="6141" y="6889"/>
                  </a:lnTo>
                  <a:lnTo>
                    <a:pt x="6036" y="6947"/>
                  </a:lnTo>
                  <a:lnTo>
                    <a:pt x="5931" y="7007"/>
                  </a:lnTo>
                  <a:lnTo>
                    <a:pt x="5829" y="7067"/>
                  </a:lnTo>
                  <a:lnTo>
                    <a:pt x="5729" y="7124"/>
                  </a:lnTo>
                  <a:lnTo>
                    <a:pt x="5681" y="7152"/>
                  </a:lnTo>
                  <a:lnTo>
                    <a:pt x="5633" y="7179"/>
                  </a:lnTo>
                  <a:lnTo>
                    <a:pt x="5587" y="7205"/>
                  </a:lnTo>
                  <a:lnTo>
                    <a:pt x="5541" y="7228"/>
                  </a:lnTo>
                  <a:lnTo>
                    <a:pt x="5498" y="7251"/>
                  </a:lnTo>
                  <a:lnTo>
                    <a:pt x="5455" y="7273"/>
                  </a:lnTo>
                  <a:lnTo>
                    <a:pt x="5415" y="7292"/>
                  </a:lnTo>
                  <a:lnTo>
                    <a:pt x="5377" y="7309"/>
                  </a:lnTo>
                  <a:lnTo>
                    <a:pt x="5340" y="7324"/>
                  </a:lnTo>
                  <a:lnTo>
                    <a:pt x="5305" y="7337"/>
                  </a:lnTo>
                  <a:lnTo>
                    <a:pt x="5273" y="7347"/>
                  </a:lnTo>
                  <a:lnTo>
                    <a:pt x="5242" y="7354"/>
                  </a:lnTo>
                  <a:lnTo>
                    <a:pt x="5180" y="7354"/>
                  </a:lnTo>
                  <a:lnTo>
                    <a:pt x="5142" y="7352"/>
                  </a:lnTo>
                  <a:lnTo>
                    <a:pt x="5105" y="7349"/>
                  </a:lnTo>
                  <a:lnTo>
                    <a:pt x="5066" y="7343"/>
                  </a:lnTo>
                  <a:lnTo>
                    <a:pt x="5030" y="7334"/>
                  </a:lnTo>
                  <a:lnTo>
                    <a:pt x="4993" y="7323"/>
                  </a:lnTo>
                  <a:lnTo>
                    <a:pt x="4957" y="7311"/>
                  </a:lnTo>
                  <a:lnTo>
                    <a:pt x="4922" y="7296"/>
                  </a:lnTo>
                  <a:lnTo>
                    <a:pt x="4887" y="7281"/>
                  </a:lnTo>
                  <a:lnTo>
                    <a:pt x="4853" y="7264"/>
                  </a:lnTo>
                  <a:lnTo>
                    <a:pt x="4820" y="7245"/>
                  </a:lnTo>
                  <a:lnTo>
                    <a:pt x="4755" y="7206"/>
                  </a:lnTo>
                  <a:lnTo>
                    <a:pt x="4725" y="7185"/>
                  </a:lnTo>
                  <a:lnTo>
                    <a:pt x="4695" y="7164"/>
                  </a:lnTo>
                  <a:lnTo>
                    <a:pt x="4666" y="7142"/>
                  </a:lnTo>
                  <a:lnTo>
                    <a:pt x="4638" y="7120"/>
                  </a:lnTo>
                  <a:lnTo>
                    <a:pt x="4611" y="7099"/>
                  </a:lnTo>
                  <a:lnTo>
                    <a:pt x="4586" y="7076"/>
                  </a:lnTo>
                  <a:lnTo>
                    <a:pt x="4563" y="7055"/>
                  </a:lnTo>
                  <a:lnTo>
                    <a:pt x="4540" y="7034"/>
                  </a:lnTo>
                  <a:lnTo>
                    <a:pt x="4519" y="7014"/>
                  </a:lnTo>
                  <a:lnTo>
                    <a:pt x="4500" y="6995"/>
                  </a:lnTo>
                  <a:lnTo>
                    <a:pt x="4481" y="6976"/>
                  </a:lnTo>
                  <a:lnTo>
                    <a:pt x="4465" y="6960"/>
                  </a:lnTo>
                  <a:lnTo>
                    <a:pt x="4450" y="6943"/>
                  </a:lnTo>
                  <a:lnTo>
                    <a:pt x="4438" y="6930"/>
                  </a:lnTo>
                  <a:lnTo>
                    <a:pt x="4426" y="6917"/>
                  </a:lnTo>
                  <a:lnTo>
                    <a:pt x="4417" y="6906"/>
                  </a:lnTo>
                  <a:lnTo>
                    <a:pt x="4410" y="6898"/>
                  </a:lnTo>
                  <a:lnTo>
                    <a:pt x="4405" y="6892"/>
                  </a:lnTo>
                  <a:lnTo>
                    <a:pt x="4401" y="6888"/>
                  </a:lnTo>
                  <a:lnTo>
                    <a:pt x="4400" y="6887"/>
                  </a:lnTo>
                  <a:lnTo>
                    <a:pt x="5242" y="5142"/>
                  </a:lnTo>
                  <a:lnTo>
                    <a:pt x="4525" y="5983"/>
                  </a:lnTo>
                  <a:lnTo>
                    <a:pt x="4524" y="5981"/>
                  </a:lnTo>
                  <a:lnTo>
                    <a:pt x="4522" y="5977"/>
                  </a:lnTo>
                  <a:lnTo>
                    <a:pt x="4518" y="5970"/>
                  </a:lnTo>
                  <a:lnTo>
                    <a:pt x="4513" y="5959"/>
                  </a:lnTo>
                  <a:lnTo>
                    <a:pt x="4506" y="5946"/>
                  </a:lnTo>
                  <a:lnTo>
                    <a:pt x="4497" y="5931"/>
                  </a:lnTo>
                  <a:lnTo>
                    <a:pt x="4487" y="5911"/>
                  </a:lnTo>
                  <a:lnTo>
                    <a:pt x="4475" y="5889"/>
                  </a:lnTo>
                  <a:lnTo>
                    <a:pt x="4460" y="5865"/>
                  </a:lnTo>
                  <a:lnTo>
                    <a:pt x="4445" y="5837"/>
                  </a:lnTo>
                  <a:lnTo>
                    <a:pt x="4426" y="5806"/>
                  </a:lnTo>
                  <a:lnTo>
                    <a:pt x="4407" y="5772"/>
                  </a:lnTo>
                  <a:lnTo>
                    <a:pt x="4385" y="5736"/>
                  </a:lnTo>
                  <a:lnTo>
                    <a:pt x="4361" y="5697"/>
                  </a:lnTo>
                  <a:lnTo>
                    <a:pt x="4335" y="5654"/>
                  </a:lnTo>
                  <a:lnTo>
                    <a:pt x="4307" y="5608"/>
                  </a:lnTo>
                  <a:lnTo>
                    <a:pt x="4276" y="5562"/>
                  </a:lnTo>
                  <a:lnTo>
                    <a:pt x="4241" y="5517"/>
                  </a:lnTo>
                  <a:lnTo>
                    <a:pt x="4205" y="5471"/>
                  </a:lnTo>
                  <a:lnTo>
                    <a:pt x="4168" y="5426"/>
                  </a:lnTo>
                  <a:lnTo>
                    <a:pt x="4091" y="5336"/>
                  </a:lnTo>
                  <a:lnTo>
                    <a:pt x="4053" y="5292"/>
                  </a:lnTo>
                  <a:lnTo>
                    <a:pt x="4014" y="5247"/>
                  </a:lnTo>
                  <a:lnTo>
                    <a:pt x="3979" y="5201"/>
                  </a:lnTo>
                  <a:lnTo>
                    <a:pt x="3946" y="5155"/>
                  </a:lnTo>
                  <a:lnTo>
                    <a:pt x="3916" y="5109"/>
                  </a:lnTo>
                  <a:lnTo>
                    <a:pt x="3903" y="5085"/>
                  </a:lnTo>
                  <a:lnTo>
                    <a:pt x="3890" y="5061"/>
                  </a:lnTo>
                  <a:lnTo>
                    <a:pt x="3879" y="5037"/>
                  </a:lnTo>
                  <a:lnTo>
                    <a:pt x="3870" y="5013"/>
                  </a:lnTo>
                  <a:lnTo>
                    <a:pt x="3861" y="4988"/>
                  </a:lnTo>
                  <a:lnTo>
                    <a:pt x="3853" y="4963"/>
                  </a:lnTo>
                  <a:lnTo>
                    <a:pt x="3847" y="4938"/>
                  </a:lnTo>
                  <a:lnTo>
                    <a:pt x="3843" y="4913"/>
                  </a:lnTo>
                  <a:lnTo>
                    <a:pt x="3841" y="4887"/>
                  </a:lnTo>
                  <a:lnTo>
                    <a:pt x="3840" y="4860"/>
                  </a:lnTo>
                  <a:lnTo>
                    <a:pt x="3841" y="4833"/>
                  </a:lnTo>
                  <a:lnTo>
                    <a:pt x="3846" y="4803"/>
                  </a:lnTo>
                  <a:lnTo>
                    <a:pt x="3853" y="4770"/>
                  </a:lnTo>
                  <a:lnTo>
                    <a:pt x="3864" y="4734"/>
                  </a:lnTo>
                  <a:lnTo>
                    <a:pt x="3877" y="4696"/>
                  </a:lnTo>
                  <a:lnTo>
                    <a:pt x="3893" y="4655"/>
                  </a:lnTo>
                  <a:lnTo>
                    <a:pt x="3910" y="4612"/>
                  </a:lnTo>
                  <a:lnTo>
                    <a:pt x="3931" y="4568"/>
                  </a:lnTo>
                  <a:lnTo>
                    <a:pt x="3954" y="4522"/>
                  </a:lnTo>
                  <a:lnTo>
                    <a:pt x="3979" y="4473"/>
                  </a:lnTo>
                  <a:lnTo>
                    <a:pt x="4007" y="4423"/>
                  </a:lnTo>
                  <a:lnTo>
                    <a:pt x="4037" y="4371"/>
                  </a:lnTo>
                  <a:lnTo>
                    <a:pt x="4068" y="4319"/>
                  </a:lnTo>
                  <a:lnTo>
                    <a:pt x="4102" y="4264"/>
                  </a:lnTo>
                  <a:lnTo>
                    <a:pt x="4137" y="4208"/>
                  </a:lnTo>
                  <a:lnTo>
                    <a:pt x="4174" y="4152"/>
                  </a:lnTo>
                  <a:lnTo>
                    <a:pt x="4214" y="4094"/>
                  </a:lnTo>
                  <a:lnTo>
                    <a:pt x="4254" y="4036"/>
                  </a:lnTo>
                  <a:lnTo>
                    <a:pt x="4295" y="3978"/>
                  </a:lnTo>
                  <a:lnTo>
                    <a:pt x="4339" y="3918"/>
                  </a:lnTo>
                  <a:lnTo>
                    <a:pt x="4383" y="3858"/>
                  </a:lnTo>
                  <a:lnTo>
                    <a:pt x="4428" y="3798"/>
                  </a:lnTo>
                  <a:lnTo>
                    <a:pt x="4476" y="3738"/>
                  </a:lnTo>
                  <a:lnTo>
                    <a:pt x="4523" y="3678"/>
                  </a:lnTo>
                  <a:lnTo>
                    <a:pt x="4621" y="3557"/>
                  </a:lnTo>
                  <a:lnTo>
                    <a:pt x="4723" y="3439"/>
                  </a:lnTo>
                  <a:lnTo>
                    <a:pt x="4826" y="3323"/>
                  </a:lnTo>
                  <a:lnTo>
                    <a:pt x="4877" y="3265"/>
                  </a:lnTo>
                  <a:lnTo>
                    <a:pt x="4930" y="3209"/>
                  </a:lnTo>
                  <a:lnTo>
                    <a:pt x="5030" y="3097"/>
                  </a:lnTo>
                  <a:lnTo>
                    <a:pt x="5129" y="2984"/>
                  </a:lnTo>
                  <a:lnTo>
                    <a:pt x="5229" y="2870"/>
                  </a:lnTo>
                  <a:lnTo>
                    <a:pt x="5329" y="2758"/>
                  </a:lnTo>
                  <a:lnTo>
                    <a:pt x="5426" y="2648"/>
                  </a:lnTo>
                  <a:lnTo>
                    <a:pt x="5522" y="2541"/>
                  </a:lnTo>
                  <a:lnTo>
                    <a:pt x="5568" y="2489"/>
                  </a:lnTo>
                  <a:lnTo>
                    <a:pt x="5614" y="2438"/>
                  </a:lnTo>
                  <a:lnTo>
                    <a:pt x="5661" y="2388"/>
                  </a:lnTo>
                  <a:lnTo>
                    <a:pt x="5705" y="2340"/>
                  </a:lnTo>
                  <a:lnTo>
                    <a:pt x="5750" y="2294"/>
                  </a:lnTo>
                  <a:lnTo>
                    <a:pt x="5793" y="2248"/>
                  </a:lnTo>
                  <a:lnTo>
                    <a:pt x="5835" y="2205"/>
                  </a:lnTo>
                  <a:lnTo>
                    <a:pt x="5877" y="2164"/>
                  </a:lnTo>
                  <a:lnTo>
                    <a:pt x="5917" y="2125"/>
                  </a:lnTo>
                  <a:lnTo>
                    <a:pt x="5956" y="2089"/>
                  </a:lnTo>
                  <a:lnTo>
                    <a:pt x="5993" y="2054"/>
                  </a:lnTo>
                  <a:lnTo>
                    <a:pt x="6030" y="2022"/>
                  </a:lnTo>
                  <a:lnTo>
                    <a:pt x="6066" y="1992"/>
                  </a:lnTo>
                  <a:lnTo>
                    <a:pt x="6100" y="1965"/>
                  </a:lnTo>
                  <a:lnTo>
                    <a:pt x="6132" y="1941"/>
                  </a:lnTo>
                  <a:lnTo>
                    <a:pt x="6163" y="1920"/>
                  </a:lnTo>
                  <a:lnTo>
                    <a:pt x="6193" y="1902"/>
                  </a:lnTo>
                  <a:lnTo>
                    <a:pt x="6220" y="1888"/>
                  </a:lnTo>
                  <a:lnTo>
                    <a:pt x="6246" y="1876"/>
                  </a:lnTo>
                  <a:lnTo>
                    <a:pt x="6270" y="1869"/>
                  </a:lnTo>
                  <a:lnTo>
                    <a:pt x="6863" y="1775"/>
                  </a:lnTo>
                  <a:lnTo>
                    <a:pt x="6919" y="1767"/>
                  </a:lnTo>
                  <a:lnTo>
                    <a:pt x="6975" y="1758"/>
                  </a:lnTo>
                  <a:lnTo>
                    <a:pt x="7029" y="1749"/>
                  </a:lnTo>
                  <a:lnTo>
                    <a:pt x="7080" y="1739"/>
                  </a:lnTo>
                  <a:lnTo>
                    <a:pt x="7130" y="1730"/>
                  </a:lnTo>
                  <a:lnTo>
                    <a:pt x="7177" y="1721"/>
                  </a:lnTo>
                  <a:lnTo>
                    <a:pt x="7223" y="1712"/>
                  </a:lnTo>
                  <a:lnTo>
                    <a:pt x="7266" y="1702"/>
                  </a:lnTo>
                  <a:lnTo>
                    <a:pt x="7309" y="1693"/>
                  </a:lnTo>
                  <a:lnTo>
                    <a:pt x="7348" y="1684"/>
                  </a:lnTo>
                  <a:lnTo>
                    <a:pt x="7386" y="1674"/>
                  </a:lnTo>
                  <a:lnTo>
                    <a:pt x="7422" y="1665"/>
                  </a:lnTo>
                  <a:lnTo>
                    <a:pt x="7456" y="1657"/>
                  </a:lnTo>
                  <a:lnTo>
                    <a:pt x="7489" y="1648"/>
                  </a:lnTo>
                  <a:lnTo>
                    <a:pt x="7519" y="1639"/>
                  </a:lnTo>
                  <a:lnTo>
                    <a:pt x="7548" y="1631"/>
                  </a:lnTo>
                  <a:lnTo>
                    <a:pt x="7575" y="1623"/>
                  </a:lnTo>
                  <a:lnTo>
                    <a:pt x="7600" y="1616"/>
                  </a:lnTo>
                  <a:lnTo>
                    <a:pt x="7623" y="1609"/>
                  </a:lnTo>
                  <a:lnTo>
                    <a:pt x="7645" y="1601"/>
                  </a:lnTo>
                  <a:lnTo>
                    <a:pt x="7665" y="1595"/>
                  </a:lnTo>
                  <a:lnTo>
                    <a:pt x="7682" y="1589"/>
                  </a:lnTo>
                  <a:lnTo>
                    <a:pt x="7698" y="1584"/>
                  </a:lnTo>
                  <a:lnTo>
                    <a:pt x="7712" y="1579"/>
                  </a:lnTo>
                  <a:lnTo>
                    <a:pt x="7726" y="1574"/>
                  </a:lnTo>
                  <a:lnTo>
                    <a:pt x="7736" y="1569"/>
                  </a:lnTo>
                  <a:lnTo>
                    <a:pt x="7745" y="1566"/>
                  </a:lnTo>
                  <a:lnTo>
                    <a:pt x="7752" y="1563"/>
                  </a:lnTo>
                  <a:lnTo>
                    <a:pt x="7759" y="1560"/>
                  </a:lnTo>
                  <a:lnTo>
                    <a:pt x="7763" y="1559"/>
                  </a:lnTo>
                  <a:lnTo>
                    <a:pt x="7765" y="1558"/>
                  </a:lnTo>
                  <a:lnTo>
                    <a:pt x="7766" y="1557"/>
                  </a:lnTo>
                  <a:lnTo>
                    <a:pt x="6769" y="1589"/>
                  </a:lnTo>
                  <a:lnTo>
                    <a:pt x="6771" y="1588"/>
                  </a:lnTo>
                  <a:lnTo>
                    <a:pt x="6774" y="1585"/>
                  </a:lnTo>
                  <a:lnTo>
                    <a:pt x="6777" y="1581"/>
                  </a:lnTo>
                  <a:lnTo>
                    <a:pt x="6781" y="1575"/>
                  </a:lnTo>
                  <a:lnTo>
                    <a:pt x="6786" y="1567"/>
                  </a:lnTo>
                  <a:lnTo>
                    <a:pt x="6792" y="1558"/>
                  </a:lnTo>
                  <a:lnTo>
                    <a:pt x="6800" y="1548"/>
                  </a:lnTo>
                  <a:lnTo>
                    <a:pt x="6807" y="1535"/>
                  </a:lnTo>
                  <a:lnTo>
                    <a:pt x="6816" y="1522"/>
                  </a:lnTo>
                  <a:lnTo>
                    <a:pt x="6825" y="1507"/>
                  </a:lnTo>
                  <a:lnTo>
                    <a:pt x="6836" y="1491"/>
                  </a:lnTo>
                  <a:lnTo>
                    <a:pt x="6847" y="1474"/>
                  </a:lnTo>
                  <a:lnTo>
                    <a:pt x="6860" y="1455"/>
                  </a:lnTo>
                  <a:lnTo>
                    <a:pt x="6874" y="1436"/>
                  </a:lnTo>
                  <a:lnTo>
                    <a:pt x="6888" y="1415"/>
                  </a:lnTo>
                  <a:lnTo>
                    <a:pt x="6904" y="1394"/>
                  </a:lnTo>
                  <a:lnTo>
                    <a:pt x="6920" y="1372"/>
                  </a:lnTo>
                  <a:lnTo>
                    <a:pt x="6938" y="1348"/>
                  </a:lnTo>
                  <a:lnTo>
                    <a:pt x="6958" y="1324"/>
                  </a:lnTo>
                  <a:lnTo>
                    <a:pt x="6977" y="1300"/>
                  </a:lnTo>
                  <a:lnTo>
                    <a:pt x="6999" y="1274"/>
                  </a:lnTo>
                  <a:lnTo>
                    <a:pt x="7020" y="1248"/>
                  </a:lnTo>
                  <a:lnTo>
                    <a:pt x="7044" y="1221"/>
                  </a:lnTo>
                  <a:lnTo>
                    <a:pt x="7069" y="1194"/>
                  </a:lnTo>
                  <a:lnTo>
                    <a:pt x="7095" y="1167"/>
                  </a:lnTo>
                  <a:lnTo>
                    <a:pt x="7122" y="1139"/>
                  </a:lnTo>
                  <a:lnTo>
                    <a:pt x="7150" y="1110"/>
                  </a:lnTo>
                  <a:lnTo>
                    <a:pt x="7179" y="1081"/>
                  </a:lnTo>
                  <a:lnTo>
                    <a:pt x="7210" y="1052"/>
                  </a:lnTo>
                  <a:lnTo>
                    <a:pt x="7242" y="1023"/>
                  </a:lnTo>
                  <a:lnTo>
                    <a:pt x="7275" y="995"/>
                  </a:lnTo>
                  <a:lnTo>
                    <a:pt x="7311" y="966"/>
                  </a:lnTo>
                  <a:lnTo>
                    <a:pt x="7347" y="936"/>
                  </a:lnTo>
                  <a:lnTo>
                    <a:pt x="7384" y="907"/>
                  </a:lnTo>
                  <a:lnTo>
                    <a:pt x="7423" y="878"/>
                  </a:lnTo>
                  <a:lnTo>
                    <a:pt x="7463" y="849"/>
                  </a:lnTo>
                  <a:lnTo>
                    <a:pt x="7505" y="821"/>
                  </a:lnTo>
                  <a:lnTo>
                    <a:pt x="7548" y="792"/>
                  </a:lnTo>
                  <a:lnTo>
                    <a:pt x="7592" y="764"/>
                  </a:lnTo>
                  <a:lnTo>
                    <a:pt x="7639" y="736"/>
                  </a:lnTo>
                  <a:lnTo>
                    <a:pt x="7686" y="709"/>
                  </a:lnTo>
                  <a:lnTo>
                    <a:pt x="7735" y="683"/>
                  </a:lnTo>
                  <a:lnTo>
                    <a:pt x="7785" y="657"/>
                  </a:lnTo>
                  <a:lnTo>
                    <a:pt x="7838" y="631"/>
                  </a:lnTo>
                  <a:lnTo>
                    <a:pt x="7892" y="606"/>
                  </a:lnTo>
                  <a:lnTo>
                    <a:pt x="7946" y="583"/>
                  </a:lnTo>
                  <a:lnTo>
                    <a:pt x="8003" y="559"/>
                  </a:lnTo>
                  <a:lnTo>
                    <a:pt x="8062" y="536"/>
                  </a:lnTo>
                  <a:lnTo>
                    <a:pt x="8122" y="516"/>
                  </a:lnTo>
                  <a:lnTo>
                    <a:pt x="8184" y="495"/>
                  </a:lnTo>
                  <a:lnTo>
                    <a:pt x="8247" y="476"/>
                  </a:lnTo>
                  <a:lnTo>
                    <a:pt x="8312" y="457"/>
                  </a:lnTo>
                  <a:lnTo>
                    <a:pt x="8379" y="439"/>
                  </a:lnTo>
                  <a:lnTo>
                    <a:pt x="8447" y="424"/>
                  </a:lnTo>
                  <a:lnTo>
                    <a:pt x="8517" y="409"/>
                  </a:lnTo>
                  <a:lnTo>
                    <a:pt x="8590" y="395"/>
                  </a:lnTo>
                  <a:lnTo>
                    <a:pt x="8663" y="384"/>
                  </a:lnTo>
                  <a:lnTo>
                    <a:pt x="8739" y="373"/>
                  </a:lnTo>
                  <a:lnTo>
                    <a:pt x="8817" y="363"/>
                  </a:lnTo>
                  <a:lnTo>
                    <a:pt x="8895" y="356"/>
                  </a:lnTo>
                  <a:lnTo>
                    <a:pt x="8977" y="350"/>
                  </a:lnTo>
                  <a:lnTo>
                    <a:pt x="9059" y="346"/>
                  </a:lnTo>
                  <a:lnTo>
                    <a:pt x="9144" y="343"/>
                  </a:lnTo>
                  <a:lnTo>
                    <a:pt x="9231" y="342"/>
                  </a:lnTo>
                  <a:lnTo>
                    <a:pt x="9231" y="342"/>
                  </a:lnTo>
                  <a:close/>
                  <a:moveTo>
                    <a:pt x="13524" y="1924"/>
                  </a:moveTo>
                  <a:lnTo>
                    <a:pt x="13549" y="1924"/>
                  </a:lnTo>
                  <a:lnTo>
                    <a:pt x="13574" y="1921"/>
                  </a:lnTo>
                  <a:lnTo>
                    <a:pt x="13600" y="1918"/>
                  </a:lnTo>
                  <a:lnTo>
                    <a:pt x="13628" y="1912"/>
                  </a:lnTo>
                  <a:lnTo>
                    <a:pt x="13657" y="1905"/>
                  </a:lnTo>
                  <a:lnTo>
                    <a:pt x="13688" y="1896"/>
                  </a:lnTo>
                  <a:lnTo>
                    <a:pt x="13719" y="1886"/>
                  </a:lnTo>
                  <a:lnTo>
                    <a:pt x="13750" y="1873"/>
                  </a:lnTo>
                  <a:lnTo>
                    <a:pt x="13783" y="1860"/>
                  </a:lnTo>
                  <a:lnTo>
                    <a:pt x="13816" y="1843"/>
                  </a:lnTo>
                  <a:lnTo>
                    <a:pt x="13849" y="1826"/>
                  </a:lnTo>
                  <a:lnTo>
                    <a:pt x="13883" y="1806"/>
                  </a:lnTo>
                  <a:lnTo>
                    <a:pt x="13918" y="1785"/>
                  </a:lnTo>
                  <a:lnTo>
                    <a:pt x="13954" y="1760"/>
                  </a:lnTo>
                  <a:lnTo>
                    <a:pt x="13988" y="1734"/>
                  </a:lnTo>
                  <a:lnTo>
                    <a:pt x="14023" y="1706"/>
                  </a:lnTo>
                  <a:lnTo>
                    <a:pt x="14046" y="1688"/>
                  </a:lnTo>
                  <a:lnTo>
                    <a:pt x="14069" y="1669"/>
                  </a:lnTo>
                  <a:lnTo>
                    <a:pt x="14114" y="1628"/>
                  </a:lnTo>
                  <a:lnTo>
                    <a:pt x="14156" y="1585"/>
                  </a:lnTo>
                  <a:lnTo>
                    <a:pt x="14195" y="1539"/>
                  </a:lnTo>
                  <a:lnTo>
                    <a:pt x="14233" y="1490"/>
                  </a:lnTo>
                  <a:lnTo>
                    <a:pt x="14267" y="1442"/>
                  </a:lnTo>
                  <a:lnTo>
                    <a:pt x="14299" y="1392"/>
                  </a:lnTo>
                  <a:lnTo>
                    <a:pt x="14327" y="1344"/>
                  </a:lnTo>
                  <a:lnTo>
                    <a:pt x="14351" y="1296"/>
                  </a:lnTo>
                  <a:lnTo>
                    <a:pt x="14362" y="1273"/>
                  </a:lnTo>
                  <a:lnTo>
                    <a:pt x="14372" y="1250"/>
                  </a:lnTo>
                  <a:lnTo>
                    <a:pt x="14381" y="1228"/>
                  </a:lnTo>
                  <a:lnTo>
                    <a:pt x="14388" y="1207"/>
                  </a:lnTo>
                  <a:lnTo>
                    <a:pt x="14394" y="1187"/>
                  </a:lnTo>
                  <a:lnTo>
                    <a:pt x="14401" y="1167"/>
                  </a:lnTo>
                  <a:lnTo>
                    <a:pt x="14405" y="1148"/>
                  </a:lnTo>
                  <a:lnTo>
                    <a:pt x="14407" y="1131"/>
                  </a:lnTo>
                  <a:lnTo>
                    <a:pt x="14409" y="1114"/>
                  </a:lnTo>
                  <a:lnTo>
                    <a:pt x="14409" y="1099"/>
                  </a:lnTo>
                  <a:lnTo>
                    <a:pt x="14409" y="1085"/>
                  </a:lnTo>
                  <a:lnTo>
                    <a:pt x="14406" y="1072"/>
                  </a:lnTo>
                  <a:lnTo>
                    <a:pt x="14403" y="1062"/>
                  </a:lnTo>
                  <a:lnTo>
                    <a:pt x="14397" y="1051"/>
                  </a:lnTo>
                  <a:lnTo>
                    <a:pt x="14397" y="1050"/>
                  </a:lnTo>
                  <a:lnTo>
                    <a:pt x="14396" y="1047"/>
                  </a:lnTo>
                  <a:lnTo>
                    <a:pt x="14395" y="1042"/>
                  </a:lnTo>
                  <a:lnTo>
                    <a:pt x="14393" y="1036"/>
                  </a:lnTo>
                  <a:lnTo>
                    <a:pt x="14389" y="1031"/>
                  </a:lnTo>
                  <a:lnTo>
                    <a:pt x="14384" y="1026"/>
                  </a:lnTo>
                  <a:lnTo>
                    <a:pt x="14377" y="1022"/>
                  </a:lnTo>
                  <a:lnTo>
                    <a:pt x="14366" y="1020"/>
                  </a:lnTo>
                  <a:lnTo>
                    <a:pt x="14357" y="1021"/>
                  </a:lnTo>
                  <a:lnTo>
                    <a:pt x="14348" y="1025"/>
                  </a:lnTo>
                  <a:lnTo>
                    <a:pt x="14339" y="1030"/>
                  </a:lnTo>
                  <a:lnTo>
                    <a:pt x="14328" y="1036"/>
                  </a:lnTo>
                  <a:lnTo>
                    <a:pt x="14318" y="1044"/>
                  </a:lnTo>
                  <a:lnTo>
                    <a:pt x="14307" y="1053"/>
                  </a:lnTo>
                  <a:lnTo>
                    <a:pt x="14296" y="1065"/>
                  </a:lnTo>
                  <a:lnTo>
                    <a:pt x="14285" y="1077"/>
                  </a:lnTo>
                  <a:lnTo>
                    <a:pt x="14273" y="1090"/>
                  </a:lnTo>
                  <a:lnTo>
                    <a:pt x="14260" y="1105"/>
                  </a:lnTo>
                  <a:lnTo>
                    <a:pt x="14248" y="1120"/>
                  </a:lnTo>
                  <a:lnTo>
                    <a:pt x="14234" y="1137"/>
                  </a:lnTo>
                  <a:lnTo>
                    <a:pt x="14208" y="1173"/>
                  </a:lnTo>
                  <a:lnTo>
                    <a:pt x="14180" y="1211"/>
                  </a:lnTo>
                  <a:lnTo>
                    <a:pt x="14150" y="1252"/>
                  </a:lnTo>
                  <a:lnTo>
                    <a:pt x="14118" y="1293"/>
                  </a:lnTo>
                  <a:lnTo>
                    <a:pt x="14085" y="1335"/>
                  </a:lnTo>
                  <a:lnTo>
                    <a:pt x="14051" y="1376"/>
                  </a:lnTo>
                  <a:lnTo>
                    <a:pt x="14014" y="1415"/>
                  </a:lnTo>
                  <a:lnTo>
                    <a:pt x="13977" y="1453"/>
                  </a:lnTo>
                  <a:lnTo>
                    <a:pt x="13939" y="1488"/>
                  </a:lnTo>
                  <a:lnTo>
                    <a:pt x="13918" y="1505"/>
                  </a:lnTo>
                  <a:lnTo>
                    <a:pt x="13899" y="1519"/>
                  </a:lnTo>
                  <a:lnTo>
                    <a:pt x="13863" y="1548"/>
                  </a:lnTo>
                  <a:lnTo>
                    <a:pt x="13823" y="1575"/>
                  </a:lnTo>
                  <a:lnTo>
                    <a:pt x="13783" y="1600"/>
                  </a:lnTo>
                  <a:lnTo>
                    <a:pt x="13742" y="1624"/>
                  </a:lnTo>
                  <a:lnTo>
                    <a:pt x="13701" y="1646"/>
                  </a:lnTo>
                  <a:lnTo>
                    <a:pt x="13658" y="1666"/>
                  </a:lnTo>
                  <a:lnTo>
                    <a:pt x="13618" y="1685"/>
                  </a:lnTo>
                  <a:lnTo>
                    <a:pt x="13579" y="1702"/>
                  </a:lnTo>
                  <a:lnTo>
                    <a:pt x="13543" y="1718"/>
                  </a:lnTo>
                  <a:lnTo>
                    <a:pt x="13509" y="1731"/>
                  </a:lnTo>
                  <a:lnTo>
                    <a:pt x="13478" y="1742"/>
                  </a:lnTo>
                  <a:lnTo>
                    <a:pt x="13464" y="1747"/>
                  </a:lnTo>
                  <a:lnTo>
                    <a:pt x="13452" y="1752"/>
                  </a:lnTo>
                  <a:lnTo>
                    <a:pt x="13440" y="1756"/>
                  </a:lnTo>
                  <a:lnTo>
                    <a:pt x="13430" y="1759"/>
                  </a:lnTo>
                  <a:lnTo>
                    <a:pt x="13421" y="1762"/>
                  </a:lnTo>
                  <a:lnTo>
                    <a:pt x="13414" y="1764"/>
                  </a:lnTo>
                  <a:lnTo>
                    <a:pt x="13407" y="1766"/>
                  </a:lnTo>
                  <a:lnTo>
                    <a:pt x="13403" y="1767"/>
                  </a:lnTo>
                  <a:lnTo>
                    <a:pt x="13401" y="1768"/>
                  </a:lnTo>
                  <a:lnTo>
                    <a:pt x="13400" y="1768"/>
                  </a:lnTo>
                  <a:lnTo>
                    <a:pt x="13399" y="1768"/>
                  </a:lnTo>
                  <a:lnTo>
                    <a:pt x="13397" y="1768"/>
                  </a:lnTo>
                  <a:lnTo>
                    <a:pt x="13391" y="1770"/>
                  </a:lnTo>
                  <a:lnTo>
                    <a:pt x="13382" y="1773"/>
                  </a:lnTo>
                  <a:lnTo>
                    <a:pt x="13378" y="1776"/>
                  </a:lnTo>
                  <a:lnTo>
                    <a:pt x="13372" y="1781"/>
                  </a:lnTo>
                  <a:lnTo>
                    <a:pt x="13368" y="1785"/>
                  </a:lnTo>
                  <a:lnTo>
                    <a:pt x="13365" y="1791"/>
                  </a:lnTo>
                  <a:lnTo>
                    <a:pt x="13362" y="1799"/>
                  </a:lnTo>
                  <a:lnTo>
                    <a:pt x="13361" y="1808"/>
                  </a:lnTo>
                  <a:lnTo>
                    <a:pt x="13360" y="1819"/>
                  </a:lnTo>
                  <a:lnTo>
                    <a:pt x="13361" y="1831"/>
                  </a:lnTo>
                  <a:lnTo>
                    <a:pt x="13364" y="1845"/>
                  </a:lnTo>
                  <a:lnTo>
                    <a:pt x="13369" y="1862"/>
                  </a:lnTo>
                  <a:lnTo>
                    <a:pt x="13381" y="1873"/>
                  </a:lnTo>
                  <a:lnTo>
                    <a:pt x="13393" y="1885"/>
                  </a:lnTo>
                  <a:lnTo>
                    <a:pt x="13407" y="1895"/>
                  </a:lnTo>
                  <a:lnTo>
                    <a:pt x="13423" y="1905"/>
                  </a:lnTo>
                  <a:lnTo>
                    <a:pt x="13443" y="1912"/>
                  </a:lnTo>
                  <a:lnTo>
                    <a:pt x="13453" y="1916"/>
                  </a:lnTo>
                  <a:lnTo>
                    <a:pt x="13465" y="1919"/>
                  </a:lnTo>
                  <a:lnTo>
                    <a:pt x="13478" y="1921"/>
                  </a:lnTo>
                  <a:lnTo>
                    <a:pt x="13492" y="1923"/>
                  </a:lnTo>
                  <a:lnTo>
                    <a:pt x="13508" y="1924"/>
                  </a:lnTo>
                  <a:lnTo>
                    <a:pt x="13524" y="1924"/>
                  </a:lnTo>
                  <a:lnTo>
                    <a:pt x="13524" y="1924"/>
                  </a:lnTo>
                  <a:close/>
                  <a:moveTo>
                    <a:pt x="8857" y="3146"/>
                  </a:moveTo>
                  <a:lnTo>
                    <a:pt x="8858" y="3145"/>
                  </a:lnTo>
                  <a:lnTo>
                    <a:pt x="8860" y="3140"/>
                  </a:lnTo>
                  <a:lnTo>
                    <a:pt x="8864" y="3133"/>
                  </a:lnTo>
                  <a:lnTo>
                    <a:pt x="8869" y="3123"/>
                  </a:lnTo>
                  <a:lnTo>
                    <a:pt x="8877" y="3109"/>
                  </a:lnTo>
                  <a:lnTo>
                    <a:pt x="8885" y="3094"/>
                  </a:lnTo>
                  <a:lnTo>
                    <a:pt x="8893" y="3076"/>
                  </a:lnTo>
                  <a:lnTo>
                    <a:pt x="8904" y="3057"/>
                  </a:lnTo>
                  <a:lnTo>
                    <a:pt x="8916" y="3035"/>
                  </a:lnTo>
                  <a:lnTo>
                    <a:pt x="8928" y="3011"/>
                  </a:lnTo>
                  <a:lnTo>
                    <a:pt x="8942" y="2987"/>
                  </a:lnTo>
                  <a:lnTo>
                    <a:pt x="8956" y="2961"/>
                  </a:lnTo>
                  <a:lnTo>
                    <a:pt x="8971" y="2934"/>
                  </a:lnTo>
                  <a:lnTo>
                    <a:pt x="8987" y="2905"/>
                  </a:lnTo>
                  <a:lnTo>
                    <a:pt x="9021" y="2847"/>
                  </a:lnTo>
                  <a:lnTo>
                    <a:pt x="9057" y="2786"/>
                  </a:lnTo>
                  <a:lnTo>
                    <a:pt x="9094" y="2725"/>
                  </a:lnTo>
                  <a:lnTo>
                    <a:pt x="9134" y="2665"/>
                  </a:lnTo>
                  <a:lnTo>
                    <a:pt x="9173" y="2608"/>
                  </a:lnTo>
                  <a:lnTo>
                    <a:pt x="9192" y="2580"/>
                  </a:lnTo>
                  <a:lnTo>
                    <a:pt x="9212" y="2554"/>
                  </a:lnTo>
                  <a:lnTo>
                    <a:pt x="9232" y="2529"/>
                  </a:lnTo>
                  <a:lnTo>
                    <a:pt x="9250" y="2506"/>
                  </a:lnTo>
                  <a:lnTo>
                    <a:pt x="9270" y="2483"/>
                  </a:lnTo>
                  <a:lnTo>
                    <a:pt x="9288" y="2464"/>
                  </a:lnTo>
                  <a:lnTo>
                    <a:pt x="9307" y="2446"/>
                  </a:lnTo>
                  <a:lnTo>
                    <a:pt x="9325" y="2430"/>
                  </a:lnTo>
                  <a:lnTo>
                    <a:pt x="9345" y="2413"/>
                  </a:lnTo>
                  <a:lnTo>
                    <a:pt x="9367" y="2397"/>
                  </a:lnTo>
                  <a:lnTo>
                    <a:pt x="9412" y="2368"/>
                  </a:lnTo>
                  <a:lnTo>
                    <a:pt x="9460" y="2343"/>
                  </a:lnTo>
                  <a:lnTo>
                    <a:pt x="9509" y="2321"/>
                  </a:lnTo>
                  <a:lnTo>
                    <a:pt x="9559" y="2304"/>
                  </a:lnTo>
                  <a:lnTo>
                    <a:pt x="9607" y="2288"/>
                  </a:lnTo>
                  <a:lnTo>
                    <a:pt x="9656" y="2276"/>
                  </a:lnTo>
                  <a:lnTo>
                    <a:pt x="9702" y="2266"/>
                  </a:lnTo>
                  <a:lnTo>
                    <a:pt x="9747" y="2259"/>
                  </a:lnTo>
                  <a:lnTo>
                    <a:pt x="9787" y="2252"/>
                  </a:lnTo>
                  <a:lnTo>
                    <a:pt x="9806" y="2250"/>
                  </a:lnTo>
                  <a:lnTo>
                    <a:pt x="9823" y="2248"/>
                  </a:lnTo>
                  <a:lnTo>
                    <a:pt x="9840" y="2247"/>
                  </a:lnTo>
                  <a:lnTo>
                    <a:pt x="9855" y="2246"/>
                  </a:lnTo>
                  <a:lnTo>
                    <a:pt x="9869" y="2245"/>
                  </a:lnTo>
                  <a:lnTo>
                    <a:pt x="9881" y="2244"/>
                  </a:lnTo>
                  <a:lnTo>
                    <a:pt x="9891" y="2243"/>
                  </a:lnTo>
                  <a:lnTo>
                    <a:pt x="9901" y="2243"/>
                  </a:lnTo>
                  <a:lnTo>
                    <a:pt x="9908" y="2243"/>
                  </a:lnTo>
                  <a:lnTo>
                    <a:pt x="9913" y="2243"/>
                  </a:lnTo>
                  <a:lnTo>
                    <a:pt x="9916" y="2243"/>
                  </a:lnTo>
                  <a:lnTo>
                    <a:pt x="9917" y="2243"/>
                  </a:lnTo>
                  <a:lnTo>
                    <a:pt x="9916" y="2243"/>
                  </a:lnTo>
                  <a:lnTo>
                    <a:pt x="9913" y="2242"/>
                  </a:lnTo>
                  <a:lnTo>
                    <a:pt x="9909" y="2241"/>
                  </a:lnTo>
                  <a:lnTo>
                    <a:pt x="9903" y="2239"/>
                  </a:lnTo>
                  <a:lnTo>
                    <a:pt x="9895" y="2237"/>
                  </a:lnTo>
                  <a:lnTo>
                    <a:pt x="9886" y="2234"/>
                  </a:lnTo>
                  <a:lnTo>
                    <a:pt x="9876" y="2232"/>
                  </a:lnTo>
                  <a:lnTo>
                    <a:pt x="9865" y="2229"/>
                  </a:lnTo>
                  <a:lnTo>
                    <a:pt x="9851" y="2225"/>
                  </a:lnTo>
                  <a:lnTo>
                    <a:pt x="9837" y="2221"/>
                  </a:lnTo>
                  <a:lnTo>
                    <a:pt x="9821" y="2217"/>
                  </a:lnTo>
                  <a:lnTo>
                    <a:pt x="9805" y="2213"/>
                  </a:lnTo>
                  <a:lnTo>
                    <a:pt x="9770" y="2205"/>
                  </a:lnTo>
                  <a:lnTo>
                    <a:pt x="9730" y="2197"/>
                  </a:lnTo>
                  <a:lnTo>
                    <a:pt x="9688" y="2187"/>
                  </a:lnTo>
                  <a:lnTo>
                    <a:pt x="9643" y="2179"/>
                  </a:lnTo>
                  <a:lnTo>
                    <a:pt x="9596" y="2171"/>
                  </a:lnTo>
                  <a:lnTo>
                    <a:pt x="9549" y="2164"/>
                  </a:lnTo>
                  <a:lnTo>
                    <a:pt x="9500" y="2159"/>
                  </a:lnTo>
                  <a:lnTo>
                    <a:pt x="9452" y="2153"/>
                  </a:lnTo>
                  <a:lnTo>
                    <a:pt x="9403" y="2150"/>
                  </a:lnTo>
                  <a:lnTo>
                    <a:pt x="9356" y="2149"/>
                  </a:lnTo>
                  <a:lnTo>
                    <a:pt x="9320" y="2149"/>
                  </a:lnTo>
                  <a:lnTo>
                    <a:pt x="9286" y="2150"/>
                  </a:lnTo>
                  <a:lnTo>
                    <a:pt x="9252" y="2152"/>
                  </a:lnTo>
                  <a:lnTo>
                    <a:pt x="9219" y="2158"/>
                  </a:lnTo>
                  <a:lnTo>
                    <a:pt x="9188" y="2165"/>
                  </a:lnTo>
                  <a:lnTo>
                    <a:pt x="9173" y="2170"/>
                  </a:lnTo>
                  <a:lnTo>
                    <a:pt x="9158" y="2176"/>
                  </a:lnTo>
                  <a:lnTo>
                    <a:pt x="9145" y="2183"/>
                  </a:lnTo>
                  <a:lnTo>
                    <a:pt x="9132" y="2192"/>
                  </a:lnTo>
                  <a:lnTo>
                    <a:pt x="9118" y="2201"/>
                  </a:lnTo>
                  <a:lnTo>
                    <a:pt x="9107" y="2212"/>
                  </a:lnTo>
                  <a:lnTo>
                    <a:pt x="9100" y="2217"/>
                  </a:lnTo>
                  <a:lnTo>
                    <a:pt x="9092" y="2222"/>
                  </a:lnTo>
                  <a:lnTo>
                    <a:pt x="9078" y="2238"/>
                  </a:lnTo>
                  <a:lnTo>
                    <a:pt x="9064" y="2256"/>
                  </a:lnTo>
                  <a:lnTo>
                    <a:pt x="9051" y="2279"/>
                  </a:lnTo>
                  <a:lnTo>
                    <a:pt x="9039" y="2305"/>
                  </a:lnTo>
                  <a:lnTo>
                    <a:pt x="9025" y="2333"/>
                  </a:lnTo>
                  <a:lnTo>
                    <a:pt x="9014" y="2364"/>
                  </a:lnTo>
                  <a:lnTo>
                    <a:pt x="9002" y="2398"/>
                  </a:lnTo>
                  <a:lnTo>
                    <a:pt x="8990" y="2433"/>
                  </a:lnTo>
                  <a:lnTo>
                    <a:pt x="8980" y="2470"/>
                  </a:lnTo>
                  <a:lnTo>
                    <a:pt x="8970" y="2509"/>
                  </a:lnTo>
                  <a:lnTo>
                    <a:pt x="8959" y="2549"/>
                  </a:lnTo>
                  <a:lnTo>
                    <a:pt x="8941" y="2630"/>
                  </a:lnTo>
                  <a:lnTo>
                    <a:pt x="8923" y="2714"/>
                  </a:lnTo>
                  <a:lnTo>
                    <a:pt x="8909" y="2796"/>
                  </a:lnTo>
                  <a:lnTo>
                    <a:pt x="8901" y="2836"/>
                  </a:lnTo>
                  <a:lnTo>
                    <a:pt x="8895" y="2876"/>
                  </a:lnTo>
                  <a:lnTo>
                    <a:pt x="8889" y="2913"/>
                  </a:lnTo>
                  <a:lnTo>
                    <a:pt x="8884" y="2949"/>
                  </a:lnTo>
                  <a:lnTo>
                    <a:pt x="8879" y="2983"/>
                  </a:lnTo>
                  <a:lnTo>
                    <a:pt x="8875" y="3014"/>
                  </a:lnTo>
                  <a:lnTo>
                    <a:pt x="8870" y="3042"/>
                  </a:lnTo>
                  <a:lnTo>
                    <a:pt x="8867" y="3068"/>
                  </a:lnTo>
                  <a:lnTo>
                    <a:pt x="8864" y="3091"/>
                  </a:lnTo>
                  <a:lnTo>
                    <a:pt x="8861" y="3110"/>
                  </a:lnTo>
                  <a:lnTo>
                    <a:pt x="8860" y="3126"/>
                  </a:lnTo>
                  <a:lnTo>
                    <a:pt x="8859" y="3132"/>
                  </a:lnTo>
                  <a:lnTo>
                    <a:pt x="8858" y="3137"/>
                  </a:lnTo>
                  <a:lnTo>
                    <a:pt x="8858" y="3141"/>
                  </a:lnTo>
                  <a:lnTo>
                    <a:pt x="8858" y="3144"/>
                  </a:lnTo>
                  <a:lnTo>
                    <a:pt x="8857" y="3146"/>
                  </a:lnTo>
                  <a:lnTo>
                    <a:pt x="8857" y="3146"/>
                  </a:lnTo>
                  <a:lnTo>
                    <a:pt x="8857" y="3146"/>
                  </a:lnTo>
                  <a:close/>
                  <a:moveTo>
                    <a:pt x="9387" y="3926"/>
                  </a:moveTo>
                  <a:lnTo>
                    <a:pt x="9389" y="3924"/>
                  </a:lnTo>
                  <a:lnTo>
                    <a:pt x="9393" y="3920"/>
                  </a:lnTo>
                  <a:lnTo>
                    <a:pt x="9399" y="3914"/>
                  </a:lnTo>
                  <a:lnTo>
                    <a:pt x="9407" y="3906"/>
                  </a:lnTo>
                  <a:lnTo>
                    <a:pt x="9418" y="3895"/>
                  </a:lnTo>
                  <a:lnTo>
                    <a:pt x="9430" y="3883"/>
                  </a:lnTo>
                  <a:lnTo>
                    <a:pt x="9443" y="3870"/>
                  </a:lnTo>
                  <a:lnTo>
                    <a:pt x="9457" y="3856"/>
                  </a:lnTo>
                  <a:lnTo>
                    <a:pt x="9488" y="3825"/>
                  </a:lnTo>
                  <a:lnTo>
                    <a:pt x="9519" y="3794"/>
                  </a:lnTo>
                  <a:lnTo>
                    <a:pt x="9548" y="3764"/>
                  </a:lnTo>
                  <a:lnTo>
                    <a:pt x="9561" y="3751"/>
                  </a:lnTo>
                  <a:lnTo>
                    <a:pt x="9573" y="3739"/>
                  </a:lnTo>
                  <a:lnTo>
                    <a:pt x="9597" y="3717"/>
                  </a:lnTo>
                  <a:lnTo>
                    <a:pt x="9620" y="3699"/>
                  </a:lnTo>
                  <a:lnTo>
                    <a:pt x="9641" y="3682"/>
                  </a:lnTo>
                  <a:lnTo>
                    <a:pt x="9659" y="3669"/>
                  </a:lnTo>
                  <a:lnTo>
                    <a:pt x="9676" y="3658"/>
                  </a:lnTo>
                  <a:lnTo>
                    <a:pt x="9682" y="3654"/>
                  </a:lnTo>
                  <a:lnTo>
                    <a:pt x="9688" y="3651"/>
                  </a:lnTo>
                  <a:lnTo>
                    <a:pt x="9692" y="3648"/>
                  </a:lnTo>
                  <a:lnTo>
                    <a:pt x="9696" y="3647"/>
                  </a:lnTo>
                  <a:lnTo>
                    <a:pt x="9698" y="3646"/>
                  </a:lnTo>
                  <a:lnTo>
                    <a:pt x="9698" y="3645"/>
                  </a:lnTo>
                  <a:lnTo>
                    <a:pt x="9699" y="3652"/>
                  </a:lnTo>
                  <a:lnTo>
                    <a:pt x="9700" y="3659"/>
                  </a:lnTo>
                  <a:lnTo>
                    <a:pt x="9702" y="3669"/>
                  </a:lnTo>
                  <a:lnTo>
                    <a:pt x="9705" y="3679"/>
                  </a:lnTo>
                  <a:lnTo>
                    <a:pt x="9714" y="3702"/>
                  </a:lnTo>
                  <a:lnTo>
                    <a:pt x="9719" y="3714"/>
                  </a:lnTo>
                  <a:lnTo>
                    <a:pt x="9726" y="3727"/>
                  </a:lnTo>
                  <a:lnTo>
                    <a:pt x="9733" y="3741"/>
                  </a:lnTo>
                  <a:lnTo>
                    <a:pt x="9743" y="3754"/>
                  </a:lnTo>
                  <a:lnTo>
                    <a:pt x="9753" y="3768"/>
                  </a:lnTo>
                  <a:lnTo>
                    <a:pt x="9764" y="3781"/>
                  </a:lnTo>
                  <a:lnTo>
                    <a:pt x="9777" y="3794"/>
                  </a:lnTo>
                  <a:lnTo>
                    <a:pt x="9791" y="3808"/>
                  </a:lnTo>
                  <a:lnTo>
                    <a:pt x="9807" y="3820"/>
                  </a:lnTo>
                  <a:lnTo>
                    <a:pt x="9823" y="3832"/>
                  </a:lnTo>
                  <a:lnTo>
                    <a:pt x="9846" y="3854"/>
                  </a:lnTo>
                  <a:lnTo>
                    <a:pt x="9869" y="3875"/>
                  </a:lnTo>
                  <a:lnTo>
                    <a:pt x="9889" y="3893"/>
                  </a:lnTo>
                  <a:lnTo>
                    <a:pt x="9910" y="3910"/>
                  </a:lnTo>
                  <a:lnTo>
                    <a:pt x="9929" y="3924"/>
                  </a:lnTo>
                  <a:lnTo>
                    <a:pt x="9947" y="3936"/>
                  </a:lnTo>
                  <a:lnTo>
                    <a:pt x="9964" y="3948"/>
                  </a:lnTo>
                  <a:lnTo>
                    <a:pt x="9979" y="3957"/>
                  </a:lnTo>
                  <a:lnTo>
                    <a:pt x="9993" y="3965"/>
                  </a:lnTo>
                  <a:lnTo>
                    <a:pt x="10005" y="3971"/>
                  </a:lnTo>
                  <a:lnTo>
                    <a:pt x="10016" y="3978"/>
                  </a:lnTo>
                  <a:lnTo>
                    <a:pt x="10025" y="3982"/>
                  </a:lnTo>
                  <a:lnTo>
                    <a:pt x="10032" y="3985"/>
                  </a:lnTo>
                  <a:lnTo>
                    <a:pt x="10037" y="3987"/>
                  </a:lnTo>
                  <a:lnTo>
                    <a:pt x="10040" y="3988"/>
                  </a:lnTo>
                  <a:lnTo>
                    <a:pt x="10041" y="3988"/>
                  </a:lnTo>
                  <a:lnTo>
                    <a:pt x="10040" y="3989"/>
                  </a:lnTo>
                  <a:lnTo>
                    <a:pt x="10037" y="3992"/>
                  </a:lnTo>
                  <a:lnTo>
                    <a:pt x="10033" y="3997"/>
                  </a:lnTo>
                  <a:lnTo>
                    <a:pt x="10027" y="4004"/>
                  </a:lnTo>
                  <a:lnTo>
                    <a:pt x="10018" y="4013"/>
                  </a:lnTo>
                  <a:lnTo>
                    <a:pt x="10010" y="4023"/>
                  </a:lnTo>
                  <a:lnTo>
                    <a:pt x="10001" y="4034"/>
                  </a:lnTo>
                  <a:lnTo>
                    <a:pt x="9990" y="4047"/>
                  </a:lnTo>
                  <a:lnTo>
                    <a:pt x="9980" y="4060"/>
                  </a:lnTo>
                  <a:lnTo>
                    <a:pt x="9970" y="4074"/>
                  </a:lnTo>
                  <a:lnTo>
                    <a:pt x="9949" y="4106"/>
                  </a:lnTo>
                  <a:lnTo>
                    <a:pt x="9932" y="4140"/>
                  </a:lnTo>
                  <a:lnTo>
                    <a:pt x="9923" y="4158"/>
                  </a:lnTo>
                  <a:lnTo>
                    <a:pt x="9917" y="4175"/>
                  </a:lnTo>
                  <a:lnTo>
                    <a:pt x="9895" y="4211"/>
                  </a:lnTo>
                  <a:lnTo>
                    <a:pt x="9876" y="4249"/>
                  </a:lnTo>
                  <a:lnTo>
                    <a:pt x="9859" y="4286"/>
                  </a:lnTo>
                  <a:lnTo>
                    <a:pt x="9853" y="4303"/>
                  </a:lnTo>
                  <a:lnTo>
                    <a:pt x="9847" y="4320"/>
                  </a:lnTo>
                  <a:lnTo>
                    <a:pt x="9841" y="4335"/>
                  </a:lnTo>
                  <a:lnTo>
                    <a:pt x="9837" y="4350"/>
                  </a:lnTo>
                  <a:lnTo>
                    <a:pt x="9833" y="4362"/>
                  </a:lnTo>
                  <a:lnTo>
                    <a:pt x="9828" y="4372"/>
                  </a:lnTo>
                  <a:lnTo>
                    <a:pt x="9826" y="4381"/>
                  </a:lnTo>
                  <a:lnTo>
                    <a:pt x="9824" y="4388"/>
                  </a:lnTo>
                  <a:lnTo>
                    <a:pt x="9823" y="4392"/>
                  </a:lnTo>
                  <a:lnTo>
                    <a:pt x="9823" y="4394"/>
                  </a:lnTo>
                  <a:lnTo>
                    <a:pt x="9823" y="4393"/>
                  </a:lnTo>
                  <a:lnTo>
                    <a:pt x="9826" y="4391"/>
                  </a:lnTo>
                  <a:lnTo>
                    <a:pt x="9829" y="4387"/>
                  </a:lnTo>
                  <a:lnTo>
                    <a:pt x="9835" y="4381"/>
                  </a:lnTo>
                  <a:lnTo>
                    <a:pt x="9841" y="4374"/>
                  </a:lnTo>
                  <a:lnTo>
                    <a:pt x="9848" y="4366"/>
                  </a:lnTo>
                  <a:lnTo>
                    <a:pt x="9856" y="4357"/>
                  </a:lnTo>
                  <a:lnTo>
                    <a:pt x="9867" y="4346"/>
                  </a:lnTo>
                  <a:lnTo>
                    <a:pt x="9877" y="4335"/>
                  </a:lnTo>
                  <a:lnTo>
                    <a:pt x="9889" y="4322"/>
                  </a:lnTo>
                  <a:lnTo>
                    <a:pt x="9903" y="4308"/>
                  </a:lnTo>
                  <a:lnTo>
                    <a:pt x="9917" y="4293"/>
                  </a:lnTo>
                  <a:lnTo>
                    <a:pt x="9948" y="4261"/>
                  </a:lnTo>
                  <a:lnTo>
                    <a:pt x="9983" y="4226"/>
                  </a:lnTo>
                  <a:lnTo>
                    <a:pt x="10021" y="4188"/>
                  </a:lnTo>
                  <a:lnTo>
                    <a:pt x="10062" y="4149"/>
                  </a:lnTo>
                  <a:lnTo>
                    <a:pt x="10106" y="4107"/>
                  </a:lnTo>
                  <a:lnTo>
                    <a:pt x="10153" y="4064"/>
                  </a:lnTo>
                  <a:lnTo>
                    <a:pt x="10200" y="4022"/>
                  </a:lnTo>
                  <a:lnTo>
                    <a:pt x="10250" y="3979"/>
                  </a:lnTo>
                  <a:lnTo>
                    <a:pt x="10301" y="3936"/>
                  </a:lnTo>
                  <a:lnTo>
                    <a:pt x="10353" y="3894"/>
                  </a:lnTo>
                  <a:lnTo>
                    <a:pt x="10429" y="3838"/>
                  </a:lnTo>
                  <a:lnTo>
                    <a:pt x="10505" y="3785"/>
                  </a:lnTo>
                  <a:lnTo>
                    <a:pt x="10578" y="3736"/>
                  </a:lnTo>
                  <a:lnTo>
                    <a:pt x="10651" y="3690"/>
                  </a:lnTo>
                  <a:lnTo>
                    <a:pt x="10720" y="3648"/>
                  </a:lnTo>
                  <a:lnTo>
                    <a:pt x="10787" y="3610"/>
                  </a:lnTo>
                  <a:lnTo>
                    <a:pt x="10819" y="3592"/>
                  </a:lnTo>
                  <a:lnTo>
                    <a:pt x="10851" y="3575"/>
                  </a:lnTo>
                  <a:lnTo>
                    <a:pt x="10881" y="3559"/>
                  </a:lnTo>
                  <a:lnTo>
                    <a:pt x="10910" y="3544"/>
                  </a:lnTo>
                  <a:lnTo>
                    <a:pt x="10938" y="3530"/>
                  </a:lnTo>
                  <a:lnTo>
                    <a:pt x="10965" y="3517"/>
                  </a:lnTo>
                  <a:lnTo>
                    <a:pt x="10990" y="3505"/>
                  </a:lnTo>
                  <a:lnTo>
                    <a:pt x="11014" y="3494"/>
                  </a:lnTo>
                  <a:lnTo>
                    <a:pt x="11036" y="3482"/>
                  </a:lnTo>
                  <a:lnTo>
                    <a:pt x="11057" y="3473"/>
                  </a:lnTo>
                  <a:lnTo>
                    <a:pt x="11076" y="3465"/>
                  </a:lnTo>
                  <a:lnTo>
                    <a:pt x="11094" y="3456"/>
                  </a:lnTo>
                  <a:lnTo>
                    <a:pt x="11110" y="3449"/>
                  </a:lnTo>
                  <a:lnTo>
                    <a:pt x="11123" y="3444"/>
                  </a:lnTo>
                  <a:lnTo>
                    <a:pt x="11135" y="3439"/>
                  </a:lnTo>
                  <a:lnTo>
                    <a:pt x="11146" y="3435"/>
                  </a:lnTo>
                  <a:lnTo>
                    <a:pt x="11153" y="3432"/>
                  </a:lnTo>
                  <a:lnTo>
                    <a:pt x="11159" y="3430"/>
                  </a:lnTo>
                  <a:lnTo>
                    <a:pt x="11162" y="3428"/>
                  </a:lnTo>
                  <a:lnTo>
                    <a:pt x="11163" y="3428"/>
                  </a:lnTo>
                  <a:lnTo>
                    <a:pt x="11162" y="3428"/>
                  </a:lnTo>
                  <a:lnTo>
                    <a:pt x="11158" y="3428"/>
                  </a:lnTo>
                  <a:lnTo>
                    <a:pt x="11151" y="3428"/>
                  </a:lnTo>
                  <a:lnTo>
                    <a:pt x="11142" y="3429"/>
                  </a:lnTo>
                  <a:lnTo>
                    <a:pt x="11131" y="3430"/>
                  </a:lnTo>
                  <a:lnTo>
                    <a:pt x="11118" y="3431"/>
                  </a:lnTo>
                  <a:lnTo>
                    <a:pt x="11102" y="3433"/>
                  </a:lnTo>
                  <a:lnTo>
                    <a:pt x="11086" y="3435"/>
                  </a:lnTo>
                  <a:lnTo>
                    <a:pt x="11067" y="3439"/>
                  </a:lnTo>
                  <a:lnTo>
                    <a:pt x="11048" y="3443"/>
                  </a:lnTo>
                  <a:lnTo>
                    <a:pt x="11027" y="3447"/>
                  </a:lnTo>
                  <a:lnTo>
                    <a:pt x="11005" y="3453"/>
                  </a:lnTo>
                  <a:lnTo>
                    <a:pt x="10984" y="3461"/>
                  </a:lnTo>
                  <a:lnTo>
                    <a:pt x="10961" y="3469"/>
                  </a:lnTo>
                  <a:lnTo>
                    <a:pt x="10937" y="3479"/>
                  </a:lnTo>
                  <a:lnTo>
                    <a:pt x="10914" y="3489"/>
                  </a:lnTo>
                  <a:lnTo>
                    <a:pt x="10892" y="3496"/>
                  </a:lnTo>
                  <a:lnTo>
                    <a:pt x="10872" y="3501"/>
                  </a:lnTo>
                  <a:lnTo>
                    <a:pt x="10853" y="3507"/>
                  </a:lnTo>
                  <a:lnTo>
                    <a:pt x="10837" y="3512"/>
                  </a:lnTo>
                  <a:lnTo>
                    <a:pt x="10823" y="3518"/>
                  </a:lnTo>
                  <a:lnTo>
                    <a:pt x="10810" y="3523"/>
                  </a:lnTo>
                  <a:lnTo>
                    <a:pt x="10799" y="3528"/>
                  </a:lnTo>
                  <a:lnTo>
                    <a:pt x="10789" y="3533"/>
                  </a:lnTo>
                  <a:lnTo>
                    <a:pt x="10781" y="3537"/>
                  </a:lnTo>
                  <a:lnTo>
                    <a:pt x="10775" y="3541"/>
                  </a:lnTo>
                  <a:lnTo>
                    <a:pt x="10769" y="3544"/>
                  </a:lnTo>
                  <a:lnTo>
                    <a:pt x="10765" y="3547"/>
                  </a:lnTo>
                  <a:lnTo>
                    <a:pt x="10762" y="3549"/>
                  </a:lnTo>
                  <a:lnTo>
                    <a:pt x="10760" y="3550"/>
                  </a:lnTo>
                  <a:lnTo>
                    <a:pt x="10759" y="3552"/>
                  </a:lnTo>
                  <a:lnTo>
                    <a:pt x="10759" y="3550"/>
                  </a:lnTo>
                  <a:lnTo>
                    <a:pt x="10759" y="3545"/>
                  </a:lnTo>
                  <a:lnTo>
                    <a:pt x="10757" y="3537"/>
                  </a:lnTo>
                  <a:lnTo>
                    <a:pt x="10756" y="3525"/>
                  </a:lnTo>
                  <a:lnTo>
                    <a:pt x="10754" y="3512"/>
                  </a:lnTo>
                  <a:lnTo>
                    <a:pt x="10751" y="3496"/>
                  </a:lnTo>
                  <a:lnTo>
                    <a:pt x="10748" y="3478"/>
                  </a:lnTo>
                  <a:lnTo>
                    <a:pt x="10743" y="3459"/>
                  </a:lnTo>
                  <a:lnTo>
                    <a:pt x="10736" y="3437"/>
                  </a:lnTo>
                  <a:lnTo>
                    <a:pt x="10728" y="3415"/>
                  </a:lnTo>
                  <a:lnTo>
                    <a:pt x="10717" y="3392"/>
                  </a:lnTo>
                  <a:lnTo>
                    <a:pt x="10706" y="3368"/>
                  </a:lnTo>
                  <a:lnTo>
                    <a:pt x="10691" y="3343"/>
                  </a:lnTo>
                  <a:lnTo>
                    <a:pt x="10675" y="3319"/>
                  </a:lnTo>
                  <a:lnTo>
                    <a:pt x="10655" y="3295"/>
                  </a:lnTo>
                  <a:lnTo>
                    <a:pt x="10634" y="3271"/>
                  </a:lnTo>
                  <a:lnTo>
                    <a:pt x="10615" y="3249"/>
                  </a:lnTo>
                  <a:lnTo>
                    <a:pt x="10597" y="3229"/>
                  </a:lnTo>
                  <a:lnTo>
                    <a:pt x="10579" y="3210"/>
                  </a:lnTo>
                  <a:lnTo>
                    <a:pt x="10560" y="3195"/>
                  </a:lnTo>
                  <a:lnTo>
                    <a:pt x="10542" y="3180"/>
                  </a:lnTo>
                  <a:lnTo>
                    <a:pt x="10523" y="3167"/>
                  </a:lnTo>
                  <a:lnTo>
                    <a:pt x="10506" y="3157"/>
                  </a:lnTo>
                  <a:lnTo>
                    <a:pt x="10489" y="3146"/>
                  </a:lnTo>
                  <a:lnTo>
                    <a:pt x="10474" y="3139"/>
                  </a:lnTo>
                  <a:lnTo>
                    <a:pt x="10460" y="3132"/>
                  </a:lnTo>
                  <a:lnTo>
                    <a:pt x="10447" y="3127"/>
                  </a:lnTo>
                  <a:lnTo>
                    <a:pt x="10436" y="3123"/>
                  </a:lnTo>
                  <a:lnTo>
                    <a:pt x="10427" y="3120"/>
                  </a:lnTo>
                  <a:lnTo>
                    <a:pt x="10421" y="3118"/>
                  </a:lnTo>
                  <a:lnTo>
                    <a:pt x="10417" y="3117"/>
                  </a:lnTo>
                  <a:lnTo>
                    <a:pt x="10416" y="3116"/>
                  </a:lnTo>
                  <a:lnTo>
                    <a:pt x="10416" y="3114"/>
                  </a:lnTo>
                  <a:lnTo>
                    <a:pt x="10418" y="3110"/>
                  </a:lnTo>
                  <a:lnTo>
                    <a:pt x="10419" y="3107"/>
                  </a:lnTo>
                  <a:lnTo>
                    <a:pt x="10422" y="3104"/>
                  </a:lnTo>
                  <a:lnTo>
                    <a:pt x="10426" y="3100"/>
                  </a:lnTo>
                  <a:lnTo>
                    <a:pt x="10431" y="3096"/>
                  </a:lnTo>
                  <a:lnTo>
                    <a:pt x="10437" y="3092"/>
                  </a:lnTo>
                  <a:lnTo>
                    <a:pt x="10446" y="3087"/>
                  </a:lnTo>
                  <a:lnTo>
                    <a:pt x="10456" y="3082"/>
                  </a:lnTo>
                  <a:lnTo>
                    <a:pt x="10468" y="3076"/>
                  </a:lnTo>
                  <a:lnTo>
                    <a:pt x="10482" y="3071"/>
                  </a:lnTo>
                  <a:lnTo>
                    <a:pt x="10499" y="3065"/>
                  </a:lnTo>
                  <a:lnTo>
                    <a:pt x="10518" y="3059"/>
                  </a:lnTo>
                  <a:lnTo>
                    <a:pt x="10540" y="3054"/>
                  </a:lnTo>
                  <a:lnTo>
                    <a:pt x="10562" y="3048"/>
                  </a:lnTo>
                  <a:lnTo>
                    <a:pt x="10584" y="3041"/>
                  </a:lnTo>
                  <a:lnTo>
                    <a:pt x="10604" y="3036"/>
                  </a:lnTo>
                  <a:lnTo>
                    <a:pt x="10622" y="3030"/>
                  </a:lnTo>
                  <a:lnTo>
                    <a:pt x="10639" y="3025"/>
                  </a:lnTo>
                  <a:lnTo>
                    <a:pt x="10654" y="3020"/>
                  </a:lnTo>
                  <a:lnTo>
                    <a:pt x="10668" y="3016"/>
                  </a:lnTo>
                  <a:lnTo>
                    <a:pt x="10680" y="3010"/>
                  </a:lnTo>
                  <a:lnTo>
                    <a:pt x="10691" y="3006"/>
                  </a:lnTo>
                  <a:lnTo>
                    <a:pt x="10701" y="3002"/>
                  </a:lnTo>
                  <a:lnTo>
                    <a:pt x="10709" y="2999"/>
                  </a:lnTo>
                  <a:lnTo>
                    <a:pt x="10715" y="2996"/>
                  </a:lnTo>
                  <a:lnTo>
                    <a:pt x="10720" y="2994"/>
                  </a:lnTo>
                  <a:lnTo>
                    <a:pt x="10724" y="2993"/>
                  </a:lnTo>
                  <a:lnTo>
                    <a:pt x="10727" y="2992"/>
                  </a:lnTo>
                  <a:lnTo>
                    <a:pt x="10728" y="2991"/>
                  </a:lnTo>
                  <a:lnTo>
                    <a:pt x="10723" y="2991"/>
                  </a:lnTo>
                  <a:lnTo>
                    <a:pt x="10718" y="2991"/>
                  </a:lnTo>
                  <a:lnTo>
                    <a:pt x="10710" y="2991"/>
                  </a:lnTo>
                  <a:lnTo>
                    <a:pt x="10702" y="2992"/>
                  </a:lnTo>
                  <a:lnTo>
                    <a:pt x="10690" y="2992"/>
                  </a:lnTo>
                  <a:lnTo>
                    <a:pt x="10679" y="2993"/>
                  </a:lnTo>
                  <a:lnTo>
                    <a:pt x="10665" y="2994"/>
                  </a:lnTo>
                  <a:lnTo>
                    <a:pt x="10650" y="2995"/>
                  </a:lnTo>
                  <a:lnTo>
                    <a:pt x="10634" y="2997"/>
                  </a:lnTo>
                  <a:lnTo>
                    <a:pt x="10615" y="2999"/>
                  </a:lnTo>
                  <a:lnTo>
                    <a:pt x="10595" y="3001"/>
                  </a:lnTo>
                  <a:lnTo>
                    <a:pt x="10576" y="3004"/>
                  </a:lnTo>
                  <a:lnTo>
                    <a:pt x="10554" y="3008"/>
                  </a:lnTo>
                  <a:lnTo>
                    <a:pt x="10530" y="3013"/>
                  </a:lnTo>
                  <a:lnTo>
                    <a:pt x="10507" y="3017"/>
                  </a:lnTo>
                  <a:lnTo>
                    <a:pt x="10482" y="3023"/>
                  </a:lnTo>
                  <a:lnTo>
                    <a:pt x="10428" y="3035"/>
                  </a:lnTo>
                  <a:lnTo>
                    <a:pt x="10371" y="3052"/>
                  </a:lnTo>
                  <a:lnTo>
                    <a:pt x="10312" y="3072"/>
                  </a:lnTo>
                  <a:lnTo>
                    <a:pt x="10281" y="3084"/>
                  </a:lnTo>
                  <a:lnTo>
                    <a:pt x="10250" y="3096"/>
                  </a:lnTo>
                  <a:lnTo>
                    <a:pt x="10217" y="3110"/>
                  </a:lnTo>
                  <a:lnTo>
                    <a:pt x="10185" y="3125"/>
                  </a:lnTo>
                  <a:lnTo>
                    <a:pt x="10150" y="3141"/>
                  </a:lnTo>
                  <a:lnTo>
                    <a:pt x="10117" y="3158"/>
                  </a:lnTo>
                  <a:lnTo>
                    <a:pt x="10083" y="3176"/>
                  </a:lnTo>
                  <a:lnTo>
                    <a:pt x="10048" y="3197"/>
                  </a:lnTo>
                  <a:lnTo>
                    <a:pt x="10014" y="3217"/>
                  </a:lnTo>
                  <a:lnTo>
                    <a:pt x="9979" y="3240"/>
                  </a:lnTo>
                  <a:lnTo>
                    <a:pt x="9944" y="3262"/>
                  </a:lnTo>
                  <a:lnTo>
                    <a:pt x="9911" y="3284"/>
                  </a:lnTo>
                  <a:lnTo>
                    <a:pt x="9878" y="3308"/>
                  </a:lnTo>
                  <a:lnTo>
                    <a:pt x="9846" y="3333"/>
                  </a:lnTo>
                  <a:lnTo>
                    <a:pt x="9785" y="3384"/>
                  </a:lnTo>
                  <a:lnTo>
                    <a:pt x="9728" y="3439"/>
                  </a:lnTo>
                  <a:lnTo>
                    <a:pt x="9676" y="3496"/>
                  </a:lnTo>
                  <a:lnTo>
                    <a:pt x="9651" y="3524"/>
                  </a:lnTo>
                  <a:lnTo>
                    <a:pt x="9627" y="3553"/>
                  </a:lnTo>
                  <a:lnTo>
                    <a:pt x="9604" y="3581"/>
                  </a:lnTo>
                  <a:lnTo>
                    <a:pt x="9583" y="3610"/>
                  </a:lnTo>
                  <a:lnTo>
                    <a:pt x="9562" y="3638"/>
                  </a:lnTo>
                  <a:lnTo>
                    <a:pt x="9542" y="3665"/>
                  </a:lnTo>
                  <a:lnTo>
                    <a:pt x="9524" y="3691"/>
                  </a:lnTo>
                  <a:lnTo>
                    <a:pt x="9507" y="3717"/>
                  </a:lnTo>
                  <a:lnTo>
                    <a:pt x="9491" y="3743"/>
                  </a:lnTo>
                  <a:lnTo>
                    <a:pt x="9475" y="3767"/>
                  </a:lnTo>
                  <a:lnTo>
                    <a:pt x="9462" y="3789"/>
                  </a:lnTo>
                  <a:lnTo>
                    <a:pt x="9449" y="3811"/>
                  </a:lnTo>
                  <a:lnTo>
                    <a:pt x="9437" y="3831"/>
                  </a:lnTo>
                  <a:lnTo>
                    <a:pt x="9427" y="3850"/>
                  </a:lnTo>
                  <a:lnTo>
                    <a:pt x="9418" y="3866"/>
                  </a:lnTo>
                  <a:lnTo>
                    <a:pt x="9409" y="3881"/>
                  </a:lnTo>
                  <a:lnTo>
                    <a:pt x="9403" y="3894"/>
                  </a:lnTo>
                  <a:lnTo>
                    <a:pt x="9397" y="3906"/>
                  </a:lnTo>
                  <a:lnTo>
                    <a:pt x="9393" y="3914"/>
                  </a:lnTo>
                  <a:lnTo>
                    <a:pt x="9390" y="3921"/>
                  </a:lnTo>
                  <a:lnTo>
                    <a:pt x="9388" y="3924"/>
                  </a:lnTo>
                  <a:lnTo>
                    <a:pt x="9387" y="3926"/>
                  </a:lnTo>
                  <a:lnTo>
                    <a:pt x="9387" y="3926"/>
                  </a:lnTo>
                  <a:close/>
                  <a:moveTo>
                    <a:pt x="9231" y="0"/>
                  </a:moveTo>
                  <a:lnTo>
                    <a:pt x="9134" y="1"/>
                  </a:lnTo>
                  <a:lnTo>
                    <a:pt x="9040" y="4"/>
                  </a:lnTo>
                  <a:lnTo>
                    <a:pt x="8947" y="8"/>
                  </a:lnTo>
                  <a:lnTo>
                    <a:pt x="8856" y="15"/>
                  </a:lnTo>
                  <a:lnTo>
                    <a:pt x="8767" y="23"/>
                  </a:lnTo>
                  <a:lnTo>
                    <a:pt x="8680" y="34"/>
                  </a:lnTo>
                  <a:lnTo>
                    <a:pt x="8596" y="46"/>
                  </a:lnTo>
                  <a:lnTo>
                    <a:pt x="8513" y="59"/>
                  </a:lnTo>
                  <a:lnTo>
                    <a:pt x="8433" y="75"/>
                  </a:lnTo>
                  <a:lnTo>
                    <a:pt x="8354" y="91"/>
                  </a:lnTo>
                  <a:lnTo>
                    <a:pt x="8277" y="110"/>
                  </a:lnTo>
                  <a:lnTo>
                    <a:pt x="8202" y="129"/>
                  </a:lnTo>
                  <a:lnTo>
                    <a:pt x="8129" y="150"/>
                  </a:lnTo>
                  <a:lnTo>
                    <a:pt x="8058" y="172"/>
                  </a:lnTo>
                  <a:lnTo>
                    <a:pt x="7989" y="195"/>
                  </a:lnTo>
                  <a:lnTo>
                    <a:pt x="7921" y="219"/>
                  </a:lnTo>
                  <a:lnTo>
                    <a:pt x="7856" y="245"/>
                  </a:lnTo>
                  <a:lnTo>
                    <a:pt x="7792" y="272"/>
                  </a:lnTo>
                  <a:lnTo>
                    <a:pt x="7730" y="298"/>
                  </a:lnTo>
                  <a:lnTo>
                    <a:pt x="7669" y="326"/>
                  </a:lnTo>
                  <a:lnTo>
                    <a:pt x="7610" y="355"/>
                  </a:lnTo>
                  <a:lnTo>
                    <a:pt x="7553" y="385"/>
                  </a:lnTo>
                  <a:lnTo>
                    <a:pt x="7497" y="416"/>
                  </a:lnTo>
                  <a:lnTo>
                    <a:pt x="7444" y="447"/>
                  </a:lnTo>
                  <a:lnTo>
                    <a:pt x="7392" y="478"/>
                  </a:lnTo>
                  <a:lnTo>
                    <a:pt x="7342" y="510"/>
                  </a:lnTo>
                  <a:lnTo>
                    <a:pt x="7293" y="542"/>
                  </a:lnTo>
                  <a:lnTo>
                    <a:pt x="7246" y="575"/>
                  </a:lnTo>
                  <a:lnTo>
                    <a:pt x="7200" y="608"/>
                  </a:lnTo>
                  <a:lnTo>
                    <a:pt x="7157" y="641"/>
                  </a:lnTo>
                  <a:lnTo>
                    <a:pt x="7113" y="675"/>
                  </a:lnTo>
                  <a:lnTo>
                    <a:pt x="7073" y="708"/>
                  </a:lnTo>
                  <a:lnTo>
                    <a:pt x="7034" y="742"/>
                  </a:lnTo>
                  <a:lnTo>
                    <a:pt x="6996" y="775"/>
                  </a:lnTo>
                  <a:lnTo>
                    <a:pt x="6960" y="809"/>
                  </a:lnTo>
                  <a:lnTo>
                    <a:pt x="6924" y="842"/>
                  </a:lnTo>
                  <a:lnTo>
                    <a:pt x="6890" y="875"/>
                  </a:lnTo>
                  <a:lnTo>
                    <a:pt x="6858" y="908"/>
                  </a:lnTo>
                  <a:lnTo>
                    <a:pt x="6827" y="941"/>
                  </a:lnTo>
                  <a:lnTo>
                    <a:pt x="6799" y="973"/>
                  </a:lnTo>
                  <a:lnTo>
                    <a:pt x="6771" y="1005"/>
                  </a:lnTo>
                  <a:lnTo>
                    <a:pt x="6744" y="1036"/>
                  </a:lnTo>
                  <a:lnTo>
                    <a:pt x="6718" y="1067"/>
                  </a:lnTo>
                  <a:lnTo>
                    <a:pt x="6694" y="1097"/>
                  </a:lnTo>
                  <a:lnTo>
                    <a:pt x="6672" y="1127"/>
                  </a:lnTo>
                  <a:lnTo>
                    <a:pt x="6650" y="1154"/>
                  </a:lnTo>
                  <a:lnTo>
                    <a:pt x="6629" y="1182"/>
                  </a:lnTo>
                  <a:lnTo>
                    <a:pt x="6611" y="1209"/>
                  </a:lnTo>
                  <a:lnTo>
                    <a:pt x="6593" y="1235"/>
                  </a:lnTo>
                  <a:lnTo>
                    <a:pt x="6576" y="1259"/>
                  </a:lnTo>
                  <a:lnTo>
                    <a:pt x="6560" y="1283"/>
                  </a:lnTo>
                  <a:lnTo>
                    <a:pt x="6547" y="1306"/>
                  </a:lnTo>
                  <a:lnTo>
                    <a:pt x="6533" y="1327"/>
                  </a:lnTo>
                  <a:lnTo>
                    <a:pt x="6521" y="1347"/>
                  </a:lnTo>
                  <a:lnTo>
                    <a:pt x="6509" y="1365"/>
                  </a:lnTo>
                  <a:lnTo>
                    <a:pt x="6500" y="1383"/>
                  </a:lnTo>
                  <a:lnTo>
                    <a:pt x="6491" y="1399"/>
                  </a:lnTo>
                  <a:lnTo>
                    <a:pt x="6484" y="1414"/>
                  </a:lnTo>
                  <a:lnTo>
                    <a:pt x="6476" y="1426"/>
                  </a:lnTo>
                  <a:lnTo>
                    <a:pt x="6471" y="1438"/>
                  </a:lnTo>
                  <a:lnTo>
                    <a:pt x="6466" y="1447"/>
                  </a:lnTo>
                  <a:lnTo>
                    <a:pt x="6462" y="1454"/>
                  </a:lnTo>
                  <a:lnTo>
                    <a:pt x="6460" y="1460"/>
                  </a:lnTo>
                  <a:lnTo>
                    <a:pt x="6458" y="1464"/>
                  </a:lnTo>
                  <a:lnTo>
                    <a:pt x="6431" y="1476"/>
                  </a:lnTo>
                  <a:lnTo>
                    <a:pt x="6402" y="1487"/>
                  </a:lnTo>
                  <a:lnTo>
                    <a:pt x="6373" y="1496"/>
                  </a:lnTo>
                  <a:lnTo>
                    <a:pt x="6343" y="1506"/>
                  </a:lnTo>
                  <a:lnTo>
                    <a:pt x="6311" y="1513"/>
                  </a:lnTo>
                  <a:lnTo>
                    <a:pt x="6278" y="1519"/>
                  </a:lnTo>
                  <a:lnTo>
                    <a:pt x="6244" y="1523"/>
                  </a:lnTo>
                  <a:lnTo>
                    <a:pt x="6208" y="1526"/>
                  </a:lnTo>
                  <a:lnTo>
                    <a:pt x="6161" y="1540"/>
                  </a:lnTo>
                  <a:lnTo>
                    <a:pt x="6114" y="1557"/>
                  </a:lnTo>
                  <a:lnTo>
                    <a:pt x="6090" y="1567"/>
                  </a:lnTo>
                  <a:lnTo>
                    <a:pt x="6067" y="1579"/>
                  </a:lnTo>
                  <a:lnTo>
                    <a:pt x="6043" y="1591"/>
                  </a:lnTo>
                  <a:lnTo>
                    <a:pt x="6018" y="1604"/>
                  </a:lnTo>
                  <a:lnTo>
                    <a:pt x="5994" y="1619"/>
                  </a:lnTo>
                  <a:lnTo>
                    <a:pt x="5970" y="1634"/>
                  </a:lnTo>
                  <a:lnTo>
                    <a:pt x="5945" y="1651"/>
                  </a:lnTo>
                  <a:lnTo>
                    <a:pt x="5919" y="1668"/>
                  </a:lnTo>
                  <a:lnTo>
                    <a:pt x="5893" y="1688"/>
                  </a:lnTo>
                  <a:lnTo>
                    <a:pt x="5867" y="1708"/>
                  </a:lnTo>
                  <a:lnTo>
                    <a:pt x="5842" y="1729"/>
                  </a:lnTo>
                  <a:lnTo>
                    <a:pt x="5815" y="1752"/>
                  </a:lnTo>
                  <a:lnTo>
                    <a:pt x="5787" y="1776"/>
                  </a:lnTo>
                  <a:lnTo>
                    <a:pt x="5759" y="1801"/>
                  </a:lnTo>
                  <a:lnTo>
                    <a:pt x="5731" y="1828"/>
                  </a:lnTo>
                  <a:lnTo>
                    <a:pt x="5702" y="1856"/>
                  </a:lnTo>
                  <a:lnTo>
                    <a:pt x="5673" y="1886"/>
                  </a:lnTo>
                  <a:lnTo>
                    <a:pt x="5643" y="1917"/>
                  </a:lnTo>
                  <a:lnTo>
                    <a:pt x="5612" y="1948"/>
                  </a:lnTo>
                  <a:lnTo>
                    <a:pt x="5581" y="1981"/>
                  </a:lnTo>
                  <a:lnTo>
                    <a:pt x="5549" y="2017"/>
                  </a:lnTo>
                  <a:lnTo>
                    <a:pt x="5516" y="2054"/>
                  </a:lnTo>
                  <a:lnTo>
                    <a:pt x="5483" y="2092"/>
                  </a:lnTo>
                  <a:lnTo>
                    <a:pt x="5449" y="2131"/>
                  </a:lnTo>
                  <a:lnTo>
                    <a:pt x="5414" y="2172"/>
                  </a:lnTo>
                  <a:lnTo>
                    <a:pt x="5379" y="2215"/>
                  </a:lnTo>
                  <a:lnTo>
                    <a:pt x="5342" y="2260"/>
                  </a:lnTo>
                  <a:lnTo>
                    <a:pt x="5305" y="2305"/>
                  </a:lnTo>
                  <a:lnTo>
                    <a:pt x="4961" y="2368"/>
                  </a:lnTo>
                  <a:lnTo>
                    <a:pt x="4957" y="2368"/>
                  </a:lnTo>
                  <a:lnTo>
                    <a:pt x="4951" y="2368"/>
                  </a:lnTo>
                  <a:lnTo>
                    <a:pt x="4942" y="2369"/>
                  </a:lnTo>
                  <a:lnTo>
                    <a:pt x="4932" y="2370"/>
                  </a:lnTo>
                  <a:lnTo>
                    <a:pt x="4920" y="2371"/>
                  </a:lnTo>
                  <a:lnTo>
                    <a:pt x="4904" y="2373"/>
                  </a:lnTo>
                  <a:lnTo>
                    <a:pt x="4888" y="2375"/>
                  </a:lnTo>
                  <a:lnTo>
                    <a:pt x="4869" y="2378"/>
                  </a:lnTo>
                  <a:lnTo>
                    <a:pt x="4848" y="2380"/>
                  </a:lnTo>
                  <a:lnTo>
                    <a:pt x="4826" y="2384"/>
                  </a:lnTo>
                  <a:lnTo>
                    <a:pt x="4802" y="2387"/>
                  </a:lnTo>
                  <a:lnTo>
                    <a:pt x="4776" y="2391"/>
                  </a:lnTo>
                  <a:lnTo>
                    <a:pt x="4748" y="2397"/>
                  </a:lnTo>
                  <a:lnTo>
                    <a:pt x="4719" y="2402"/>
                  </a:lnTo>
                  <a:lnTo>
                    <a:pt x="4688" y="2407"/>
                  </a:lnTo>
                  <a:lnTo>
                    <a:pt x="4656" y="2413"/>
                  </a:lnTo>
                  <a:lnTo>
                    <a:pt x="4622" y="2419"/>
                  </a:lnTo>
                  <a:lnTo>
                    <a:pt x="4587" y="2426"/>
                  </a:lnTo>
                  <a:lnTo>
                    <a:pt x="4550" y="2435"/>
                  </a:lnTo>
                  <a:lnTo>
                    <a:pt x="4512" y="2443"/>
                  </a:lnTo>
                  <a:lnTo>
                    <a:pt x="4473" y="2451"/>
                  </a:lnTo>
                  <a:lnTo>
                    <a:pt x="4432" y="2460"/>
                  </a:lnTo>
                  <a:lnTo>
                    <a:pt x="4390" y="2471"/>
                  </a:lnTo>
                  <a:lnTo>
                    <a:pt x="4347" y="2481"/>
                  </a:lnTo>
                  <a:lnTo>
                    <a:pt x="4303" y="2492"/>
                  </a:lnTo>
                  <a:lnTo>
                    <a:pt x="4258" y="2505"/>
                  </a:lnTo>
                  <a:lnTo>
                    <a:pt x="4165" y="2530"/>
                  </a:lnTo>
                  <a:lnTo>
                    <a:pt x="4068" y="2558"/>
                  </a:lnTo>
                  <a:lnTo>
                    <a:pt x="3968" y="2590"/>
                  </a:lnTo>
                  <a:lnTo>
                    <a:pt x="3865" y="2624"/>
                  </a:lnTo>
                  <a:lnTo>
                    <a:pt x="3759" y="2662"/>
                  </a:lnTo>
                  <a:lnTo>
                    <a:pt x="3652" y="2702"/>
                  </a:lnTo>
                  <a:lnTo>
                    <a:pt x="3544" y="2747"/>
                  </a:lnTo>
                  <a:lnTo>
                    <a:pt x="3433" y="2795"/>
                  </a:lnTo>
                  <a:lnTo>
                    <a:pt x="3322" y="2846"/>
                  </a:lnTo>
                  <a:lnTo>
                    <a:pt x="3210" y="2901"/>
                  </a:lnTo>
                  <a:lnTo>
                    <a:pt x="3099" y="2960"/>
                  </a:lnTo>
                  <a:lnTo>
                    <a:pt x="2987" y="3023"/>
                  </a:lnTo>
                  <a:lnTo>
                    <a:pt x="2931" y="3056"/>
                  </a:lnTo>
                  <a:lnTo>
                    <a:pt x="2877" y="3090"/>
                  </a:lnTo>
                  <a:lnTo>
                    <a:pt x="2822" y="3125"/>
                  </a:lnTo>
                  <a:lnTo>
                    <a:pt x="2767" y="3161"/>
                  </a:lnTo>
                  <a:lnTo>
                    <a:pt x="2713" y="3198"/>
                  </a:lnTo>
                  <a:lnTo>
                    <a:pt x="2659" y="3236"/>
                  </a:lnTo>
                  <a:lnTo>
                    <a:pt x="2605" y="3275"/>
                  </a:lnTo>
                  <a:lnTo>
                    <a:pt x="2553" y="3315"/>
                  </a:lnTo>
                  <a:lnTo>
                    <a:pt x="2501" y="3358"/>
                  </a:lnTo>
                  <a:lnTo>
                    <a:pt x="2449" y="3400"/>
                  </a:lnTo>
                  <a:lnTo>
                    <a:pt x="2398" y="3444"/>
                  </a:lnTo>
                  <a:lnTo>
                    <a:pt x="2348" y="3489"/>
                  </a:lnTo>
                  <a:lnTo>
                    <a:pt x="2299" y="3536"/>
                  </a:lnTo>
                  <a:lnTo>
                    <a:pt x="2250" y="3583"/>
                  </a:lnTo>
                  <a:lnTo>
                    <a:pt x="2217" y="3616"/>
                  </a:lnTo>
                  <a:lnTo>
                    <a:pt x="2184" y="3650"/>
                  </a:lnTo>
                  <a:lnTo>
                    <a:pt x="2150" y="3687"/>
                  </a:lnTo>
                  <a:lnTo>
                    <a:pt x="2116" y="3725"/>
                  </a:lnTo>
                  <a:lnTo>
                    <a:pt x="2081" y="3764"/>
                  </a:lnTo>
                  <a:lnTo>
                    <a:pt x="2046" y="3805"/>
                  </a:lnTo>
                  <a:lnTo>
                    <a:pt x="1973" y="3888"/>
                  </a:lnTo>
                  <a:lnTo>
                    <a:pt x="1901" y="3975"/>
                  </a:lnTo>
                  <a:lnTo>
                    <a:pt x="1829" y="4063"/>
                  </a:lnTo>
                  <a:lnTo>
                    <a:pt x="1759" y="4151"/>
                  </a:lnTo>
                  <a:lnTo>
                    <a:pt x="1690" y="4236"/>
                  </a:lnTo>
                  <a:lnTo>
                    <a:pt x="1657" y="4278"/>
                  </a:lnTo>
                  <a:lnTo>
                    <a:pt x="1625" y="4320"/>
                  </a:lnTo>
                  <a:lnTo>
                    <a:pt x="1593" y="4360"/>
                  </a:lnTo>
                  <a:lnTo>
                    <a:pt x="1563" y="4399"/>
                  </a:lnTo>
                  <a:lnTo>
                    <a:pt x="1533" y="4436"/>
                  </a:lnTo>
                  <a:lnTo>
                    <a:pt x="1505" y="4472"/>
                  </a:lnTo>
                  <a:lnTo>
                    <a:pt x="1478" y="4506"/>
                  </a:lnTo>
                  <a:lnTo>
                    <a:pt x="1453" y="4538"/>
                  </a:lnTo>
                  <a:lnTo>
                    <a:pt x="1429" y="4568"/>
                  </a:lnTo>
                  <a:lnTo>
                    <a:pt x="1407" y="4596"/>
                  </a:lnTo>
                  <a:lnTo>
                    <a:pt x="1387" y="4621"/>
                  </a:lnTo>
                  <a:lnTo>
                    <a:pt x="1369" y="4644"/>
                  </a:lnTo>
                  <a:lnTo>
                    <a:pt x="1352" y="4664"/>
                  </a:lnTo>
                  <a:lnTo>
                    <a:pt x="1338" y="4681"/>
                  </a:lnTo>
                  <a:lnTo>
                    <a:pt x="1325" y="4695"/>
                  </a:lnTo>
                  <a:lnTo>
                    <a:pt x="1315" y="4705"/>
                  </a:lnTo>
                  <a:lnTo>
                    <a:pt x="1315" y="4699"/>
                  </a:lnTo>
                  <a:lnTo>
                    <a:pt x="1315" y="4689"/>
                  </a:lnTo>
                  <a:lnTo>
                    <a:pt x="1315" y="4678"/>
                  </a:lnTo>
                  <a:lnTo>
                    <a:pt x="1315" y="4666"/>
                  </a:lnTo>
                  <a:lnTo>
                    <a:pt x="1315" y="4651"/>
                  </a:lnTo>
                  <a:lnTo>
                    <a:pt x="1316" y="4636"/>
                  </a:lnTo>
                  <a:lnTo>
                    <a:pt x="1316" y="4618"/>
                  </a:lnTo>
                  <a:lnTo>
                    <a:pt x="1316" y="4599"/>
                  </a:lnTo>
                  <a:lnTo>
                    <a:pt x="1316" y="4579"/>
                  </a:lnTo>
                  <a:lnTo>
                    <a:pt x="1317" y="4558"/>
                  </a:lnTo>
                  <a:lnTo>
                    <a:pt x="1317" y="4535"/>
                  </a:lnTo>
                  <a:lnTo>
                    <a:pt x="1318" y="4511"/>
                  </a:lnTo>
                  <a:lnTo>
                    <a:pt x="1320" y="4462"/>
                  </a:lnTo>
                  <a:lnTo>
                    <a:pt x="1322" y="4410"/>
                  </a:lnTo>
                  <a:lnTo>
                    <a:pt x="1325" y="4356"/>
                  </a:lnTo>
                  <a:lnTo>
                    <a:pt x="1329" y="4300"/>
                  </a:lnTo>
                  <a:lnTo>
                    <a:pt x="1334" y="4244"/>
                  </a:lnTo>
                  <a:lnTo>
                    <a:pt x="1341" y="4189"/>
                  </a:lnTo>
                  <a:lnTo>
                    <a:pt x="1348" y="4135"/>
                  </a:lnTo>
                  <a:lnTo>
                    <a:pt x="1356" y="4083"/>
                  </a:lnTo>
                  <a:lnTo>
                    <a:pt x="1366" y="4033"/>
                  </a:lnTo>
                  <a:lnTo>
                    <a:pt x="1372" y="4011"/>
                  </a:lnTo>
                  <a:lnTo>
                    <a:pt x="1378" y="3988"/>
                  </a:lnTo>
                  <a:lnTo>
                    <a:pt x="1398" y="3917"/>
                  </a:lnTo>
                  <a:lnTo>
                    <a:pt x="1421" y="3848"/>
                  </a:lnTo>
                  <a:lnTo>
                    <a:pt x="1447" y="3779"/>
                  </a:lnTo>
                  <a:lnTo>
                    <a:pt x="1474" y="3711"/>
                  </a:lnTo>
                  <a:lnTo>
                    <a:pt x="1503" y="3644"/>
                  </a:lnTo>
                  <a:lnTo>
                    <a:pt x="1534" y="3578"/>
                  </a:lnTo>
                  <a:lnTo>
                    <a:pt x="1566" y="3512"/>
                  </a:lnTo>
                  <a:lnTo>
                    <a:pt x="1600" y="3446"/>
                  </a:lnTo>
                  <a:lnTo>
                    <a:pt x="1634" y="3381"/>
                  </a:lnTo>
                  <a:lnTo>
                    <a:pt x="1670" y="3316"/>
                  </a:lnTo>
                  <a:lnTo>
                    <a:pt x="1743" y="3186"/>
                  </a:lnTo>
                  <a:lnTo>
                    <a:pt x="1820" y="3054"/>
                  </a:lnTo>
                  <a:lnTo>
                    <a:pt x="1897" y="2921"/>
                  </a:lnTo>
                  <a:lnTo>
                    <a:pt x="1780" y="2979"/>
                  </a:lnTo>
                  <a:lnTo>
                    <a:pt x="1665" y="3037"/>
                  </a:lnTo>
                  <a:lnTo>
                    <a:pt x="1547" y="3096"/>
                  </a:lnTo>
                  <a:lnTo>
                    <a:pt x="1487" y="3127"/>
                  </a:lnTo>
                  <a:lnTo>
                    <a:pt x="1425" y="3158"/>
                  </a:lnTo>
                  <a:lnTo>
                    <a:pt x="1363" y="3191"/>
                  </a:lnTo>
                  <a:lnTo>
                    <a:pt x="1298" y="3224"/>
                  </a:lnTo>
                  <a:lnTo>
                    <a:pt x="1232" y="3259"/>
                  </a:lnTo>
                  <a:lnTo>
                    <a:pt x="1164" y="3296"/>
                  </a:lnTo>
                  <a:lnTo>
                    <a:pt x="1093" y="3334"/>
                  </a:lnTo>
                  <a:lnTo>
                    <a:pt x="1020" y="3374"/>
                  </a:lnTo>
                  <a:lnTo>
                    <a:pt x="944" y="3415"/>
                  </a:lnTo>
                  <a:lnTo>
                    <a:pt x="865" y="3460"/>
                  </a:lnTo>
                  <a:lnTo>
                    <a:pt x="797" y="3496"/>
                  </a:lnTo>
                  <a:lnTo>
                    <a:pt x="731" y="3534"/>
                  </a:lnTo>
                  <a:lnTo>
                    <a:pt x="664" y="3573"/>
                  </a:lnTo>
                  <a:lnTo>
                    <a:pt x="600" y="3615"/>
                  </a:lnTo>
                  <a:lnTo>
                    <a:pt x="538" y="3658"/>
                  </a:lnTo>
                  <a:lnTo>
                    <a:pt x="477" y="3705"/>
                  </a:lnTo>
                  <a:lnTo>
                    <a:pt x="418" y="3754"/>
                  </a:lnTo>
                  <a:lnTo>
                    <a:pt x="362" y="3807"/>
                  </a:lnTo>
                  <a:lnTo>
                    <a:pt x="308" y="3862"/>
                  </a:lnTo>
                  <a:lnTo>
                    <a:pt x="259" y="3921"/>
                  </a:lnTo>
                  <a:lnTo>
                    <a:pt x="211" y="3984"/>
                  </a:lnTo>
                  <a:lnTo>
                    <a:pt x="190" y="4017"/>
                  </a:lnTo>
                  <a:lnTo>
                    <a:pt x="168" y="4051"/>
                  </a:lnTo>
                  <a:lnTo>
                    <a:pt x="148" y="4086"/>
                  </a:lnTo>
                  <a:lnTo>
                    <a:pt x="129" y="4122"/>
                  </a:lnTo>
                  <a:lnTo>
                    <a:pt x="111" y="4159"/>
                  </a:lnTo>
                  <a:lnTo>
                    <a:pt x="94" y="4197"/>
                  </a:lnTo>
                  <a:lnTo>
                    <a:pt x="78" y="4236"/>
                  </a:lnTo>
                  <a:lnTo>
                    <a:pt x="63" y="4277"/>
                  </a:lnTo>
                  <a:lnTo>
                    <a:pt x="49" y="4319"/>
                  </a:lnTo>
                  <a:lnTo>
                    <a:pt x="37" y="4362"/>
                  </a:lnTo>
                  <a:lnTo>
                    <a:pt x="29" y="4394"/>
                  </a:lnTo>
                  <a:lnTo>
                    <a:pt x="21" y="4425"/>
                  </a:lnTo>
                  <a:lnTo>
                    <a:pt x="15" y="4456"/>
                  </a:lnTo>
                  <a:lnTo>
                    <a:pt x="11" y="4485"/>
                  </a:lnTo>
                  <a:lnTo>
                    <a:pt x="3" y="4542"/>
                  </a:lnTo>
                  <a:lnTo>
                    <a:pt x="0" y="4597"/>
                  </a:lnTo>
                  <a:lnTo>
                    <a:pt x="0" y="4649"/>
                  </a:lnTo>
                  <a:lnTo>
                    <a:pt x="3" y="4699"/>
                  </a:lnTo>
                  <a:lnTo>
                    <a:pt x="9" y="4746"/>
                  </a:lnTo>
                  <a:lnTo>
                    <a:pt x="17" y="4790"/>
                  </a:lnTo>
                  <a:lnTo>
                    <a:pt x="30" y="4834"/>
                  </a:lnTo>
                  <a:lnTo>
                    <a:pt x="43" y="4874"/>
                  </a:lnTo>
                  <a:lnTo>
                    <a:pt x="59" y="4913"/>
                  </a:lnTo>
                  <a:lnTo>
                    <a:pt x="77" y="4949"/>
                  </a:lnTo>
                  <a:lnTo>
                    <a:pt x="96" y="4984"/>
                  </a:lnTo>
                  <a:lnTo>
                    <a:pt x="117" y="5018"/>
                  </a:lnTo>
                  <a:lnTo>
                    <a:pt x="139" y="5049"/>
                  </a:lnTo>
                  <a:lnTo>
                    <a:pt x="162" y="5079"/>
                  </a:lnTo>
                  <a:lnTo>
                    <a:pt x="165" y="5104"/>
                  </a:lnTo>
                  <a:lnTo>
                    <a:pt x="169" y="5128"/>
                  </a:lnTo>
                  <a:lnTo>
                    <a:pt x="173" y="5154"/>
                  </a:lnTo>
                  <a:lnTo>
                    <a:pt x="178" y="5182"/>
                  </a:lnTo>
                  <a:lnTo>
                    <a:pt x="191" y="5238"/>
                  </a:lnTo>
                  <a:lnTo>
                    <a:pt x="206" y="5298"/>
                  </a:lnTo>
                  <a:lnTo>
                    <a:pt x="225" y="5360"/>
                  </a:lnTo>
                  <a:lnTo>
                    <a:pt x="246" y="5424"/>
                  </a:lnTo>
                  <a:lnTo>
                    <a:pt x="272" y="5487"/>
                  </a:lnTo>
                  <a:lnTo>
                    <a:pt x="287" y="5519"/>
                  </a:lnTo>
                  <a:lnTo>
                    <a:pt x="302" y="5551"/>
                  </a:lnTo>
                  <a:lnTo>
                    <a:pt x="319" y="5581"/>
                  </a:lnTo>
                  <a:lnTo>
                    <a:pt x="336" y="5612"/>
                  </a:lnTo>
                  <a:lnTo>
                    <a:pt x="356" y="5643"/>
                  </a:lnTo>
                  <a:lnTo>
                    <a:pt x="375" y="5673"/>
                  </a:lnTo>
                  <a:lnTo>
                    <a:pt x="397" y="5702"/>
                  </a:lnTo>
                  <a:lnTo>
                    <a:pt x="420" y="5730"/>
                  </a:lnTo>
                  <a:lnTo>
                    <a:pt x="444" y="5758"/>
                  </a:lnTo>
                  <a:lnTo>
                    <a:pt x="468" y="5784"/>
                  </a:lnTo>
                  <a:lnTo>
                    <a:pt x="495" y="5810"/>
                  </a:lnTo>
                  <a:lnTo>
                    <a:pt x="523" y="5835"/>
                  </a:lnTo>
                  <a:lnTo>
                    <a:pt x="553" y="5858"/>
                  </a:lnTo>
                  <a:lnTo>
                    <a:pt x="584" y="5879"/>
                  </a:lnTo>
                  <a:lnTo>
                    <a:pt x="616" y="5900"/>
                  </a:lnTo>
                  <a:lnTo>
                    <a:pt x="650" y="5918"/>
                  </a:lnTo>
                  <a:lnTo>
                    <a:pt x="686" y="5936"/>
                  </a:lnTo>
                  <a:lnTo>
                    <a:pt x="723" y="5951"/>
                  </a:lnTo>
                  <a:lnTo>
                    <a:pt x="751" y="5963"/>
                  </a:lnTo>
                  <a:lnTo>
                    <a:pt x="779" y="5974"/>
                  </a:lnTo>
                  <a:lnTo>
                    <a:pt x="805" y="5983"/>
                  </a:lnTo>
                  <a:lnTo>
                    <a:pt x="830" y="5992"/>
                  </a:lnTo>
                  <a:lnTo>
                    <a:pt x="877" y="6009"/>
                  </a:lnTo>
                  <a:lnTo>
                    <a:pt x="922" y="6021"/>
                  </a:lnTo>
                  <a:lnTo>
                    <a:pt x="965" y="6032"/>
                  </a:lnTo>
                  <a:lnTo>
                    <a:pt x="1008" y="6039"/>
                  </a:lnTo>
                  <a:lnTo>
                    <a:pt x="1052" y="6043"/>
                  </a:lnTo>
                  <a:lnTo>
                    <a:pt x="1097" y="6045"/>
                  </a:lnTo>
                  <a:lnTo>
                    <a:pt x="1094" y="6086"/>
                  </a:lnTo>
                  <a:lnTo>
                    <a:pt x="1091" y="6129"/>
                  </a:lnTo>
                  <a:lnTo>
                    <a:pt x="1089" y="6173"/>
                  </a:lnTo>
                  <a:lnTo>
                    <a:pt x="1086" y="6218"/>
                  </a:lnTo>
                  <a:lnTo>
                    <a:pt x="1081" y="6311"/>
                  </a:lnTo>
                  <a:lnTo>
                    <a:pt x="1077" y="6408"/>
                  </a:lnTo>
                  <a:lnTo>
                    <a:pt x="1075" y="6507"/>
                  </a:lnTo>
                  <a:lnTo>
                    <a:pt x="1075" y="6609"/>
                  </a:lnTo>
                  <a:lnTo>
                    <a:pt x="1077" y="6714"/>
                  </a:lnTo>
                  <a:lnTo>
                    <a:pt x="1082" y="6821"/>
                  </a:lnTo>
                  <a:lnTo>
                    <a:pt x="1089" y="6928"/>
                  </a:lnTo>
                  <a:lnTo>
                    <a:pt x="1099" y="7035"/>
                  </a:lnTo>
                  <a:lnTo>
                    <a:pt x="1114" y="7143"/>
                  </a:lnTo>
                  <a:lnTo>
                    <a:pt x="1123" y="7197"/>
                  </a:lnTo>
                  <a:lnTo>
                    <a:pt x="1132" y="7250"/>
                  </a:lnTo>
                  <a:lnTo>
                    <a:pt x="1142" y="7304"/>
                  </a:lnTo>
                  <a:lnTo>
                    <a:pt x="1155" y="7356"/>
                  </a:lnTo>
                  <a:lnTo>
                    <a:pt x="1168" y="7410"/>
                  </a:lnTo>
                  <a:lnTo>
                    <a:pt x="1182" y="7461"/>
                  </a:lnTo>
                  <a:lnTo>
                    <a:pt x="1198" y="7514"/>
                  </a:lnTo>
                  <a:lnTo>
                    <a:pt x="1215" y="7564"/>
                  </a:lnTo>
                  <a:lnTo>
                    <a:pt x="1233" y="7616"/>
                  </a:lnTo>
                  <a:lnTo>
                    <a:pt x="1253" y="7665"/>
                  </a:lnTo>
                  <a:lnTo>
                    <a:pt x="1277" y="7727"/>
                  </a:lnTo>
                  <a:lnTo>
                    <a:pt x="1301" y="7789"/>
                  </a:lnTo>
                  <a:lnTo>
                    <a:pt x="1354" y="7912"/>
                  </a:lnTo>
                  <a:lnTo>
                    <a:pt x="1410" y="8037"/>
                  </a:lnTo>
                  <a:lnTo>
                    <a:pt x="1468" y="8161"/>
                  </a:lnTo>
                  <a:lnTo>
                    <a:pt x="1528" y="8282"/>
                  </a:lnTo>
                  <a:lnTo>
                    <a:pt x="1589" y="8402"/>
                  </a:lnTo>
                  <a:lnTo>
                    <a:pt x="1650" y="8518"/>
                  </a:lnTo>
                  <a:lnTo>
                    <a:pt x="1681" y="8576"/>
                  </a:lnTo>
                  <a:lnTo>
                    <a:pt x="1712" y="8631"/>
                  </a:lnTo>
                  <a:lnTo>
                    <a:pt x="1743" y="8686"/>
                  </a:lnTo>
                  <a:lnTo>
                    <a:pt x="1773" y="8741"/>
                  </a:lnTo>
                  <a:lnTo>
                    <a:pt x="1803" y="8793"/>
                  </a:lnTo>
                  <a:lnTo>
                    <a:pt x="1833" y="8844"/>
                  </a:lnTo>
                  <a:lnTo>
                    <a:pt x="1862" y="8893"/>
                  </a:lnTo>
                  <a:lnTo>
                    <a:pt x="1890" y="8941"/>
                  </a:lnTo>
                  <a:lnTo>
                    <a:pt x="1918" y="8988"/>
                  </a:lnTo>
                  <a:lnTo>
                    <a:pt x="1946" y="9033"/>
                  </a:lnTo>
                  <a:lnTo>
                    <a:pt x="1971" y="9075"/>
                  </a:lnTo>
                  <a:lnTo>
                    <a:pt x="1997" y="9117"/>
                  </a:lnTo>
                  <a:lnTo>
                    <a:pt x="2021" y="9156"/>
                  </a:lnTo>
                  <a:lnTo>
                    <a:pt x="2045" y="9193"/>
                  </a:lnTo>
                  <a:lnTo>
                    <a:pt x="2066" y="9227"/>
                  </a:lnTo>
                  <a:lnTo>
                    <a:pt x="2088" y="9260"/>
                  </a:lnTo>
                  <a:lnTo>
                    <a:pt x="2108" y="9290"/>
                  </a:lnTo>
                  <a:lnTo>
                    <a:pt x="2125" y="9317"/>
                  </a:lnTo>
                  <a:lnTo>
                    <a:pt x="2121" y="9342"/>
                  </a:lnTo>
                  <a:lnTo>
                    <a:pt x="2115" y="9371"/>
                  </a:lnTo>
                  <a:lnTo>
                    <a:pt x="2108" y="9404"/>
                  </a:lnTo>
                  <a:lnTo>
                    <a:pt x="2099" y="9439"/>
                  </a:lnTo>
                  <a:lnTo>
                    <a:pt x="2089" y="9477"/>
                  </a:lnTo>
                  <a:lnTo>
                    <a:pt x="2078" y="9518"/>
                  </a:lnTo>
                  <a:lnTo>
                    <a:pt x="2065" y="9562"/>
                  </a:lnTo>
                  <a:lnTo>
                    <a:pt x="2052" y="9607"/>
                  </a:lnTo>
                  <a:lnTo>
                    <a:pt x="2037" y="9653"/>
                  </a:lnTo>
                  <a:lnTo>
                    <a:pt x="2023" y="9703"/>
                  </a:lnTo>
                  <a:lnTo>
                    <a:pt x="2008" y="9752"/>
                  </a:lnTo>
                  <a:lnTo>
                    <a:pt x="1991" y="9804"/>
                  </a:lnTo>
                  <a:lnTo>
                    <a:pt x="1958" y="9908"/>
                  </a:lnTo>
                  <a:lnTo>
                    <a:pt x="1925" y="10014"/>
                  </a:lnTo>
                  <a:lnTo>
                    <a:pt x="1893" y="10119"/>
                  </a:lnTo>
                  <a:lnTo>
                    <a:pt x="1876" y="10170"/>
                  </a:lnTo>
                  <a:lnTo>
                    <a:pt x="1862" y="10221"/>
                  </a:lnTo>
                  <a:lnTo>
                    <a:pt x="1848" y="10270"/>
                  </a:lnTo>
                  <a:lnTo>
                    <a:pt x="1833" y="10319"/>
                  </a:lnTo>
                  <a:lnTo>
                    <a:pt x="1821" y="10365"/>
                  </a:lnTo>
                  <a:lnTo>
                    <a:pt x="1808" y="10409"/>
                  </a:lnTo>
                  <a:lnTo>
                    <a:pt x="1797" y="10452"/>
                  </a:lnTo>
                  <a:lnTo>
                    <a:pt x="1788" y="10492"/>
                  </a:lnTo>
                  <a:lnTo>
                    <a:pt x="1779" y="10528"/>
                  </a:lnTo>
                  <a:lnTo>
                    <a:pt x="1773" y="10562"/>
                  </a:lnTo>
                  <a:lnTo>
                    <a:pt x="1768" y="10593"/>
                  </a:lnTo>
                  <a:lnTo>
                    <a:pt x="1764" y="10620"/>
                  </a:lnTo>
                  <a:lnTo>
                    <a:pt x="1763" y="10644"/>
                  </a:lnTo>
                  <a:lnTo>
                    <a:pt x="1763" y="10654"/>
                  </a:lnTo>
                  <a:lnTo>
                    <a:pt x="1763" y="10664"/>
                  </a:lnTo>
                  <a:lnTo>
                    <a:pt x="1766" y="10683"/>
                  </a:lnTo>
                  <a:lnTo>
                    <a:pt x="1772" y="10704"/>
                  </a:lnTo>
                  <a:lnTo>
                    <a:pt x="1780" y="10724"/>
                  </a:lnTo>
                  <a:lnTo>
                    <a:pt x="1792" y="10745"/>
                  </a:lnTo>
                  <a:lnTo>
                    <a:pt x="1805" y="10766"/>
                  </a:lnTo>
                  <a:lnTo>
                    <a:pt x="1822" y="10786"/>
                  </a:lnTo>
                  <a:lnTo>
                    <a:pt x="1840" y="10807"/>
                  </a:lnTo>
                  <a:lnTo>
                    <a:pt x="1861" y="10829"/>
                  </a:lnTo>
                  <a:lnTo>
                    <a:pt x="1884" y="10849"/>
                  </a:lnTo>
                  <a:lnTo>
                    <a:pt x="1909" y="10870"/>
                  </a:lnTo>
                  <a:lnTo>
                    <a:pt x="1936" y="10891"/>
                  </a:lnTo>
                  <a:lnTo>
                    <a:pt x="1966" y="10912"/>
                  </a:lnTo>
                  <a:lnTo>
                    <a:pt x="1997" y="10933"/>
                  </a:lnTo>
                  <a:lnTo>
                    <a:pt x="2030" y="10954"/>
                  </a:lnTo>
                  <a:lnTo>
                    <a:pt x="2065" y="10975"/>
                  </a:lnTo>
                  <a:lnTo>
                    <a:pt x="2101" y="10995"/>
                  </a:lnTo>
                  <a:lnTo>
                    <a:pt x="2140" y="11015"/>
                  </a:lnTo>
                  <a:lnTo>
                    <a:pt x="2179" y="11036"/>
                  </a:lnTo>
                  <a:lnTo>
                    <a:pt x="2219" y="11055"/>
                  </a:lnTo>
                  <a:lnTo>
                    <a:pt x="2261" y="11076"/>
                  </a:lnTo>
                  <a:lnTo>
                    <a:pt x="2305" y="11095"/>
                  </a:lnTo>
                  <a:lnTo>
                    <a:pt x="2349" y="11114"/>
                  </a:lnTo>
                  <a:lnTo>
                    <a:pt x="2395" y="11133"/>
                  </a:lnTo>
                  <a:lnTo>
                    <a:pt x="2441" y="11152"/>
                  </a:lnTo>
                  <a:lnTo>
                    <a:pt x="2536" y="11188"/>
                  </a:lnTo>
                  <a:lnTo>
                    <a:pt x="2634" y="11223"/>
                  </a:lnTo>
                  <a:lnTo>
                    <a:pt x="2734" y="11256"/>
                  </a:lnTo>
                  <a:lnTo>
                    <a:pt x="2836" y="11287"/>
                  </a:lnTo>
                  <a:lnTo>
                    <a:pt x="2939" y="11316"/>
                  </a:lnTo>
                  <a:lnTo>
                    <a:pt x="3041" y="11342"/>
                  </a:lnTo>
                  <a:lnTo>
                    <a:pt x="3143" y="11367"/>
                  </a:lnTo>
                  <a:lnTo>
                    <a:pt x="3243" y="11389"/>
                  </a:lnTo>
                  <a:lnTo>
                    <a:pt x="3341" y="11407"/>
                  </a:lnTo>
                  <a:lnTo>
                    <a:pt x="3437" y="11424"/>
                  </a:lnTo>
                  <a:lnTo>
                    <a:pt x="3529" y="11436"/>
                  </a:lnTo>
                  <a:lnTo>
                    <a:pt x="3574" y="11441"/>
                  </a:lnTo>
                  <a:lnTo>
                    <a:pt x="3618" y="11445"/>
                  </a:lnTo>
                  <a:lnTo>
                    <a:pt x="3660" y="11449"/>
                  </a:lnTo>
                  <a:lnTo>
                    <a:pt x="3702" y="11452"/>
                  </a:lnTo>
                  <a:lnTo>
                    <a:pt x="3741" y="11453"/>
                  </a:lnTo>
                  <a:lnTo>
                    <a:pt x="3779" y="11453"/>
                  </a:lnTo>
                  <a:lnTo>
                    <a:pt x="3816" y="11453"/>
                  </a:lnTo>
                  <a:lnTo>
                    <a:pt x="3851" y="11452"/>
                  </a:lnTo>
                  <a:lnTo>
                    <a:pt x="3884" y="11449"/>
                  </a:lnTo>
                  <a:lnTo>
                    <a:pt x="3916" y="11445"/>
                  </a:lnTo>
                  <a:lnTo>
                    <a:pt x="3946" y="11440"/>
                  </a:lnTo>
                  <a:lnTo>
                    <a:pt x="3974" y="11435"/>
                  </a:lnTo>
                  <a:lnTo>
                    <a:pt x="4000" y="11428"/>
                  </a:lnTo>
                  <a:lnTo>
                    <a:pt x="4024" y="11420"/>
                  </a:lnTo>
                  <a:lnTo>
                    <a:pt x="4045" y="11410"/>
                  </a:lnTo>
                  <a:lnTo>
                    <a:pt x="4064" y="11400"/>
                  </a:lnTo>
                  <a:lnTo>
                    <a:pt x="4080" y="11389"/>
                  </a:lnTo>
                  <a:lnTo>
                    <a:pt x="4095" y="11376"/>
                  </a:lnTo>
                  <a:lnTo>
                    <a:pt x="4122" y="11347"/>
                  </a:lnTo>
                  <a:lnTo>
                    <a:pt x="4147" y="11317"/>
                  </a:lnTo>
                  <a:lnTo>
                    <a:pt x="4170" y="11287"/>
                  </a:lnTo>
                  <a:lnTo>
                    <a:pt x="4192" y="11256"/>
                  </a:lnTo>
                  <a:lnTo>
                    <a:pt x="4213" y="11224"/>
                  </a:lnTo>
                  <a:lnTo>
                    <a:pt x="4232" y="11192"/>
                  </a:lnTo>
                  <a:lnTo>
                    <a:pt x="4250" y="11159"/>
                  </a:lnTo>
                  <a:lnTo>
                    <a:pt x="4266" y="11126"/>
                  </a:lnTo>
                  <a:lnTo>
                    <a:pt x="4282" y="11093"/>
                  </a:lnTo>
                  <a:lnTo>
                    <a:pt x="4296" y="11060"/>
                  </a:lnTo>
                  <a:lnTo>
                    <a:pt x="4309" y="11027"/>
                  </a:lnTo>
                  <a:lnTo>
                    <a:pt x="4321" y="10994"/>
                  </a:lnTo>
                  <a:lnTo>
                    <a:pt x="4331" y="10961"/>
                  </a:lnTo>
                  <a:lnTo>
                    <a:pt x="4341" y="10928"/>
                  </a:lnTo>
                  <a:lnTo>
                    <a:pt x="4358" y="10862"/>
                  </a:lnTo>
                  <a:lnTo>
                    <a:pt x="4371" y="10799"/>
                  </a:lnTo>
                  <a:lnTo>
                    <a:pt x="4381" y="10737"/>
                  </a:lnTo>
                  <a:lnTo>
                    <a:pt x="4389" y="10677"/>
                  </a:lnTo>
                  <a:lnTo>
                    <a:pt x="4394" y="10621"/>
                  </a:lnTo>
                  <a:lnTo>
                    <a:pt x="4396" y="10595"/>
                  </a:lnTo>
                  <a:lnTo>
                    <a:pt x="4397" y="10569"/>
                  </a:lnTo>
                  <a:lnTo>
                    <a:pt x="4398" y="10544"/>
                  </a:lnTo>
                  <a:lnTo>
                    <a:pt x="4399" y="10521"/>
                  </a:lnTo>
                  <a:lnTo>
                    <a:pt x="4400" y="10498"/>
                  </a:lnTo>
                  <a:lnTo>
                    <a:pt x="4400" y="10477"/>
                  </a:lnTo>
                  <a:lnTo>
                    <a:pt x="4400" y="10458"/>
                  </a:lnTo>
                  <a:lnTo>
                    <a:pt x="4400" y="10439"/>
                  </a:lnTo>
                  <a:lnTo>
                    <a:pt x="4400" y="10376"/>
                  </a:lnTo>
                  <a:lnTo>
                    <a:pt x="4405" y="10369"/>
                  </a:lnTo>
                  <a:lnTo>
                    <a:pt x="4410" y="10359"/>
                  </a:lnTo>
                  <a:lnTo>
                    <a:pt x="4416" y="10346"/>
                  </a:lnTo>
                  <a:lnTo>
                    <a:pt x="4423" y="10332"/>
                  </a:lnTo>
                  <a:lnTo>
                    <a:pt x="4431" y="10315"/>
                  </a:lnTo>
                  <a:lnTo>
                    <a:pt x="4441" y="10295"/>
                  </a:lnTo>
                  <a:lnTo>
                    <a:pt x="4451" y="10274"/>
                  </a:lnTo>
                  <a:lnTo>
                    <a:pt x="4462" y="10251"/>
                  </a:lnTo>
                  <a:lnTo>
                    <a:pt x="4474" y="10227"/>
                  </a:lnTo>
                  <a:lnTo>
                    <a:pt x="4487" y="10200"/>
                  </a:lnTo>
                  <a:lnTo>
                    <a:pt x="4500" y="10173"/>
                  </a:lnTo>
                  <a:lnTo>
                    <a:pt x="4513" y="10146"/>
                  </a:lnTo>
                  <a:lnTo>
                    <a:pt x="4540" y="10087"/>
                  </a:lnTo>
                  <a:lnTo>
                    <a:pt x="4568" y="10026"/>
                  </a:lnTo>
                  <a:lnTo>
                    <a:pt x="4596" y="9964"/>
                  </a:lnTo>
                  <a:lnTo>
                    <a:pt x="4621" y="9904"/>
                  </a:lnTo>
                  <a:lnTo>
                    <a:pt x="4646" y="9845"/>
                  </a:lnTo>
                  <a:lnTo>
                    <a:pt x="4658" y="9817"/>
                  </a:lnTo>
                  <a:lnTo>
                    <a:pt x="4668" y="9789"/>
                  </a:lnTo>
                  <a:lnTo>
                    <a:pt x="4677" y="9763"/>
                  </a:lnTo>
                  <a:lnTo>
                    <a:pt x="4686" y="9739"/>
                  </a:lnTo>
                  <a:lnTo>
                    <a:pt x="4694" y="9716"/>
                  </a:lnTo>
                  <a:lnTo>
                    <a:pt x="4700" y="9694"/>
                  </a:lnTo>
                  <a:lnTo>
                    <a:pt x="4705" y="9675"/>
                  </a:lnTo>
                  <a:lnTo>
                    <a:pt x="4709" y="9657"/>
                  </a:lnTo>
                  <a:lnTo>
                    <a:pt x="4711" y="9642"/>
                  </a:lnTo>
                  <a:lnTo>
                    <a:pt x="4712" y="9628"/>
                  </a:lnTo>
                  <a:lnTo>
                    <a:pt x="4713" y="9604"/>
                  </a:lnTo>
                  <a:lnTo>
                    <a:pt x="4717" y="9576"/>
                  </a:lnTo>
                  <a:lnTo>
                    <a:pt x="4722" y="9546"/>
                  </a:lnTo>
                  <a:lnTo>
                    <a:pt x="4728" y="9512"/>
                  </a:lnTo>
                  <a:lnTo>
                    <a:pt x="4734" y="9476"/>
                  </a:lnTo>
                  <a:lnTo>
                    <a:pt x="4739" y="9436"/>
                  </a:lnTo>
                  <a:lnTo>
                    <a:pt x="4742" y="9394"/>
                  </a:lnTo>
                  <a:lnTo>
                    <a:pt x="4743" y="9348"/>
                  </a:lnTo>
                  <a:lnTo>
                    <a:pt x="4779" y="9366"/>
                  </a:lnTo>
                  <a:lnTo>
                    <a:pt x="4816" y="9382"/>
                  </a:lnTo>
                  <a:lnTo>
                    <a:pt x="4855" y="9398"/>
                  </a:lnTo>
                  <a:lnTo>
                    <a:pt x="4894" y="9412"/>
                  </a:lnTo>
                  <a:lnTo>
                    <a:pt x="4935" y="9426"/>
                  </a:lnTo>
                  <a:lnTo>
                    <a:pt x="4976" y="9439"/>
                  </a:lnTo>
                  <a:lnTo>
                    <a:pt x="5020" y="9450"/>
                  </a:lnTo>
                  <a:lnTo>
                    <a:pt x="5063" y="9462"/>
                  </a:lnTo>
                  <a:lnTo>
                    <a:pt x="5107" y="9471"/>
                  </a:lnTo>
                  <a:lnTo>
                    <a:pt x="5152" y="9479"/>
                  </a:lnTo>
                  <a:lnTo>
                    <a:pt x="5197" y="9486"/>
                  </a:lnTo>
                  <a:lnTo>
                    <a:pt x="5243" y="9493"/>
                  </a:lnTo>
                  <a:lnTo>
                    <a:pt x="5289" y="9498"/>
                  </a:lnTo>
                  <a:lnTo>
                    <a:pt x="5336" y="9502"/>
                  </a:lnTo>
                  <a:lnTo>
                    <a:pt x="5382" y="9504"/>
                  </a:lnTo>
                  <a:lnTo>
                    <a:pt x="5429" y="9504"/>
                  </a:lnTo>
                  <a:lnTo>
                    <a:pt x="5406" y="9540"/>
                  </a:lnTo>
                  <a:lnTo>
                    <a:pt x="5382" y="9575"/>
                  </a:lnTo>
                  <a:lnTo>
                    <a:pt x="5361" y="9613"/>
                  </a:lnTo>
                  <a:lnTo>
                    <a:pt x="5340" y="9652"/>
                  </a:lnTo>
                  <a:lnTo>
                    <a:pt x="5320" y="9694"/>
                  </a:lnTo>
                  <a:lnTo>
                    <a:pt x="5311" y="9717"/>
                  </a:lnTo>
                  <a:lnTo>
                    <a:pt x="5302" y="9741"/>
                  </a:lnTo>
                  <a:lnTo>
                    <a:pt x="5293" y="9765"/>
                  </a:lnTo>
                  <a:lnTo>
                    <a:pt x="5286" y="9791"/>
                  </a:lnTo>
                  <a:lnTo>
                    <a:pt x="5279" y="9819"/>
                  </a:lnTo>
                  <a:lnTo>
                    <a:pt x="5273" y="9847"/>
                  </a:lnTo>
                  <a:lnTo>
                    <a:pt x="5269" y="9894"/>
                  </a:lnTo>
                  <a:lnTo>
                    <a:pt x="5268" y="9942"/>
                  </a:lnTo>
                  <a:lnTo>
                    <a:pt x="5270" y="9991"/>
                  </a:lnTo>
                  <a:lnTo>
                    <a:pt x="5274" y="10041"/>
                  </a:lnTo>
                  <a:lnTo>
                    <a:pt x="5282" y="10091"/>
                  </a:lnTo>
                  <a:lnTo>
                    <a:pt x="5294" y="10142"/>
                  </a:lnTo>
                  <a:lnTo>
                    <a:pt x="5309" y="10195"/>
                  </a:lnTo>
                  <a:lnTo>
                    <a:pt x="5327" y="10249"/>
                  </a:lnTo>
                  <a:lnTo>
                    <a:pt x="5350" y="10303"/>
                  </a:lnTo>
                  <a:lnTo>
                    <a:pt x="5376" y="10359"/>
                  </a:lnTo>
                  <a:lnTo>
                    <a:pt x="5406" y="10415"/>
                  </a:lnTo>
                  <a:lnTo>
                    <a:pt x="5440" y="10473"/>
                  </a:lnTo>
                  <a:lnTo>
                    <a:pt x="5477" y="10533"/>
                  </a:lnTo>
                  <a:lnTo>
                    <a:pt x="5498" y="10564"/>
                  </a:lnTo>
                  <a:lnTo>
                    <a:pt x="5519" y="10594"/>
                  </a:lnTo>
                  <a:lnTo>
                    <a:pt x="5542" y="10625"/>
                  </a:lnTo>
                  <a:lnTo>
                    <a:pt x="5565" y="10656"/>
                  </a:lnTo>
                  <a:lnTo>
                    <a:pt x="5590" y="10687"/>
                  </a:lnTo>
                  <a:lnTo>
                    <a:pt x="5616" y="10719"/>
                  </a:lnTo>
                  <a:lnTo>
                    <a:pt x="5651" y="10763"/>
                  </a:lnTo>
                  <a:lnTo>
                    <a:pt x="5685" y="10805"/>
                  </a:lnTo>
                  <a:lnTo>
                    <a:pt x="5718" y="10846"/>
                  </a:lnTo>
                  <a:lnTo>
                    <a:pt x="5751" y="10886"/>
                  </a:lnTo>
                  <a:lnTo>
                    <a:pt x="5783" y="10924"/>
                  </a:lnTo>
                  <a:lnTo>
                    <a:pt x="5815" y="10962"/>
                  </a:lnTo>
                  <a:lnTo>
                    <a:pt x="5846" y="10998"/>
                  </a:lnTo>
                  <a:lnTo>
                    <a:pt x="5877" y="11033"/>
                  </a:lnTo>
                  <a:lnTo>
                    <a:pt x="5907" y="11067"/>
                  </a:lnTo>
                  <a:lnTo>
                    <a:pt x="5937" y="11100"/>
                  </a:lnTo>
                  <a:lnTo>
                    <a:pt x="5966" y="11131"/>
                  </a:lnTo>
                  <a:lnTo>
                    <a:pt x="5995" y="11162"/>
                  </a:lnTo>
                  <a:lnTo>
                    <a:pt x="6024" y="11190"/>
                  </a:lnTo>
                  <a:lnTo>
                    <a:pt x="6053" y="11218"/>
                  </a:lnTo>
                  <a:lnTo>
                    <a:pt x="6082" y="11244"/>
                  </a:lnTo>
                  <a:lnTo>
                    <a:pt x="6111" y="11269"/>
                  </a:lnTo>
                  <a:lnTo>
                    <a:pt x="6139" y="11292"/>
                  </a:lnTo>
                  <a:lnTo>
                    <a:pt x="6168" y="11315"/>
                  </a:lnTo>
                  <a:lnTo>
                    <a:pt x="6196" y="11335"/>
                  </a:lnTo>
                  <a:lnTo>
                    <a:pt x="6225" y="11354"/>
                  </a:lnTo>
                  <a:lnTo>
                    <a:pt x="6252" y="11372"/>
                  </a:lnTo>
                  <a:lnTo>
                    <a:pt x="6281" y="11388"/>
                  </a:lnTo>
                  <a:lnTo>
                    <a:pt x="6310" y="11403"/>
                  </a:lnTo>
                  <a:lnTo>
                    <a:pt x="6339" y="11417"/>
                  </a:lnTo>
                  <a:lnTo>
                    <a:pt x="6368" y="11428"/>
                  </a:lnTo>
                  <a:lnTo>
                    <a:pt x="6398" y="11438"/>
                  </a:lnTo>
                  <a:lnTo>
                    <a:pt x="6427" y="11448"/>
                  </a:lnTo>
                  <a:lnTo>
                    <a:pt x="6458" y="11455"/>
                  </a:lnTo>
                  <a:lnTo>
                    <a:pt x="6488" y="11460"/>
                  </a:lnTo>
                  <a:lnTo>
                    <a:pt x="6519" y="11464"/>
                  </a:lnTo>
                  <a:lnTo>
                    <a:pt x="6550" y="11466"/>
                  </a:lnTo>
                  <a:lnTo>
                    <a:pt x="6582" y="11467"/>
                  </a:lnTo>
                  <a:lnTo>
                    <a:pt x="6628" y="11466"/>
                  </a:lnTo>
                  <a:lnTo>
                    <a:pt x="6674" y="11460"/>
                  </a:lnTo>
                  <a:lnTo>
                    <a:pt x="6719" y="11452"/>
                  </a:lnTo>
                  <a:lnTo>
                    <a:pt x="6763" y="11440"/>
                  </a:lnTo>
                  <a:lnTo>
                    <a:pt x="6807" y="11427"/>
                  </a:lnTo>
                  <a:lnTo>
                    <a:pt x="6849" y="11410"/>
                  </a:lnTo>
                  <a:lnTo>
                    <a:pt x="6891" y="11391"/>
                  </a:lnTo>
                  <a:lnTo>
                    <a:pt x="6933" y="11370"/>
                  </a:lnTo>
                  <a:lnTo>
                    <a:pt x="6973" y="11348"/>
                  </a:lnTo>
                  <a:lnTo>
                    <a:pt x="7013" y="11323"/>
                  </a:lnTo>
                  <a:lnTo>
                    <a:pt x="7052" y="11297"/>
                  </a:lnTo>
                  <a:lnTo>
                    <a:pt x="7091" y="11270"/>
                  </a:lnTo>
                  <a:lnTo>
                    <a:pt x="7165" y="11214"/>
                  </a:lnTo>
                  <a:lnTo>
                    <a:pt x="7236" y="11156"/>
                  </a:lnTo>
                  <a:lnTo>
                    <a:pt x="7271" y="11131"/>
                  </a:lnTo>
                  <a:lnTo>
                    <a:pt x="7306" y="11105"/>
                  </a:lnTo>
                  <a:lnTo>
                    <a:pt x="7342" y="11076"/>
                  </a:lnTo>
                  <a:lnTo>
                    <a:pt x="7377" y="11047"/>
                  </a:lnTo>
                  <a:lnTo>
                    <a:pt x="7412" y="11018"/>
                  </a:lnTo>
                  <a:lnTo>
                    <a:pt x="7447" y="10989"/>
                  </a:lnTo>
                  <a:lnTo>
                    <a:pt x="7482" y="10962"/>
                  </a:lnTo>
                  <a:lnTo>
                    <a:pt x="7517" y="10938"/>
                  </a:lnTo>
                  <a:lnTo>
                    <a:pt x="7658" y="10820"/>
                  </a:lnTo>
                  <a:lnTo>
                    <a:pt x="7802" y="10703"/>
                  </a:lnTo>
                  <a:lnTo>
                    <a:pt x="7944" y="10583"/>
                  </a:lnTo>
                  <a:lnTo>
                    <a:pt x="8086" y="10462"/>
                  </a:lnTo>
                  <a:lnTo>
                    <a:pt x="8156" y="10401"/>
                  </a:lnTo>
                  <a:lnTo>
                    <a:pt x="8224" y="10338"/>
                  </a:lnTo>
                  <a:lnTo>
                    <a:pt x="8292" y="10274"/>
                  </a:lnTo>
                  <a:lnTo>
                    <a:pt x="8358" y="10210"/>
                  </a:lnTo>
                  <a:lnTo>
                    <a:pt x="8423" y="10145"/>
                  </a:lnTo>
                  <a:lnTo>
                    <a:pt x="8487" y="10078"/>
                  </a:lnTo>
                  <a:lnTo>
                    <a:pt x="8548" y="10010"/>
                  </a:lnTo>
                  <a:lnTo>
                    <a:pt x="8608" y="9941"/>
                  </a:lnTo>
                  <a:lnTo>
                    <a:pt x="8623" y="9921"/>
                  </a:lnTo>
                  <a:lnTo>
                    <a:pt x="8638" y="9900"/>
                  </a:lnTo>
                  <a:lnTo>
                    <a:pt x="8653" y="9878"/>
                  </a:lnTo>
                  <a:lnTo>
                    <a:pt x="8668" y="9855"/>
                  </a:lnTo>
                  <a:lnTo>
                    <a:pt x="8685" y="9831"/>
                  </a:lnTo>
                  <a:lnTo>
                    <a:pt x="8700" y="9807"/>
                  </a:lnTo>
                  <a:lnTo>
                    <a:pt x="8733" y="9754"/>
                  </a:lnTo>
                  <a:lnTo>
                    <a:pt x="8766" y="9698"/>
                  </a:lnTo>
                  <a:lnTo>
                    <a:pt x="8799" y="9638"/>
                  </a:lnTo>
                  <a:lnTo>
                    <a:pt x="8834" y="9575"/>
                  </a:lnTo>
                  <a:lnTo>
                    <a:pt x="8868" y="9510"/>
                  </a:lnTo>
                  <a:lnTo>
                    <a:pt x="8903" y="9442"/>
                  </a:lnTo>
                  <a:lnTo>
                    <a:pt x="8939" y="9372"/>
                  </a:lnTo>
                  <a:lnTo>
                    <a:pt x="8975" y="9300"/>
                  </a:lnTo>
                  <a:lnTo>
                    <a:pt x="9010" y="9227"/>
                  </a:lnTo>
                  <a:lnTo>
                    <a:pt x="9045" y="9153"/>
                  </a:lnTo>
                  <a:lnTo>
                    <a:pt x="9080" y="9076"/>
                  </a:lnTo>
                  <a:lnTo>
                    <a:pt x="9149" y="8924"/>
                  </a:lnTo>
                  <a:lnTo>
                    <a:pt x="9217" y="8770"/>
                  </a:lnTo>
                  <a:lnTo>
                    <a:pt x="9250" y="8694"/>
                  </a:lnTo>
                  <a:lnTo>
                    <a:pt x="9282" y="8619"/>
                  </a:lnTo>
                  <a:lnTo>
                    <a:pt x="9313" y="8545"/>
                  </a:lnTo>
                  <a:lnTo>
                    <a:pt x="9343" y="8473"/>
                  </a:lnTo>
                  <a:lnTo>
                    <a:pt x="9373" y="8402"/>
                  </a:lnTo>
                  <a:lnTo>
                    <a:pt x="9401" y="8333"/>
                  </a:lnTo>
                  <a:lnTo>
                    <a:pt x="9428" y="8266"/>
                  </a:lnTo>
                  <a:lnTo>
                    <a:pt x="9454" y="8201"/>
                  </a:lnTo>
                  <a:lnTo>
                    <a:pt x="9477" y="8139"/>
                  </a:lnTo>
                  <a:lnTo>
                    <a:pt x="9500" y="8081"/>
                  </a:lnTo>
                  <a:lnTo>
                    <a:pt x="9522" y="8026"/>
                  </a:lnTo>
                  <a:lnTo>
                    <a:pt x="9540" y="7974"/>
                  </a:lnTo>
                  <a:lnTo>
                    <a:pt x="9550" y="7951"/>
                  </a:lnTo>
                  <a:lnTo>
                    <a:pt x="9558" y="7927"/>
                  </a:lnTo>
                  <a:lnTo>
                    <a:pt x="9566" y="7905"/>
                  </a:lnTo>
                  <a:lnTo>
                    <a:pt x="9573" y="7884"/>
                  </a:lnTo>
                  <a:lnTo>
                    <a:pt x="9644" y="7942"/>
                  </a:lnTo>
                  <a:lnTo>
                    <a:pt x="9714" y="7999"/>
                  </a:lnTo>
                  <a:lnTo>
                    <a:pt x="9784" y="8055"/>
                  </a:lnTo>
                  <a:lnTo>
                    <a:pt x="9819" y="8080"/>
                  </a:lnTo>
                  <a:lnTo>
                    <a:pt x="9854" y="8106"/>
                  </a:lnTo>
                  <a:lnTo>
                    <a:pt x="9889" y="8130"/>
                  </a:lnTo>
                  <a:lnTo>
                    <a:pt x="9924" y="8153"/>
                  </a:lnTo>
                  <a:lnTo>
                    <a:pt x="9960" y="8175"/>
                  </a:lnTo>
                  <a:lnTo>
                    <a:pt x="9995" y="8195"/>
                  </a:lnTo>
                  <a:lnTo>
                    <a:pt x="10030" y="8213"/>
                  </a:lnTo>
                  <a:lnTo>
                    <a:pt x="10065" y="8231"/>
                  </a:lnTo>
                  <a:lnTo>
                    <a:pt x="10100" y="8245"/>
                  </a:lnTo>
                  <a:lnTo>
                    <a:pt x="10135" y="8258"/>
                  </a:lnTo>
                  <a:lnTo>
                    <a:pt x="10205" y="8281"/>
                  </a:lnTo>
                  <a:lnTo>
                    <a:pt x="10274" y="8304"/>
                  </a:lnTo>
                  <a:lnTo>
                    <a:pt x="10344" y="8324"/>
                  </a:lnTo>
                  <a:lnTo>
                    <a:pt x="10412" y="8343"/>
                  </a:lnTo>
                  <a:lnTo>
                    <a:pt x="10478" y="8359"/>
                  </a:lnTo>
                  <a:lnTo>
                    <a:pt x="10511" y="8366"/>
                  </a:lnTo>
                  <a:lnTo>
                    <a:pt x="10543" y="8372"/>
                  </a:lnTo>
                  <a:lnTo>
                    <a:pt x="10574" y="8376"/>
                  </a:lnTo>
                  <a:lnTo>
                    <a:pt x="10605" y="8380"/>
                  </a:lnTo>
                  <a:lnTo>
                    <a:pt x="10636" y="8382"/>
                  </a:lnTo>
                  <a:lnTo>
                    <a:pt x="10665" y="8382"/>
                  </a:lnTo>
                  <a:lnTo>
                    <a:pt x="10706" y="8382"/>
                  </a:lnTo>
                  <a:lnTo>
                    <a:pt x="10745" y="8380"/>
                  </a:lnTo>
                  <a:lnTo>
                    <a:pt x="10785" y="8377"/>
                  </a:lnTo>
                  <a:lnTo>
                    <a:pt x="10825" y="8372"/>
                  </a:lnTo>
                  <a:lnTo>
                    <a:pt x="10863" y="8367"/>
                  </a:lnTo>
                  <a:lnTo>
                    <a:pt x="10901" y="8359"/>
                  </a:lnTo>
                  <a:lnTo>
                    <a:pt x="10938" y="8351"/>
                  </a:lnTo>
                  <a:lnTo>
                    <a:pt x="10975" y="8342"/>
                  </a:lnTo>
                  <a:lnTo>
                    <a:pt x="11011" y="8331"/>
                  </a:lnTo>
                  <a:lnTo>
                    <a:pt x="11048" y="8318"/>
                  </a:lnTo>
                  <a:lnTo>
                    <a:pt x="11083" y="8305"/>
                  </a:lnTo>
                  <a:lnTo>
                    <a:pt x="11118" y="8290"/>
                  </a:lnTo>
                  <a:lnTo>
                    <a:pt x="11152" y="8274"/>
                  </a:lnTo>
                  <a:lnTo>
                    <a:pt x="11186" y="8258"/>
                  </a:lnTo>
                  <a:lnTo>
                    <a:pt x="11220" y="8239"/>
                  </a:lnTo>
                  <a:lnTo>
                    <a:pt x="11253" y="8218"/>
                  </a:lnTo>
                  <a:lnTo>
                    <a:pt x="11286" y="8198"/>
                  </a:lnTo>
                  <a:lnTo>
                    <a:pt x="11318" y="8175"/>
                  </a:lnTo>
                  <a:lnTo>
                    <a:pt x="11349" y="8151"/>
                  </a:lnTo>
                  <a:lnTo>
                    <a:pt x="11381" y="8127"/>
                  </a:lnTo>
                  <a:lnTo>
                    <a:pt x="11412" y="8101"/>
                  </a:lnTo>
                  <a:lnTo>
                    <a:pt x="11442" y="8073"/>
                  </a:lnTo>
                  <a:lnTo>
                    <a:pt x="11472" y="8044"/>
                  </a:lnTo>
                  <a:lnTo>
                    <a:pt x="11502" y="8014"/>
                  </a:lnTo>
                  <a:lnTo>
                    <a:pt x="11531" y="7982"/>
                  </a:lnTo>
                  <a:lnTo>
                    <a:pt x="11560" y="7951"/>
                  </a:lnTo>
                  <a:lnTo>
                    <a:pt x="11587" y="7917"/>
                  </a:lnTo>
                  <a:lnTo>
                    <a:pt x="11616" y="7882"/>
                  </a:lnTo>
                  <a:lnTo>
                    <a:pt x="11643" y="7844"/>
                  </a:lnTo>
                  <a:lnTo>
                    <a:pt x="11671" y="7807"/>
                  </a:lnTo>
                  <a:lnTo>
                    <a:pt x="11698" y="7768"/>
                  </a:lnTo>
                  <a:lnTo>
                    <a:pt x="11724" y="7728"/>
                  </a:lnTo>
                  <a:lnTo>
                    <a:pt x="11746" y="7693"/>
                  </a:lnTo>
                  <a:lnTo>
                    <a:pt x="11768" y="7658"/>
                  </a:lnTo>
                  <a:lnTo>
                    <a:pt x="11788" y="7623"/>
                  </a:lnTo>
                  <a:lnTo>
                    <a:pt x="11806" y="7589"/>
                  </a:lnTo>
                  <a:lnTo>
                    <a:pt x="11824" y="7555"/>
                  </a:lnTo>
                  <a:lnTo>
                    <a:pt x="11839" y="7522"/>
                  </a:lnTo>
                  <a:lnTo>
                    <a:pt x="11855" y="7490"/>
                  </a:lnTo>
                  <a:lnTo>
                    <a:pt x="11868" y="7459"/>
                  </a:lnTo>
                  <a:lnTo>
                    <a:pt x="11881" y="7429"/>
                  </a:lnTo>
                  <a:lnTo>
                    <a:pt x="11893" y="7401"/>
                  </a:lnTo>
                  <a:lnTo>
                    <a:pt x="11903" y="7373"/>
                  </a:lnTo>
                  <a:lnTo>
                    <a:pt x="11913" y="7347"/>
                  </a:lnTo>
                  <a:lnTo>
                    <a:pt x="11921" y="7322"/>
                  </a:lnTo>
                  <a:lnTo>
                    <a:pt x="11929" y="7300"/>
                  </a:lnTo>
                  <a:lnTo>
                    <a:pt x="11936" y="7279"/>
                  </a:lnTo>
                  <a:lnTo>
                    <a:pt x="11943" y="7260"/>
                  </a:lnTo>
                  <a:lnTo>
                    <a:pt x="12038" y="7282"/>
                  </a:lnTo>
                  <a:lnTo>
                    <a:pt x="12135" y="7302"/>
                  </a:lnTo>
                  <a:lnTo>
                    <a:pt x="12235" y="7317"/>
                  </a:lnTo>
                  <a:lnTo>
                    <a:pt x="12336" y="7330"/>
                  </a:lnTo>
                  <a:lnTo>
                    <a:pt x="12439" y="7341"/>
                  </a:lnTo>
                  <a:lnTo>
                    <a:pt x="12543" y="7348"/>
                  </a:lnTo>
                  <a:lnTo>
                    <a:pt x="12648" y="7352"/>
                  </a:lnTo>
                  <a:lnTo>
                    <a:pt x="12753" y="7354"/>
                  </a:lnTo>
                  <a:lnTo>
                    <a:pt x="12846" y="7354"/>
                  </a:lnTo>
                  <a:lnTo>
                    <a:pt x="12899" y="7353"/>
                  </a:lnTo>
                  <a:lnTo>
                    <a:pt x="12951" y="7351"/>
                  </a:lnTo>
                  <a:lnTo>
                    <a:pt x="13004" y="7347"/>
                  </a:lnTo>
                  <a:lnTo>
                    <a:pt x="13056" y="7341"/>
                  </a:lnTo>
                  <a:lnTo>
                    <a:pt x="13109" y="7334"/>
                  </a:lnTo>
                  <a:lnTo>
                    <a:pt x="13161" y="7324"/>
                  </a:lnTo>
                  <a:lnTo>
                    <a:pt x="13213" y="7314"/>
                  </a:lnTo>
                  <a:lnTo>
                    <a:pt x="13265" y="7303"/>
                  </a:lnTo>
                  <a:lnTo>
                    <a:pt x="13318" y="7288"/>
                  </a:lnTo>
                  <a:lnTo>
                    <a:pt x="13369" y="7274"/>
                  </a:lnTo>
                  <a:lnTo>
                    <a:pt x="13421" y="7257"/>
                  </a:lnTo>
                  <a:lnTo>
                    <a:pt x="13472" y="7239"/>
                  </a:lnTo>
                  <a:lnTo>
                    <a:pt x="13524" y="7219"/>
                  </a:lnTo>
                  <a:lnTo>
                    <a:pt x="13575" y="7198"/>
                  </a:lnTo>
                  <a:lnTo>
                    <a:pt x="13625" y="7175"/>
                  </a:lnTo>
                  <a:lnTo>
                    <a:pt x="13676" y="7151"/>
                  </a:lnTo>
                  <a:lnTo>
                    <a:pt x="13726" y="7125"/>
                  </a:lnTo>
                  <a:lnTo>
                    <a:pt x="13776" y="7099"/>
                  </a:lnTo>
                  <a:lnTo>
                    <a:pt x="13826" y="7070"/>
                  </a:lnTo>
                  <a:lnTo>
                    <a:pt x="13875" y="7040"/>
                  </a:lnTo>
                  <a:lnTo>
                    <a:pt x="13925" y="7009"/>
                  </a:lnTo>
                  <a:lnTo>
                    <a:pt x="13973" y="6976"/>
                  </a:lnTo>
                  <a:lnTo>
                    <a:pt x="14022" y="6942"/>
                  </a:lnTo>
                  <a:lnTo>
                    <a:pt x="14069" y="6907"/>
                  </a:lnTo>
                  <a:lnTo>
                    <a:pt x="14117" y="6870"/>
                  </a:lnTo>
                  <a:lnTo>
                    <a:pt x="14164" y="6832"/>
                  </a:lnTo>
                  <a:lnTo>
                    <a:pt x="14211" y="6792"/>
                  </a:lnTo>
                  <a:lnTo>
                    <a:pt x="14256" y="6752"/>
                  </a:lnTo>
                  <a:lnTo>
                    <a:pt x="14302" y="6709"/>
                  </a:lnTo>
                  <a:lnTo>
                    <a:pt x="14347" y="6666"/>
                  </a:lnTo>
                  <a:lnTo>
                    <a:pt x="14392" y="6621"/>
                  </a:lnTo>
                  <a:lnTo>
                    <a:pt x="14436" y="6574"/>
                  </a:lnTo>
                  <a:lnTo>
                    <a:pt x="14502" y="6500"/>
                  </a:lnTo>
                  <a:lnTo>
                    <a:pt x="14566" y="6424"/>
                  </a:lnTo>
                  <a:lnTo>
                    <a:pt x="14629" y="6345"/>
                  </a:lnTo>
                  <a:lnTo>
                    <a:pt x="14689" y="6264"/>
                  </a:lnTo>
                  <a:lnTo>
                    <a:pt x="14746" y="6181"/>
                  </a:lnTo>
                  <a:lnTo>
                    <a:pt x="14802" y="6095"/>
                  </a:lnTo>
                  <a:lnTo>
                    <a:pt x="14856" y="6008"/>
                  </a:lnTo>
                  <a:lnTo>
                    <a:pt x="14907" y="5918"/>
                  </a:lnTo>
                  <a:lnTo>
                    <a:pt x="14957" y="5826"/>
                  </a:lnTo>
                  <a:lnTo>
                    <a:pt x="15004" y="5732"/>
                  </a:lnTo>
                  <a:lnTo>
                    <a:pt x="15050" y="5636"/>
                  </a:lnTo>
                  <a:lnTo>
                    <a:pt x="15092" y="5539"/>
                  </a:lnTo>
                  <a:lnTo>
                    <a:pt x="15133" y="5439"/>
                  </a:lnTo>
                  <a:lnTo>
                    <a:pt x="15172" y="5337"/>
                  </a:lnTo>
                  <a:lnTo>
                    <a:pt x="15208" y="5234"/>
                  </a:lnTo>
                  <a:lnTo>
                    <a:pt x="15242" y="5129"/>
                  </a:lnTo>
                  <a:lnTo>
                    <a:pt x="15274" y="5023"/>
                  </a:lnTo>
                  <a:lnTo>
                    <a:pt x="15303" y="4914"/>
                  </a:lnTo>
                  <a:lnTo>
                    <a:pt x="15331" y="4804"/>
                  </a:lnTo>
                  <a:lnTo>
                    <a:pt x="15355" y="4693"/>
                  </a:lnTo>
                  <a:lnTo>
                    <a:pt x="15377" y="4579"/>
                  </a:lnTo>
                  <a:lnTo>
                    <a:pt x="15398" y="4464"/>
                  </a:lnTo>
                  <a:lnTo>
                    <a:pt x="15415" y="4348"/>
                  </a:lnTo>
                  <a:lnTo>
                    <a:pt x="15431" y="4230"/>
                  </a:lnTo>
                  <a:lnTo>
                    <a:pt x="15443" y="4111"/>
                  </a:lnTo>
                  <a:lnTo>
                    <a:pt x="15454" y="3990"/>
                  </a:lnTo>
                  <a:lnTo>
                    <a:pt x="15462" y="3868"/>
                  </a:lnTo>
                  <a:lnTo>
                    <a:pt x="15467" y="3745"/>
                  </a:lnTo>
                  <a:lnTo>
                    <a:pt x="15470" y="3621"/>
                  </a:lnTo>
                  <a:lnTo>
                    <a:pt x="15471" y="3496"/>
                  </a:lnTo>
                  <a:lnTo>
                    <a:pt x="15469" y="3369"/>
                  </a:lnTo>
                  <a:lnTo>
                    <a:pt x="15464" y="3240"/>
                  </a:lnTo>
                  <a:lnTo>
                    <a:pt x="15460" y="3150"/>
                  </a:lnTo>
                  <a:lnTo>
                    <a:pt x="15455" y="3060"/>
                  </a:lnTo>
                  <a:lnTo>
                    <a:pt x="15448" y="2971"/>
                  </a:lnTo>
                  <a:lnTo>
                    <a:pt x="15441" y="2885"/>
                  </a:lnTo>
                  <a:lnTo>
                    <a:pt x="15435" y="2799"/>
                  </a:lnTo>
                  <a:lnTo>
                    <a:pt x="15427" y="2716"/>
                  </a:lnTo>
                  <a:lnTo>
                    <a:pt x="15418" y="2633"/>
                  </a:lnTo>
                  <a:lnTo>
                    <a:pt x="15409" y="2553"/>
                  </a:lnTo>
                  <a:lnTo>
                    <a:pt x="15400" y="2475"/>
                  </a:lnTo>
                  <a:lnTo>
                    <a:pt x="15390" y="2397"/>
                  </a:lnTo>
                  <a:lnTo>
                    <a:pt x="15379" y="2321"/>
                  </a:lnTo>
                  <a:lnTo>
                    <a:pt x="15369" y="2246"/>
                  </a:lnTo>
                  <a:lnTo>
                    <a:pt x="15356" y="2174"/>
                  </a:lnTo>
                  <a:lnTo>
                    <a:pt x="15345" y="2102"/>
                  </a:lnTo>
                  <a:lnTo>
                    <a:pt x="15332" y="2032"/>
                  </a:lnTo>
                  <a:lnTo>
                    <a:pt x="15319" y="1964"/>
                  </a:lnTo>
                  <a:lnTo>
                    <a:pt x="15306" y="1897"/>
                  </a:lnTo>
                  <a:lnTo>
                    <a:pt x="15291" y="1832"/>
                  </a:lnTo>
                  <a:lnTo>
                    <a:pt x="15277" y="1768"/>
                  </a:lnTo>
                  <a:lnTo>
                    <a:pt x="15261" y="1705"/>
                  </a:lnTo>
                  <a:lnTo>
                    <a:pt x="15247" y="1645"/>
                  </a:lnTo>
                  <a:lnTo>
                    <a:pt x="15231" y="1585"/>
                  </a:lnTo>
                  <a:lnTo>
                    <a:pt x="15214" y="1527"/>
                  </a:lnTo>
                  <a:lnTo>
                    <a:pt x="15197" y="1471"/>
                  </a:lnTo>
                  <a:lnTo>
                    <a:pt x="15181" y="1415"/>
                  </a:lnTo>
                  <a:lnTo>
                    <a:pt x="15163" y="1361"/>
                  </a:lnTo>
                  <a:lnTo>
                    <a:pt x="15146" y="1310"/>
                  </a:lnTo>
                  <a:lnTo>
                    <a:pt x="15127" y="1258"/>
                  </a:lnTo>
                  <a:lnTo>
                    <a:pt x="15109" y="1210"/>
                  </a:lnTo>
                  <a:lnTo>
                    <a:pt x="15090" y="1162"/>
                  </a:lnTo>
                  <a:lnTo>
                    <a:pt x="15071" y="1115"/>
                  </a:lnTo>
                  <a:lnTo>
                    <a:pt x="15051" y="1071"/>
                  </a:lnTo>
                  <a:lnTo>
                    <a:pt x="15031" y="1027"/>
                  </a:lnTo>
                  <a:lnTo>
                    <a:pt x="15011" y="985"/>
                  </a:lnTo>
                  <a:lnTo>
                    <a:pt x="14991" y="944"/>
                  </a:lnTo>
                  <a:lnTo>
                    <a:pt x="14969" y="905"/>
                  </a:lnTo>
                  <a:lnTo>
                    <a:pt x="14949" y="867"/>
                  </a:lnTo>
                  <a:lnTo>
                    <a:pt x="14927" y="831"/>
                  </a:lnTo>
                  <a:lnTo>
                    <a:pt x="14905" y="796"/>
                  </a:lnTo>
                  <a:lnTo>
                    <a:pt x="14884" y="763"/>
                  </a:lnTo>
                  <a:lnTo>
                    <a:pt x="14862" y="731"/>
                  </a:lnTo>
                  <a:lnTo>
                    <a:pt x="14839" y="700"/>
                  </a:lnTo>
                  <a:lnTo>
                    <a:pt x="14817" y="670"/>
                  </a:lnTo>
                  <a:lnTo>
                    <a:pt x="14794" y="642"/>
                  </a:lnTo>
                  <a:lnTo>
                    <a:pt x="14771" y="617"/>
                  </a:lnTo>
                  <a:lnTo>
                    <a:pt x="14748" y="591"/>
                  </a:lnTo>
                  <a:lnTo>
                    <a:pt x="14725" y="567"/>
                  </a:lnTo>
                  <a:lnTo>
                    <a:pt x="14702" y="546"/>
                  </a:lnTo>
                  <a:lnTo>
                    <a:pt x="14678" y="524"/>
                  </a:lnTo>
                  <a:lnTo>
                    <a:pt x="14654" y="504"/>
                  </a:lnTo>
                  <a:lnTo>
                    <a:pt x="14630" y="487"/>
                  </a:lnTo>
                  <a:lnTo>
                    <a:pt x="14606" y="469"/>
                  </a:lnTo>
                  <a:lnTo>
                    <a:pt x="14582" y="454"/>
                  </a:lnTo>
                  <a:lnTo>
                    <a:pt x="14557" y="440"/>
                  </a:lnTo>
                  <a:lnTo>
                    <a:pt x="14534" y="427"/>
                  </a:lnTo>
                  <a:lnTo>
                    <a:pt x="14509" y="416"/>
                  </a:lnTo>
                  <a:lnTo>
                    <a:pt x="14484" y="405"/>
                  </a:lnTo>
                  <a:lnTo>
                    <a:pt x="14459" y="397"/>
                  </a:lnTo>
                  <a:lnTo>
                    <a:pt x="14435" y="390"/>
                  </a:lnTo>
                  <a:lnTo>
                    <a:pt x="14410" y="384"/>
                  </a:lnTo>
                  <a:lnTo>
                    <a:pt x="14385" y="380"/>
                  </a:lnTo>
                  <a:lnTo>
                    <a:pt x="14360" y="376"/>
                  </a:lnTo>
                  <a:lnTo>
                    <a:pt x="14336" y="374"/>
                  </a:lnTo>
                  <a:lnTo>
                    <a:pt x="14311" y="374"/>
                  </a:lnTo>
                  <a:lnTo>
                    <a:pt x="14280" y="374"/>
                  </a:lnTo>
                  <a:lnTo>
                    <a:pt x="14251" y="377"/>
                  </a:lnTo>
                  <a:lnTo>
                    <a:pt x="14223" y="381"/>
                  </a:lnTo>
                  <a:lnTo>
                    <a:pt x="14170" y="393"/>
                  </a:lnTo>
                  <a:lnTo>
                    <a:pt x="14121" y="409"/>
                  </a:lnTo>
                  <a:lnTo>
                    <a:pt x="14074" y="428"/>
                  </a:lnTo>
                  <a:lnTo>
                    <a:pt x="14031" y="450"/>
                  </a:lnTo>
                  <a:lnTo>
                    <a:pt x="13990" y="473"/>
                  </a:lnTo>
                  <a:lnTo>
                    <a:pt x="13953" y="500"/>
                  </a:lnTo>
                  <a:lnTo>
                    <a:pt x="13917" y="529"/>
                  </a:lnTo>
                  <a:lnTo>
                    <a:pt x="13885" y="559"/>
                  </a:lnTo>
                  <a:lnTo>
                    <a:pt x="13855" y="590"/>
                  </a:lnTo>
                  <a:lnTo>
                    <a:pt x="13828" y="622"/>
                  </a:lnTo>
                  <a:lnTo>
                    <a:pt x="13802" y="654"/>
                  </a:lnTo>
                  <a:lnTo>
                    <a:pt x="13779" y="686"/>
                  </a:lnTo>
                  <a:lnTo>
                    <a:pt x="13757" y="718"/>
                  </a:lnTo>
                  <a:lnTo>
                    <a:pt x="13737" y="748"/>
                  </a:lnTo>
                  <a:lnTo>
                    <a:pt x="13719" y="778"/>
                  </a:lnTo>
                  <a:lnTo>
                    <a:pt x="13706" y="803"/>
                  </a:lnTo>
                  <a:lnTo>
                    <a:pt x="13690" y="829"/>
                  </a:lnTo>
                  <a:lnTo>
                    <a:pt x="13674" y="857"/>
                  </a:lnTo>
                  <a:lnTo>
                    <a:pt x="13656" y="883"/>
                  </a:lnTo>
                  <a:lnTo>
                    <a:pt x="13639" y="909"/>
                  </a:lnTo>
                  <a:lnTo>
                    <a:pt x="13622" y="932"/>
                  </a:lnTo>
                  <a:lnTo>
                    <a:pt x="13615" y="942"/>
                  </a:lnTo>
                  <a:lnTo>
                    <a:pt x="13607" y="951"/>
                  </a:lnTo>
                  <a:lnTo>
                    <a:pt x="13600" y="959"/>
                  </a:lnTo>
                  <a:lnTo>
                    <a:pt x="13594" y="966"/>
                  </a:lnTo>
                  <a:lnTo>
                    <a:pt x="13559" y="987"/>
                  </a:lnTo>
                  <a:lnTo>
                    <a:pt x="13524" y="1007"/>
                  </a:lnTo>
                  <a:lnTo>
                    <a:pt x="13489" y="1025"/>
                  </a:lnTo>
                  <a:lnTo>
                    <a:pt x="13454" y="1040"/>
                  </a:lnTo>
                  <a:lnTo>
                    <a:pt x="13419" y="1053"/>
                  </a:lnTo>
                  <a:lnTo>
                    <a:pt x="13384" y="1067"/>
                  </a:lnTo>
                  <a:lnTo>
                    <a:pt x="13314" y="1090"/>
                  </a:lnTo>
                  <a:lnTo>
                    <a:pt x="13266" y="1112"/>
                  </a:lnTo>
                  <a:lnTo>
                    <a:pt x="13214" y="1134"/>
                  </a:lnTo>
                  <a:lnTo>
                    <a:pt x="13162" y="1157"/>
                  </a:lnTo>
                  <a:lnTo>
                    <a:pt x="13135" y="1170"/>
                  </a:lnTo>
                  <a:lnTo>
                    <a:pt x="13107" y="1183"/>
                  </a:lnTo>
                  <a:lnTo>
                    <a:pt x="13079" y="1199"/>
                  </a:lnTo>
                  <a:lnTo>
                    <a:pt x="13051" y="1216"/>
                  </a:lnTo>
                  <a:lnTo>
                    <a:pt x="13022" y="1235"/>
                  </a:lnTo>
                  <a:lnTo>
                    <a:pt x="12993" y="1256"/>
                  </a:lnTo>
                  <a:lnTo>
                    <a:pt x="12965" y="1280"/>
                  </a:lnTo>
                  <a:lnTo>
                    <a:pt x="12936" y="1307"/>
                  </a:lnTo>
                  <a:lnTo>
                    <a:pt x="12907" y="1337"/>
                  </a:lnTo>
                  <a:lnTo>
                    <a:pt x="12878" y="1371"/>
                  </a:lnTo>
                  <a:lnTo>
                    <a:pt x="12858" y="1391"/>
                  </a:lnTo>
                  <a:lnTo>
                    <a:pt x="12840" y="1412"/>
                  </a:lnTo>
                  <a:lnTo>
                    <a:pt x="12823" y="1433"/>
                  </a:lnTo>
                  <a:lnTo>
                    <a:pt x="12809" y="1455"/>
                  </a:lnTo>
                  <a:lnTo>
                    <a:pt x="12795" y="1477"/>
                  </a:lnTo>
                  <a:lnTo>
                    <a:pt x="12783" y="1499"/>
                  </a:lnTo>
                  <a:lnTo>
                    <a:pt x="12772" y="1522"/>
                  </a:lnTo>
                  <a:lnTo>
                    <a:pt x="12762" y="1545"/>
                  </a:lnTo>
                  <a:lnTo>
                    <a:pt x="12754" y="1568"/>
                  </a:lnTo>
                  <a:lnTo>
                    <a:pt x="12747" y="1591"/>
                  </a:lnTo>
                  <a:lnTo>
                    <a:pt x="12741" y="1615"/>
                  </a:lnTo>
                  <a:lnTo>
                    <a:pt x="12735" y="1638"/>
                  </a:lnTo>
                  <a:lnTo>
                    <a:pt x="12729" y="1688"/>
                  </a:lnTo>
                  <a:lnTo>
                    <a:pt x="12725" y="1736"/>
                  </a:lnTo>
                  <a:lnTo>
                    <a:pt x="12726" y="1787"/>
                  </a:lnTo>
                  <a:lnTo>
                    <a:pt x="12728" y="1837"/>
                  </a:lnTo>
                  <a:lnTo>
                    <a:pt x="12734" y="1889"/>
                  </a:lnTo>
                  <a:lnTo>
                    <a:pt x="12742" y="1940"/>
                  </a:lnTo>
                  <a:lnTo>
                    <a:pt x="12751" y="1992"/>
                  </a:lnTo>
                  <a:lnTo>
                    <a:pt x="12761" y="2044"/>
                  </a:lnTo>
                  <a:lnTo>
                    <a:pt x="12784" y="2149"/>
                  </a:lnTo>
                  <a:lnTo>
                    <a:pt x="12795" y="2203"/>
                  </a:lnTo>
                  <a:lnTo>
                    <a:pt x="12809" y="2260"/>
                  </a:lnTo>
                  <a:lnTo>
                    <a:pt x="12821" y="2318"/>
                  </a:lnTo>
                  <a:lnTo>
                    <a:pt x="12835" y="2379"/>
                  </a:lnTo>
                  <a:lnTo>
                    <a:pt x="12847" y="2444"/>
                  </a:lnTo>
                  <a:lnTo>
                    <a:pt x="12859" y="2511"/>
                  </a:lnTo>
                  <a:lnTo>
                    <a:pt x="12871" y="2582"/>
                  </a:lnTo>
                  <a:lnTo>
                    <a:pt x="12881" y="2656"/>
                  </a:lnTo>
                  <a:lnTo>
                    <a:pt x="12891" y="2733"/>
                  </a:lnTo>
                  <a:lnTo>
                    <a:pt x="12900" y="2815"/>
                  </a:lnTo>
                  <a:lnTo>
                    <a:pt x="12903" y="2858"/>
                  </a:lnTo>
                  <a:lnTo>
                    <a:pt x="12906" y="2901"/>
                  </a:lnTo>
                  <a:lnTo>
                    <a:pt x="12909" y="2946"/>
                  </a:lnTo>
                  <a:lnTo>
                    <a:pt x="12911" y="2991"/>
                  </a:lnTo>
                  <a:lnTo>
                    <a:pt x="12913" y="3037"/>
                  </a:lnTo>
                  <a:lnTo>
                    <a:pt x="12914" y="3085"/>
                  </a:lnTo>
                  <a:lnTo>
                    <a:pt x="12915" y="3134"/>
                  </a:lnTo>
                  <a:lnTo>
                    <a:pt x="12915" y="3184"/>
                  </a:lnTo>
                  <a:lnTo>
                    <a:pt x="12914" y="3235"/>
                  </a:lnTo>
                  <a:lnTo>
                    <a:pt x="12913" y="3288"/>
                  </a:lnTo>
                  <a:lnTo>
                    <a:pt x="12911" y="3341"/>
                  </a:lnTo>
                  <a:lnTo>
                    <a:pt x="12909" y="3396"/>
                  </a:lnTo>
                  <a:lnTo>
                    <a:pt x="12901" y="3396"/>
                  </a:lnTo>
                  <a:lnTo>
                    <a:pt x="12890" y="3396"/>
                  </a:lnTo>
                  <a:lnTo>
                    <a:pt x="12869" y="3392"/>
                  </a:lnTo>
                  <a:lnTo>
                    <a:pt x="12843" y="3384"/>
                  </a:lnTo>
                  <a:lnTo>
                    <a:pt x="12815" y="3375"/>
                  </a:lnTo>
                  <a:lnTo>
                    <a:pt x="12785" y="3362"/>
                  </a:lnTo>
                  <a:lnTo>
                    <a:pt x="12754" y="3345"/>
                  </a:lnTo>
                  <a:lnTo>
                    <a:pt x="12722" y="3326"/>
                  </a:lnTo>
                  <a:lnTo>
                    <a:pt x="12690" y="3303"/>
                  </a:lnTo>
                  <a:lnTo>
                    <a:pt x="12690" y="3302"/>
                  </a:lnTo>
                  <a:lnTo>
                    <a:pt x="12688" y="3300"/>
                  </a:lnTo>
                  <a:lnTo>
                    <a:pt x="12685" y="3296"/>
                  </a:lnTo>
                  <a:lnTo>
                    <a:pt x="12681" y="3291"/>
                  </a:lnTo>
                  <a:lnTo>
                    <a:pt x="12676" y="3284"/>
                  </a:lnTo>
                  <a:lnTo>
                    <a:pt x="12669" y="3276"/>
                  </a:lnTo>
                  <a:lnTo>
                    <a:pt x="12662" y="3268"/>
                  </a:lnTo>
                  <a:lnTo>
                    <a:pt x="12654" y="3258"/>
                  </a:lnTo>
                  <a:lnTo>
                    <a:pt x="12636" y="3236"/>
                  </a:lnTo>
                  <a:lnTo>
                    <a:pt x="12615" y="3210"/>
                  </a:lnTo>
                  <a:lnTo>
                    <a:pt x="12591" y="3184"/>
                  </a:lnTo>
                  <a:lnTo>
                    <a:pt x="12566" y="3155"/>
                  </a:lnTo>
                  <a:lnTo>
                    <a:pt x="12539" y="3125"/>
                  </a:lnTo>
                  <a:lnTo>
                    <a:pt x="12511" y="3096"/>
                  </a:lnTo>
                  <a:lnTo>
                    <a:pt x="12482" y="3067"/>
                  </a:lnTo>
                  <a:lnTo>
                    <a:pt x="12454" y="3039"/>
                  </a:lnTo>
                  <a:lnTo>
                    <a:pt x="12426" y="3015"/>
                  </a:lnTo>
                  <a:lnTo>
                    <a:pt x="12398" y="2992"/>
                  </a:lnTo>
                  <a:lnTo>
                    <a:pt x="12384" y="2983"/>
                  </a:lnTo>
                  <a:lnTo>
                    <a:pt x="12372" y="2973"/>
                  </a:lnTo>
                  <a:lnTo>
                    <a:pt x="12360" y="2966"/>
                  </a:lnTo>
                  <a:lnTo>
                    <a:pt x="12347" y="2960"/>
                  </a:lnTo>
                  <a:lnTo>
                    <a:pt x="12370" y="2947"/>
                  </a:lnTo>
                  <a:lnTo>
                    <a:pt x="12390" y="2931"/>
                  </a:lnTo>
                  <a:lnTo>
                    <a:pt x="12408" y="2914"/>
                  </a:lnTo>
                  <a:lnTo>
                    <a:pt x="12426" y="2893"/>
                  </a:lnTo>
                  <a:lnTo>
                    <a:pt x="12443" y="2872"/>
                  </a:lnTo>
                  <a:lnTo>
                    <a:pt x="12462" y="2850"/>
                  </a:lnTo>
                  <a:lnTo>
                    <a:pt x="12481" y="2827"/>
                  </a:lnTo>
                  <a:lnTo>
                    <a:pt x="12503" y="2803"/>
                  </a:lnTo>
                  <a:lnTo>
                    <a:pt x="12519" y="2762"/>
                  </a:lnTo>
                  <a:lnTo>
                    <a:pt x="12531" y="2721"/>
                  </a:lnTo>
                  <a:lnTo>
                    <a:pt x="12539" y="2678"/>
                  </a:lnTo>
                  <a:lnTo>
                    <a:pt x="12544" y="2634"/>
                  </a:lnTo>
                  <a:lnTo>
                    <a:pt x="12546" y="2590"/>
                  </a:lnTo>
                  <a:lnTo>
                    <a:pt x="12544" y="2545"/>
                  </a:lnTo>
                  <a:lnTo>
                    <a:pt x="12539" y="2500"/>
                  </a:lnTo>
                  <a:lnTo>
                    <a:pt x="12531" y="2453"/>
                  </a:lnTo>
                  <a:lnTo>
                    <a:pt x="12519" y="2406"/>
                  </a:lnTo>
                  <a:lnTo>
                    <a:pt x="12503" y="2358"/>
                  </a:lnTo>
                  <a:lnTo>
                    <a:pt x="12486" y="2310"/>
                  </a:lnTo>
                  <a:lnTo>
                    <a:pt x="12464" y="2261"/>
                  </a:lnTo>
                  <a:lnTo>
                    <a:pt x="12439" y="2210"/>
                  </a:lnTo>
                  <a:lnTo>
                    <a:pt x="12411" y="2160"/>
                  </a:lnTo>
                  <a:lnTo>
                    <a:pt x="12381" y="2108"/>
                  </a:lnTo>
                  <a:lnTo>
                    <a:pt x="12347" y="2056"/>
                  </a:lnTo>
                  <a:lnTo>
                    <a:pt x="12327" y="2030"/>
                  </a:lnTo>
                  <a:lnTo>
                    <a:pt x="12306" y="2006"/>
                  </a:lnTo>
                  <a:lnTo>
                    <a:pt x="12285" y="1982"/>
                  </a:lnTo>
                  <a:lnTo>
                    <a:pt x="12265" y="1961"/>
                  </a:lnTo>
                  <a:lnTo>
                    <a:pt x="12243" y="1939"/>
                  </a:lnTo>
                  <a:lnTo>
                    <a:pt x="12222" y="1920"/>
                  </a:lnTo>
                  <a:lnTo>
                    <a:pt x="12179" y="1882"/>
                  </a:lnTo>
                  <a:lnTo>
                    <a:pt x="12136" y="1848"/>
                  </a:lnTo>
                  <a:lnTo>
                    <a:pt x="12092" y="1816"/>
                  </a:lnTo>
                  <a:lnTo>
                    <a:pt x="12048" y="1786"/>
                  </a:lnTo>
                  <a:lnTo>
                    <a:pt x="12005" y="1758"/>
                  </a:lnTo>
                  <a:lnTo>
                    <a:pt x="11960" y="1730"/>
                  </a:lnTo>
                  <a:lnTo>
                    <a:pt x="11917" y="1703"/>
                  </a:lnTo>
                  <a:lnTo>
                    <a:pt x="11830" y="1650"/>
                  </a:lnTo>
                  <a:lnTo>
                    <a:pt x="11787" y="1622"/>
                  </a:lnTo>
                  <a:lnTo>
                    <a:pt x="11744" y="1592"/>
                  </a:lnTo>
                  <a:lnTo>
                    <a:pt x="11703" y="1561"/>
                  </a:lnTo>
                  <a:lnTo>
                    <a:pt x="11662" y="1526"/>
                  </a:lnTo>
                  <a:lnTo>
                    <a:pt x="11628" y="1498"/>
                  </a:lnTo>
                  <a:lnTo>
                    <a:pt x="11594" y="1470"/>
                  </a:lnTo>
                  <a:lnTo>
                    <a:pt x="11577" y="1454"/>
                  </a:lnTo>
                  <a:lnTo>
                    <a:pt x="11562" y="1438"/>
                  </a:lnTo>
                  <a:lnTo>
                    <a:pt x="11548" y="1421"/>
                  </a:lnTo>
                  <a:lnTo>
                    <a:pt x="11537" y="1402"/>
                  </a:lnTo>
                  <a:lnTo>
                    <a:pt x="11510" y="1365"/>
                  </a:lnTo>
                  <a:lnTo>
                    <a:pt x="11479" y="1325"/>
                  </a:lnTo>
                  <a:lnTo>
                    <a:pt x="11447" y="1282"/>
                  </a:lnTo>
                  <a:lnTo>
                    <a:pt x="11412" y="1237"/>
                  </a:lnTo>
                  <a:lnTo>
                    <a:pt x="11374" y="1189"/>
                  </a:lnTo>
                  <a:lnTo>
                    <a:pt x="11334" y="1139"/>
                  </a:lnTo>
                  <a:lnTo>
                    <a:pt x="11290" y="1087"/>
                  </a:lnTo>
                  <a:lnTo>
                    <a:pt x="11245" y="1034"/>
                  </a:lnTo>
                  <a:lnTo>
                    <a:pt x="11196" y="979"/>
                  </a:lnTo>
                  <a:lnTo>
                    <a:pt x="11146" y="924"/>
                  </a:lnTo>
                  <a:lnTo>
                    <a:pt x="11092" y="867"/>
                  </a:lnTo>
                  <a:lnTo>
                    <a:pt x="11036" y="810"/>
                  </a:lnTo>
                  <a:lnTo>
                    <a:pt x="10977" y="754"/>
                  </a:lnTo>
                  <a:lnTo>
                    <a:pt x="10916" y="696"/>
                  </a:lnTo>
                  <a:lnTo>
                    <a:pt x="10852" y="639"/>
                  </a:lnTo>
                  <a:lnTo>
                    <a:pt x="10785" y="584"/>
                  </a:lnTo>
                  <a:lnTo>
                    <a:pt x="10716" y="529"/>
                  </a:lnTo>
                  <a:lnTo>
                    <a:pt x="10644" y="474"/>
                  </a:lnTo>
                  <a:lnTo>
                    <a:pt x="10570" y="423"/>
                  </a:lnTo>
                  <a:lnTo>
                    <a:pt x="10492" y="371"/>
                  </a:lnTo>
                  <a:lnTo>
                    <a:pt x="10413" y="323"/>
                  </a:lnTo>
                  <a:lnTo>
                    <a:pt x="10330" y="277"/>
                  </a:lnTo>
                  <a:lnTo>
                    <a:pt x="10244" y="233"/>
                  </a:lnTo>
                  <a:lnTo>
                    <a:pt x="10157" y="192"/>
                  </a:lnTo>
                  <a:lnTo>
                    <a:pt x="10066" y="154"/>
                  </a:lnTo>
                  <a:lnTo>
                    <a:pt x="9973" y="120"/>
                  </a:lnTo>
                  <a:lnTo>
                    <a:pt x="9877" y="89"/>
                  </a:lnTo>
                  <a:lnTo>
                    <a:pt x="9827" y="75"/>
                  </a:lnTo>
                  <a:lnTo>
                    <a:pt x="9778" y="62"/>
                  </a:lnTo>
                  <a:lnTo>
                    <a:pt x="9727" y="50"/>
                  </a:lnTo>
                  <a:lnTo>
                    <a:pt x="9677" y="40"/>
                  </a:lnTo>
                  <a:lnTo>
                    <a:pt x="9625" y="30"/>
                  </a:lnTo>
                  <a:lnTo>
                    <a:pt x="9572" y="21"/>
                  </a:lnTo>
                  <a:lnTo>
                    <a:pt x="9520" y="14"/>
                  </a:lnTo>
                  <a:lnTo>
                    <a:pt x="9465" y="8"/>
                  </a:lnTo>
                  <a:lnTo>
                    <a:pt x="9411" y="3"/>
                  </a:lnTo>
                  <a:lnTo>
                    <a:pt x="9356" y="0"/>
                  </a:lnTo>
                  <a:lnTo>
                    <a:pt x="9231" y="0"/>
                  </a:lnTo>
                  <a:lnTo>
                    <a:pt x="9231" y="0"/>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38" name="Freeform 45">
              <a:extLst>
                <a:ext uri="{FF2B5EF4-FFF2-40B4-BE49-F238E27FC236}">
                  <a16:creationId xmlns:a16="http://schemas.microsoft.com/office/drawing/2014/main" id="{458B4684-981B-4B60-944E-003CA8F637E2}"/>
                </a:ext>
              </a:extLst>
            </p:cNvPr>
            <p:cNvSpPr>
              <a:spLocks/>
            </p:cNvSpPr>
            <p:nvPr/>
          </p:nvSpPr>
          <p:spPr bwMode="auto">
            <a:xfrm>
              <a:off x="-1422419" y="-770563"/>
              <a:ext cx="415114" cy="424072"/>
            </a:xfrm>
            <a:custGeom>
              <a:avLst/>
              <a:gdLst>
                <a:gd name="T0" fmla="*/ 2086 w 2090"/>
                <a:gd name="T1" fmla="*/ 1 h 2119"/>
                <a:gd name="T2" fmla="*/ 2063 w 2090"/>
                <a:gd name="T3" fmla="*/ 8 h 2119"/>
                <a:gd name="T4" fmla="*/ 2023 w 2090"/>
                <a:gd name="T5" fmla="*/ 20 h 2119"/>
                <a:gd name="T6" fmla="*/ 1964 w 2090"/>
                <a:gd name="T7" fmla="*/ 35 h 2119"/>
                <a:gd name="T8" fmla="*/ 1887 w 2090"/>
                <a:gd name="T9" fmla="*/ 53 h 2119"/>
                <a:gd name="T10" fmla="*/ 1790 w 2090"/>
                <a:gd name="T11" fmla="*/ 73 h 2119"/>
                <a:gd name="T12" fmla="*/ 1673 w 2090"/>
                <a:gd name="T13" fmla="*/ 96 h 2119"/>
                <a:gd name="T14" fmla="*/ 1536 w 2090"/>
                <a:gd name="T15" fmla="*/ 119 h 2119"/>
                <a:gd name="T16" fmla="*/ 1298 w 2090"/>
                <a:gd name="T17" fmla="*/ 152 h 2119"/>
                <a:gd name="T18" fmla="*/ 1061 w 2090"/>
                <a:gd name="T19" fmla="*/ 171 h 2119"/>
                <a:gd name="T20" fmla="*/ 859 w 2090"/>
                <a:gd name="T21" fmla="*/ 192 h 2119"/>
                <a:gd name="T22" fmla="*/ 693 w 2090"/>
                <a:gd name="T23" fmla="*/ 233 h 2119"/>
                <a:gd name="T24" fmla="*/ 515 w 2090"/>
                <a:gd name="T25" fmla="*/ 347 h 2119"/>
                <a:gd name="T26" fmla="*/ 365 w 2090"/>
                <a:gd name="T27" fmla="*/ 513 h 2119"/>
                <a:gd name="T28" fmla="*/ 248 w 2090"/>
                <a:gd name="T29" fmla="*/ 723 h 2119"/>
                <a:gd name="T30" fmla="*/ 150 w 2090"/>
                <a:gd name="T31" fmla="*/ 986 h 2119"/>
                <a:gd name="T32" fmla="*/ 77 w 2090"/>
                <a:gd name="T33" fmla="*/ 1239 h 2119"/>
                <a:gd name="T34" fmla="*/ 19 w 2090"/>
                <a:gd name="T35" fmla="*/ 1600 h 2119"/>
                <a:gd name="T36" fmla="*/ 7 w 2090"/>
                <a:gd name="T37" fmla="*/ 1765 h 2119"/>
                <a:gd name="T38" fmla="*/ 1 w 2090"/>
                <a:gd name="T39" fmla="*/ 1907 h 2119"/>
                <a:gd name="T40" fmla="*/ 1 w 2090"/>
                <a:gd name="T41" fmla="*/ 2019 h 2119"/>
                <a:gd name="T42" fmla="*/ 2 w 2090"/>
                <a:gd name="T43" fmla="*/ 2093 h 2119"/>
                <a:gd name="T44" fmla="*/ 3 w 2090"/>
                <a:gd name="T45" fmla="*/ 2119 h 2119"/>
                <a:gd name="T46" fmla="*/ 5 w 2090"/>
                <a:gd name="T47" fmla="*/ 2110 h 2119"/>
                <a:gd name="T48" fmla="*/ 12 w 2090"/>
                <a:gd name="T49" fmla="*/ 2082 h 2119"/>
                <a:gd name="T50" fmla="*/ 40 w 2090"/>
                <a:gd name="T51" fmla="*/ 1983 h 2119"/>
                <a:gd name="T52" fmla="*/ 83 w 2090"/>
                <a:gd name="T53" fmla="*/ 1837 h 2119"/>
                <a:gd name="T54" fmla="*/ 139 w 2090"/>
                <a:gd name="T55" fmla="*/ 1659 h 2119"/>
                <a:gd name="T56" fmla="*/ 260 w 2090"/>
                <a:gd name="T57" fmla="*/ 1325 h 2119"/>
                <a:gd name="T58" fmla="*/ 337 w 2090"/>
                <a:gd name="T59" fmla="*/ 1145 h 2119"/>
                <a:gd name="T60" fmla="*/ 419 w 2090"/>
                <a:gd name="T61" fmla="*/ 997 h 2119"/>
                <a:gd name="T62" fmla="*/ 481 w 2090"/>
                <a:gd name="T63" fmla="*/ 901 h 2119"/>
                <a:gd name="T64" fmla="*/ 565 w 2090"/>
                <a:gd name="T65" fmla="*/ 784 h 2119"/>
                <a:gd name="T66" fmla="*/ 636 w 2090"/>
                <a:gd name="T67" fmla="*/ 701 h 2119"/>
                <a:gd name="T68" fmla="*/ 679 w 2090"/>
                <a:gd name="T69" fmla="*/ 662 h 2119"/>
                <a:gd name="T70" fmla="*/ 687 w 2090"/>
                <a:gd name="T71" fmla="*/ 656 h 2119"/>
                <a:gd name="T72" fmla="*/ 675 w 2090"/>
                <a:gd name="T73" fmla="*/ 694 h 2119"/>
                <a:gd name="T74" fmla="*/ 657 w 2090"/>
                <a:gd name="T75" fmla="*/ 770 h 2119"/>
                <a:gd name="T76" fmla="*/ 648 w 2090"/>
                <a:gd name="T77" fmla="*/ 863 h 2119"/>
                <a:gd name="T78" fmla="*/ 663 w 2090"/>
                <a:gd name="T79" fmla="*/ 987 h 2119"/>
                <a:gd name="T80" fmla="*/ 699 w 2090"/>
                <a:gd name="T81" fmla="*/ 1175 h 2119"/>
                <a:gd name="T82" fmla="*/ 741 w 2090"/>
                <a:gd name="T83" fmla="*/ 1322 h 2119"/>
                <a:gd name="T84" fmla="*/ 767 w 2090"/>
                <a:gd name="T85" fmla="*/ 1395 h 2119"/>
                <a:gd name="T86" fmla="*/ 778 w 2090"/>
                <a:gd name="T87" fmla="*/ 1424 h 2119"/>
                <a:gd name="T88" fmla="*/ 782 w 2090"/>
                <a:gd name="T89" fmla="*/ 1434 h 2119"/>
                <a:gd name="T90" fmla="*/ 783 w 2090"/>
                <a:gd name="T91" fmla="*/ 1407 h 2119"/>
                <a:gd name="T92" fmla="*/ 790 w 2090"/>
                <a:gd name="T93" fmla="*/ 1337 h 2119"/>
                <a:gd name="T94" fmla="*/ 803 w 2090"/>
                <a:gd name="T95" fmla="*/ 1231 h 2119"/>
                <a:gd name="T96" fmla="*/ 824 w 2090"/>
                <a:gd name="T97" fmla="*/ 1102 h 2119"/>
                <a:gd name="T98" fmla="*/ 900 w 2090"/>
                <a:gd name="T99" fmla="*/ 816 h 2119"/>
                <a:gd name="T100" fmla="*/ 974 w 2090"/>
                <a:gd name="T101" fmla="*/ 647 h 2119"/>
                <a:gd name="T102" fmla="*/ 1055 w 2090"/>
                <a:gd name="T103" fmla="*/ 533 h 2119"/>
                <a:gd name="T104" fmla="*/ 1165 w 2090"/>
                <a:gd name="T105" fmla="*/ 433 h 2119"/>
                <a:gd name="T106" fmla="*/ 1295 w 2090"/>
                <a:gd name="T107" fmla="*/ 351 h 2119"/>
                <a:gd name="T108" fmla="*/ 1560 w 2090"/>
                <a:gd name="T109" fmla="*/ 249 h 2119"/>
                <a:gd name="T110" fmla="*/ 1736 w 2090"/>
                <a:gd name="T111" fmla="*/ 184 h 2119"/>
                <a:gd name="T112" fmla="*/ 1907 w 2090"/>
                <a:gd name="T113" fmla="*/ 101 h 2119"/>
                <a:gd name="T114" fmla="*/ 2012 w 2090"/>
                <a:gd name="T115" fmla="*/ 45 h 2119"/>
                <a:gd name="T116" fmla="*/ 2060 w 2090"/>
                <a:gd name="T117" fmla="*/ 18 h 2119"/>
                <a:gd name="T118" fmla="*/ 2087 w 2090"/>
                <a:gd name="T119" fmla="*/ 2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90" h="2119">
                  <a:moveTo>
                    <a:pt x="2090" y="0"/>
                  </a:moveTo>
                  <a:lnTo>
                    <a:pt x="2090" y="0"/>
                  </a:lnTo>
                  <a:lnTo>
                    <a:pt x="2088" y="1"/>
                  </a:lnTo>
                  <a:lnTo>
                    <a:pt x="2086" y="1"/>
                  </a:lnTo>
                  <a:lnTo>
                    <a:pt x="2082" y="3"/>
                  </a:lnTo>
                  <a:lnTo>
                    <a:pt x="2077" y="4"/>
                  </a:lnTo>
                  <a:lnTo>
                    <a:pt x="2070" y="6"/>
                  </a:lnTo>
                  <a:lnTo>
                    <a:pt x="2063" y="8"/>
                  </a:lnTo>
                  <a:lnTo>
                    <a:pt x="2055" y="10"/>
                  </a:lnTo>
                  <a:lnTo>
                    <a:pt x="2046" y="13"/>
                  </a:lnTo>
                  <a:lnTo>
                    <a:pt x="2034" y="17"/>
                  </a:lnTo>
                  <a:lnTo>
                    <a:pt x="2023" y="20"/>
                  </a:lnTo>
                  <a:lnTo>
                    <a:pt x="2009" y="23"/>
                  </a:lnTo>
                  <a:lnTo>
                    <a:pt x="1996" y="27"/>
                  </a:lnTo>
                  <a:lnTo>
                    <a:pt x="1981" y="31"/>
                  </a:lnTo>
                  <a:lnTo>
                    <a:pt x="1964" y="35"/>
                  </a:lnTo>
                  <a:lnTo>
                    <a:pt x="1946" y="39"/>
                  </a:lnTo>
                  <a:lnTo>
                    <a:pt x="1928" y="43"/>
                  </a:lnTo>
                  <a:lnTo>
                    <a:pt x="1907" y="48"/>
                  </a:lnTo>
                  <a:lnTo>
                    <a:pt x="1887" y="53"/>
                  </a:lnTo>
                  <a:lnTo>
                    <a:pt x="1864" y="58"/>
                  </a:lnTo>
                  <a:lnTo>
                    <a:pt x="1840" y="63"/>
                  </a:lnTo>
                  <a:lnTo>
                    <a:pt x="1815" y="68"/>
                  </a:lnTo>
                  <a:lnTo>
                    <a:pt x="1790" y="73"/>
                  </a:lnTo>
                  <a:lnTo>
                    <a:pt x="1762" y="79"/>
                  </a:lnTo>
                  <a:lnTo>
                    <a:pt x="1733" y="85"/>
                  </a:lnTo>
                  <a:lnTo>
                    <a:pt x="1704" y="90"/>
                  </a:lnTo>
                  <a:lnTo>
                    <a:pt x="1673" y="96"/>
                  </a:lnTo>
                  <a:lnTo>
                    <a:pt x="1640" y="102"/>
                  </a:lnTo>
                  <a:lnTo>
                    <a:pt x="1607" y="107"/>
                  </a:lnTo>
                  <a:lnTo>
                    <a:pt x="1572" y="113"/>
                  </a:lnTo>
                  <a:lnTo>
                    <a:pt x="1536" y="119"/>
                  </a:lnTo>
                  <a:lnTo>
                    <a:pt x="1498" y="125"/>
                  </a:lnTo>
                  <a:lnTo>
                    <a:pt x="1429" y="135"/>
                  </a:lnTo>
                  <a:lnTo>
                    <a:pt x="1362" y="144"/>
                  </a:lnTo>
                  <a:lnTo>
                    <a:pt x="1298" y="152"/>
                  </a:lnTo>
                  <a:lnTo>
                    <a:pt x="1235" y="158"/>
                  </a:lnTo>
                  <a:lnTo>
                    <a:pt x="1175" y="163"/>
                  </a:lnTo>
                  <a:lnTo>
                    <a:pt x="1118" y="167"/>
                  </a:lnTo>
                  <a:lnTo>
                    <a:pt x="1061" y="171"/>
                  </a:lnTo>
                  <a:lnTo>
                    <a:pt x="1007" y="175"/>
                  </a:lnTo>
                  <a:lnTo>
                    <a:pt x="957" y="180"/>
                  </a:lnTo>
                  <a:lnTo>
                    <a:pt x="907" y="185"/>
                  </a:lnTo>
                  <a:lnTo>
                    <a:pt x="859" y="192"/>
                  </a:lnTo>
                  <a:lnTo>
                    <a:pt x="815" y="199"/>
                  </a:lnTo>
                  <a:lnTo>
                    <a:pt x="772" y="208"/>
                  </a:lnTo>
                  <a:lnTo>
                    <a:pt x="731" y="219"/>
                  </a:lnTo>
                  <a:lnTo>
                    <a:pt x="693" y="233"/>
                  </a:lnTo>
                  <a:lnTo>
                    <a:pt x="657" y="249"/>
                  </a:lnTo>
                  <a:lnTo>
                    <a:pt x="606" y="279"/>
                  </a:lnTo>
                  <a:lnTo>
                    <a:pt x="559" y="312"/>
                  </a:lnTo>
                  <a:lnTo>
                    <a:pt x="515" y="347"/>
                  </a:lnTo>
                  <a:lnTo>
                    <a:pt x="473" y="384"/>
                  </a:lnTo>
                  <a:lnTo>
                    <a:pt x="435" y="424"/>
                  </a:lnTo>
                  <a:lnTo>
                    <a:pt x="399" y="468"/>
                  </a:lnTo>
                  <a:lnTo>
                    <a:pt x="365" y="513"/>
                  </a:lnTo>
                  <a:lnTo>
                    <a:pt x="334" y="561"/>
                  </a:lnTo>
                  <a:lnTo>
                    <a:pt x="304" y="612"/>
                  </a:lnTo>
                  <a:lnTo>
                    <a:pt x="275" y="667"/>
                  </a:lnTo>
                  <a:lnTo>
                    <a:pt x="248" y="723"/>
                  </a:lnTo>
                  <a:lnTo>
                    <a:pt x="224" y="784"/>
                  </a:lnTo>
                  <a:lnTo>
                    <a:pt x="199" y="848"/>
                  </a:lnTo>
                  <a:lnTo>
                    <a:pt x="174" y="915"/>
                  </a:lnTo>
                  <a:lnTo>
                    <a:pt x="150" y="986"/>
                  </a:lnTo>
                  <a:lnTo>
                    <a:pt x="128" y="1060"/>
                  </a:lnTo>
                  <a:lnTo>
                    <a:pt x="113" y="1104"/>
                  </a:lnTo>
                  <a:lnTo>
                    <a:pt x="100" y="1149"/>
                  </a:lnTo>
                  <a:lnTo>
                    <a:pt x="77" y="1239"/>
                  </a:lnTo>
                  <a:lnTo>
                    <a:pt x="57" y="1331"/>
                  </a:lnTo>
                  <a:lnTo>
                    <a:pt x="42" y="1423"/>
                  </a:lnTo>
                  <a:lnTo>
                    <a:pt x="29" y="1512"/>
                  </a:lnTo>
                  <a:lnTo>
                    <a:pt x="19" y="1600"/>
                  </a:lnTo>
                  <a:lnTo>
                    <a:pt x="15" y="1643"/>
                  </a:lnTo>
                  <a:lnTo>
                    <a:pt x="12" y="1684"/>
                  </a:lnTo>
                  <a:lnTo>
                    <a:pt x="9" y="1725"/>
                  </a:lnTo>
                  <a:lnTo>
                    <a:pt x="7" y="1765"/>
                  </a:lnTo>
                  <a:lnTo>
                    <a:pt x="5" y="1803"/>
                  </a:lnTo>
                  <a:lnTo>
                    <a:pt x="3" y="1839"/>
                  </a:lnTo>
                  <a:lnTo>
                    <a:pt x="2" y="1874"/>
                  </a:lnTo>
                  <a:lnTo>
                    <a:pt x="1" y="1907"/>
                  </a:lnTo>
                  <a:lnTo>
                    <a:pt x="1" y="1939"/>
                  </a:lnTo>
                  <a:lnTo>
                    <a:pt x="0" y="1967"/>
                  </a:lnTo>
                  <a:lnTo>
                    <a:pt x="0" y="1994"/>
                  </a:lnTo>
                  <a:lnTo>
                    <a:pt x="1" y="2019"/>
                  </a:lnTo>
                  <a:lnTo>
                    <a:pt x="1" y="2042"/>
                  </a:lnTo>
                  <a:lnTo>
                    <a:pt x="1" y="2061"/>
                  </a:lnTo>
                  <a:lnTo>
                    <a:pt x="1" y="2079"/>
                  </a:lnTo>
                  <a:lnTo>
                    <a:pt x="2" y="2093"/>
                  </a:lnTo>
                  <a:lnTo>
                    <a:pt x="2" y="2104"/>
                  </a:lnTo>
                  <a:lnTo>
                    <a:pt x="3" y="2113"/>
                  </a:lnTo>
                  <a:lnTo>
                    <a:pt x="3" y="2117"/>
                  </a:lnTo>
                  <a:lnTo>
                    <a:pt x="3" y="2119"/>
                  </a:lnTo>
                  <a:lnTo>
                    <a:pt x="3" y="2119"/>
                  </a:lnTo>
                  <a:lnTo>
                    <a:pt x="4" y="2117"/>
                  </a:lnTo>
                  <a:lnTo>
                    <a:pt x="4" y="2114"/>
                  </a:lnTo>
                  <a:lnTo>
                    <a:pt x="5" y="2110"/>
                  </a:lnTo>
                  <a:lnTo>
                    <a:pt x="7" y="2104"/>
                  </a:lnTo>
                  <a:lnTo>
                    <a:pt x="8" y="2098"/>
                  </a:lnTo>
                  <a:lnTo>
                    <a:pt x="10" y="2091"/>
                  </a:lnTo>
                  <a:lnTo>
                    <a:pt x="12" y="2082"/>
                  </a:lnTo>
                  <a:lnTo>
                    <a:pt x="18" y="2062"/>
                  </a:lnTo>
                  <a:lnTo>
                    <a:pt x="24" y="2040"/>
                  </a:lnTo>
                  <a:lnTo>
                    <a:pt x="32" y="2013"/>
                  </a:lnTo>
                  <a:lnTo>
                    <a:pt x="40" y="1983"/>
                  </a:lnTo>
                  <a:lnTo>
                    <a:pt x="49" y="1950"/>
                  </a:lnTo>
                  <a:lnTo>
                    <a:pt x="59" y="1914"/>
                  </a:lnTo>
                  <a:lnTo>
                    <a:pt x="71" y="1877"/>
                  </a:lnTo>
                  <a:lnTo>
                    <a:pt x="83" y="1837"/>
                  </a:lnTo>
                  <a:lnTo>
                    <a:pt x="96" y="1794"/>
                  </a:lnTo>
                  <a:lnTo>
                    <a:pt x="110" y="1751"/>
                  </a:lnTo>
                  <a:lnTo>
                    <a:pt x="123" y="1706"/>
                  </a:lnTo>
                  <a:lnTo>
                    <a:pt x="139" y="1659"/>
                  </a:lnTo>
                  <a:lnTo>
                    <a:pt x="171" y="1565"/>
                  </a:lnTo>
                  <a:lnTo>
                    <a:pt x="205" y="1468"/>
                  </a:lnTo>
                  <a:lnTo>
                    <a:pt x="241" y="1372"/>
                  </a:lnTo>
                  <a:lnTo>
                    <a:pt x="260" y="1325"/>
                  </a:lnTo>
                  <a:lnTo>
                    <a:pt x="278" y="1277"/>
                  </a:lnTo>
                  <a:lnTo>
                    <a:pt x="298" y="1232"/>
                  </a:lnTo>
                  <a:lnTo>
                    <a:pt x="317" y="1189"/>
                  </a:lnTo>
                  <a:lnTo>
                    <a:pt x="337" y="1145"/>
                  </a:lnTo>
                  <a:lnTo>
                    <a:pt x="358" y="1105"/>
                  </a:lnTo>
                  <a:lnTo>
                    <a:pt x="377" y="1066"/>
                  </a:lnTo>
                  <a:lnTo>
                    <a:pt x="398" y="1030"/>
                  </a:lnTo>
                  <a:lnTo>
                    <a:pt x="419" y="997"/>
                  </a:lnTo>
                  <a:lnTo>
                    <a:pt x="438" y="966"/>
                  </a:lnTo>
                  <a:lnTo>
                    <a:pt x="453" y="944"/>
                  </a:lnTo>
                  <a:lnTo>
                    <a:pt x="467" y="922"/>
                  </a:lnTo>
                  <a:lnTo>
                    <a:pt x="481" y="901"/>
                  </a:lnTo>
                  <a:lnTo>
                    <a:pt x="494" y="881"/>
                  </a:lnTo>
                  <a:lnTo>
                    <a:pt x="520" y="845"/>
                  </a:lnTo>
                  <a:lnTo>
                    <a:pt x="544" y="813"/>
                  </a:lnTo>
                  <a:lnTo>
                    <a:pt x="565" y="784"/>
                  </a:lnTo>
                  <a:lnTo>
                    <a:pt x="586" y="758"/>
                  </a:lnTo>
                  <a:lnTo>
                    <a:pt x="604" y="736"/>
                  </a:lnTo>
                  <a:lnTo>
                    <a:pt x="622" y="717"/>
                  </a:lnTo>
                  <a:lnTo>
                    <a:pt x="636" y="701"/>
                  </a:lnTo>
                  <a:lnTo>
                    <a:pt x="650" y="687"/>
                  </a:lnTo>
                  <a:lnTo>
                    <a:pt x="661" y="677"/>
                  </a:lnTo>
                  <a:lnTo>
                    <a:pt x="671" y="669"/>
                  </a:lnTo>
                  <a:lnTo>
                    <a:pt x="679" y="662"/>
                  </a:lnTo>
                  <a:lnTo>
                    <a:pt x="684" y="657"/>
                  </a:lnTo>
                  <a:lnTo>
                    <a:pt x="687" y="655"/>
                  </a:lnTo>
                  <a:lnTo>
                    <a:pt x="688" y="654"/>
                  </a:lnTo>
                  <a:lnTo>
                    <a:pt x="687" y="656"/>
                  </a:lnTo>
                  <a:lnTo>
                    <a:pt x="685" y="661"/>
                  </a:lnTo>
                  <a:lnTo>
                    <a:pt x="683" y="670"/>
                  </a:lnTo>
                  <a:lnTo>
                    <a:pt x="679" y="681"/>
                  </a:lnTo>
                  <a:lnTo>
                    <a:pt x="675" y="694"/>
                  </a:lnTo>
                  <a:lnTo>
                    <a:pt x="670" y="711"/>
                  </a:lnTo>
                  <a:lnTo>
                    <a:pt x="665" y="728"/>
                  </a:lnTo>
                  <a:lnTo>
                    <a:pt x="661" y="748"/>
                  </a:lnTo>
                  <a:lnTo>
                    <a:pt x="657" y="770"/>
                  </a:lnTo>
                  <a:lnTo>
                    <a:pt x="653" y="791"/>
                  </a:lnTo>
                  <a:lnTo>
                    <a:pt x="650" y="815"/>
                  </a:lnTo>
                  <a:lnTo>
                    <a:pt x="649" y="839"/>
                  </a:lnTo>
                  <a:lnTo>
                    <a:pt x="648" y="863"/>
                  </a:lnTo>
                  <a:lnTo>
                    <a:pt x="649" y="887"/>
                  </a:lnTo>
                  <a:lnTo>
                    <a:pt x="652" y="912"/>
                  </a:lnTo>
                  <a:lnTo>
                    <a:pt x="657" y="935"/>
                  </a:lnTo>
                  <a:lnTo>
                    <a:pt x="663" y="987"/>
                  </a:lnTo>
                  <a:lnTo>
                    <a:pt x="672" y="1037"/>
                  </a:lnTo>
                  <a:lnTo>
                    <a:pt x="680" y="1085"/>
                  </a:lnTo>
                  <a:lnTo>
                    <a:pt x="689" y="1131"/>
                  </a:lnTo>
                  <a:lnTo>
                    <a:pt x="699" y="1175"/>
                  </a:lnTo>
                  <a:lnTo>
                    <a:pt x="710" y="1216"/>
                  </a:lnTo>
                  <a:lnTo>
                    <a:pt x="720" y="1255"/>
                  </a:lnTo>
                  <a:lnTo>
                    <a:pt x="731" y="1290"/>
                  </a:lnTo>
                  <a:lnTo>
                    <a:pt x="741" y="1322"/>
                  </a:lnTo>
                  <a:lnTo>
                    <a:pt x="750" y="1349"/>
                  </a:lnTo>
                  <a:lnTo>
                    <a:pt x="759" y="1374"/>
                  </a:lnTo>
                  <a:lnTo>
                    <a:pt x="762" y="1385"/>
                  </a:lnTo>
                  <a:lnTo>
                    <a:pt x="767" y="1395"/>
                  </a:lnTo>
                  <a:lnTo>
                    <a:pt x="770" y="1404"/>
                  </a:lnTo>
                  <a:lnTo>
                    <a:pt x="773" y="1411"/>
                  </a:lnTo>
                  <a:lnTo>
                    <a:pt x="776" y="1418"/>
                  </a:lnTo>
                  <a:lnTo>
                    <a:pt x="778" y="1424"/>
                  </a:lnTo>
                  <a:lnTo>
                    <a:pt x="779" y="1428"/>
                  </a:lnTo>
                  <a:lnTo>
                    <a:pt x="781" y="1431"/>
                  </a:lnTo>
                  <a:lnTo>
                    <a:pt x="781" y="1433"/>
                  </a:lnTo>
                  <a:lnTo>
                    <a:pt x="782" y="1434"/>
                  </a:lnTo>
                  <a:lnTo>
                    <a:pt x="782" y="1432"/>
                  </a:lnTo>
                  <a:lnTo>
                    <a:pt x="782" y="1427"/>
                  </a:lnTo>
                  <a:lnTo>
                    <a:pt x="783" y="1418"/>
                  </a:lnTo>
                  <a:lnTo>
                    <a:pt x="783" y="1407"/>
                  </a:lnTo>
                  <a:lnTo>
                    <a:pt x="784" y="1394"/>
                  </a:lnTo>
                  <a:lnTo>
                    <a:pt x="786" y="1377"/>
                  </a:lnTo>
                  <a:lnTo>
                    <a:pt x="788" y="1358"/>
                  </a:lnTo>
                  <a:lnTo>
                    <a:pt x="790" y="1337"/>
                  </a:lnTo>
                  <a:lnTo>
                    <a:pt x="792" y="1313"/>
                  </a:lnTo>
                  <a:lnTo>
                    <a:pt x="795" y="1288"/>
                  </a:lnTo>
                  <a:lnTo>
                    <a:pt x="799" y="1261"/>
                  </a:lnTo>
                  <a:lnTo>
                    <a:pt x="803" y="1231"/>
                  </a:lnTo>
                  <a:lnTo>
                    <a:pt x="808" y="1201"/>
                  </a:lnTo>
                  <a:lnTo>
                    <a:pt x="813" y="1169"/>
                  </a:lnTo>
                  <a:lnTo>
                    <a:pt x="818" y="1136"/>
                  </a:lnTo>
                  <a:lnTo>
                    <a:pt x="824" y="1102"/>
                  </a:lnTo>
                  <a:lnTo>
                    <a:pt x="839" y="1032"/>
                  </a:lnTo>
                  <a:lnTo>
                    <a:pt x="856" y="960"/>
                  </a:lnTo>
                  <a:lnTo>
                    <a:pt x="876" y="888"/>
                  </a:lnTo>
                  <a:lnTo>
                    <a:pt x="900" y="816"/>
                  </a:lnTo>
                  <a:lnTo>
                    <a:pt x="927" y="746"/>
                  </a:lnTo>
                  <a:lnTo>
                    <a:pt x="942" y="712"/>
                  </a:lnTo>
                  <a:lnTo>
                    <a:pt x="958" y="679"/>
                  </a:lnTo>
                  <a:lnTo>
                    <a:pt x="974" y="647"/>
                  </a:lnTo>
                  <a:lnTo>
                    <a:pt x="993" y="617"/>
                  </a:lnTo>
                  <a:lnTo>
                    <a:pt x="1011" y="588"/>
                  </a:lnTo>
                  <a:lnTo>
                    <a:pt x="1031" y="561"/>
                  </a:lnTo>
                  <a:lnTo>
                    <a:pt x="1055" y="533"/>
                  </a:lnTo>
                  <a:lnTo>
                    <a:pt x="1080" y="506"/>
                  </a:lnTo>
                  <a:lnTo>
                    <a:pt x="1107" y="480"/>
                  </a:lnTo>
                  <a:lnTo>
                    <a:pt x="1136" y="455"/>
                  </a:lnTo>
                  <a:lnTo>
                    <a:pt x="1165" y="433"/>
                  </a:lnTo>
                  <a:lnTo>
                    <a:pt x="1196" y="410"/>
                  </a:lnTo>
                  <a:lnTo>
                    <a:pt x="1228" y="389"/>
                  </a:lnTo>
                  <a:lnTo>
                    <a:pt x="1261" y="370"/>
                  </a:lnTo>
                  <a:lnTo>
                    <a:pt x="1295" y="351"/>
                  </a:lnTo>
                  <a:lnTo>
                    <a:pt x="1330" y="334"/>
                  </a:lnTo>
                  <a:lnTo>
                    <a:pt x="1403" y="302"/>
                  </a:lnTo>
                  <a:lnTo>
                    <a:pt x="1481" y="274"/>
                  </a:lnTo>
                  <a:lnTo>
                    <a:pt x="1560" y="249"/>
                  </a:lnTo>
                  <a:lnTo>
                    <a:pt x="1603" y="236"/>
                  </a:lnTo>
                  <a:lnTo>
                    <a:pt x="1646" y="221"/>
                  </a:lnTo>
                  <a:lnTo>
                    <a:pt x="1690" y="203"/>
                  </a:lnTo>
                  <a:lnTo>
                    <a:pt x="1736" y="184"/>
                  </a:lnTo>
                  <a:lnTo>
                    <a:pt x="1780" y="164"/>
                  </a:lnTo>
                  <a:lnTo>
                    <a:pt x="1825" y="143"/>
                  </a:lnTo>
                  <a:lnTo>
                    <a:pt x="1867" y="122"/>
                  </a:lnTo>
                  <a:lnTo>
                    <a:pt x="1907" y="101"/>
                  </a:lnTo>
                  <a:lnTo>
                    <a:pt x="1945" y="81"/>
                  </a:lnTo>
                  <a:lnTo>
                    <a:pt x="1981" y="63"/>
                  </a:lnTo>
                  <a:lnTo>
                    <a:pt x="1996" y="54"/>
                  </a:lnTo>
                  <a:lnTo>
                    <a:pt x="2012" y="45"/>
                  </a:lnTo>
                  <a:lnTo>
                    <a:pt x="2026" y="37"/>
                  </a:lnTo>
                  <a:lnTo>
                    <a:pt x="2038" y="30"/>
                  </a:lnTo>
                  <a:lnTo>
                    <a:pt x="2050" y="24"/>
                  </a:lnTo>
                  <a:lnTo>
                    <a:pt x="2060" y="18"/>
                  </a:lnTo>
                  <a:lnTo>
                    <a:pt x="2069" y="12"/>
                  </a:lnTo>
                  <a:lnTo>
                    <a:pt x="2077" y="8"/>
                  </a:lnTo>
                  <a:lnTo>
                    <a:pt x="2083" y="4"/>
                  </a:lnTo>
                  <a:lnTo>
                    <a:pt x="2087" y="2"/>
                  </a:lnTo>
                  <a:lnTo>
                    <a:pt x="2090" y="0"/>
                  </a:lnTo>
                  <a:lnTo>
                    <a:pt x="2090" y="0"/>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grpSp>
      <p:grpSp>
        <p:nvGrpSpPr>
          <p:cNvPr id="240" name="Group 239">
            <a:extLst>
              <a:ext uri="{FF2B5EF4-FFF2-40B4-BE49-F238E27FC236}">
                <a16:creationId xmlns:a16="http://schemas.microsoft.com/office/drawing/2014/main" id="{E7D68059-427B-4A4A-BDB8-E606F2F76027}"/>
              </a:ext>
            </a:extLst>
          </p:cNvPr>
          <p:cNvGrpSpPr/>
          <p:nvPr/>
        </p:nvGrpSpPr>
        <p:grpSpPr>
          <a:xfrm>
            <a:off x="7778109" y="2790311"/>
            <a:ext cx="408284" cy="333108"/>
            <a:chOff x="5818113" y="2550840"/>
            <a:chExt cx="529278" cy="431824"/>
          </a:xfrm>
        </p:grpSpPr>
        <p:sp>
          <p:nvSpPr>
            <p:cNvPr id="241" name="Diamond 240">
              <a:extLst>
                <a:ext uri="{FF2B5EF4-FFF2-40B4-BE49-F238E27FC236}">
                  <a16:creationId xmlns:a16="http://schemas.microsoft.com/office/drawing/2014/main" id="{DD3A48E6-6C87-4861-AACC-34627675ADDE}"/>
                </a:ext>
              </a:extLst>
            </p:cNvPr>
            <p:cNvSpPr/>
            <p:nvPr/>
          </p:nvSpPr>
          <p:spPr bwMode="auto">
            <a:xfrm>
              <a:off x="5818113" y="2550840"/>
              <a:ext cx="529278" cy="274527"/>
            </a:xfrm>
            <a:prstGeom prst="diamond">
              <a:avLst/>
            </a:pr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42" name="Freeform: Shape 206">
              <a:extLst>
                <a:ext uri="{FF2B5EF4-FFF2-40B4-BE49-F238E27FC236}">
                  <a16:creationId xmlns:a16="http://schemas.microsoft.com/office/drawing/2014/main" id="{8F045D57-0A28-468F-8E23-967779133EF2}"/>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spTree>
    <p:custDataLst>
      <p:tags r:id="rId1"/>
    </p:custDataLst>
    <p:extLst>
      <p:ext uri="{BB962C8B-B14F-4D97-AF65-F5344CB8AC3E}">
        <p14:creationId xmlns:p14="http://schemas.microsoft.com/office/powerpoint/2010/main" val="1910531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351E-B912-4578-AB50-2F8B931A3AAD}"/>
              </a:ext>
            </a:extLst>
          </p:cNvPr>
          <p:cNvSpPr>
            <a:spLocks noGrp="1"/>
          </p:cNvSpPr>
          <p:nvPr>
            <p:ph type="title"/>
          </p:nvPr>
        </p:nvSpPr>
        <p:spPr/>
        <p:txBody>
          <a:bodyPr/>
          <a:lstStyle/>
          <a:p>
            <a:r>
              <a:rPr lang="en-AU" dirty="0"/>
              <a:t>Our job, pretty much</a:t>
            </a:r>
          </a:p>
        </p:txBody>
      </p:sp>
      <p:pic>
        <p:nvPicPr>
          <p:cNvPr id="3" name="Content Placeholder 4">
            <a:extLst>
              <a:ext uri="{FF2B5EF4-FFF2-40B4-BE49-F238E27FC236}">
                <a16:creationId xmlns:a16="http://schemas.microsoft.com/office/drawing/2014/main" id="{E551D6BF-DA5F-4BF5-9544-8638274D7765}"/>
              </a:ext>
            </a:extLst>
          </p:cNvPr>
          <p:cNvPicPr>
            <a:picLocks noChangeAspect="1"/>
          </p:cNvPicPr>
          <p:nvPr/>
        </p:nvPicPr>
        <p:blipFill>
          <a:blip r:embed="rId2"/>
          <a:stretch>
            <a:fillRect/>
          </a:stretch>
        </p:blipFill>
        <p:spPr>
          <a:xfrm>
            <a:off x="361126" y="2526690"/>
            <a:ext cx="5181544" cy="2472028"/>
          </a:xfrm>
          <a:prstGeom prst="rect">
            <a:avLst/>
          </a:prstGeom>
        </p:spPr>
      </p:pic>
      <p:cxnSp>
        <p:nvCxnSpPr>
          <p:cNvPr id="4" name="Straight Arrow Connector 3">
            <a:extLst>
              <a:ext uri="{FF2B5EF4-FFF2-40B4-BE49-F238E27FC236}">
                <a16:creationId xmlns:a16="http://schemas.microsoft.com/office/drawing/2014/main" id="{842E2F52-5724-4E20-90D1-9716BEECEE1E}"/>
              </a:ext>
            </a:extLst>
          </p:cNvPr>
          <p:cNvCxnSpPr/>
          <p:nvPr/>
        </p:nvCxnSpPr>
        <p:spPr>
          <a:xfrm>
            <a:off x="6096000" y="3882685"/>
            <a:ext cx="1101970" cy="0"/>
          </a:xfrm>
          <a:prstGeom prst="straightConnector1">
            <a:avLst/>
          </a:prstGeom>
          <a:ln w="8572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1A725DA-30FA-47A3-98C2-16BBE12AFE2F}"/>
              </a:ext>
            </a:extLst>
          </p:cNvPr>
          <p:cNvPicPr>
            <a:picLocks noChangeAspect="1"/>
          </p:cNvPicPr>
          <p:nvPr/>
        </p:nvPicPr>
        <p:blipFill>
          <a:blip r:embed="rId3"/>
          <a:stretch>
            <a:fillRect/>
          </a:stretch>
        </p:blipFill>
        <p:spPr>
          <a:xfrm>
            <a:off x="8243742" y="2285707"/>
            <a:ext cx="2078166" cy="2713011"/>
          </a:xfrm>
          <a:prstGeom prst="rect">
            <a:avLst/>
          </a:prstGeom>
        </p:spPr>
      </p:pic>
    </p:spTree>
    <p:extLst>
      <p:ext uri="{BB962C8B-B14F-4D97-AF65-F5344CB8AC3E}">
        <p14:creationId xmlns:p14="http://schemas.microsoft.com/office/powerpoint/2010/main" val="215834733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C00D0DC-C135-41F7-857A-D34C21222DD2}"/>
              </a:ext>
            </a:extLst>
          </p:cNvPr>
          <p:cNvSpPr>
            <a:spLocks noGrp="1"/>
          </p:cNvSpPr>
          <p:nvPr>
            <p:ph type="body" sz="quarter" idx="10"/>
          </p:nvPr>
        </p:nvSpPr>
        <p:spPr/>
        <p:txBody>
          <a:bodyPr/>
          <a:lstStyle/>
          <a:p>
            <a:r>
              <a:rPr lang="en-AU" dirty="0"/>
              <a:t>Valuable collection of architecture principles to help you with your technology choices</a:t>
            </a:r>
          </a:p>
        </p:txBody>
      </p:sp>
      <p:sp>
        <p:nvSpPr>
          <p:cNvPr id="3" name="Title 2">
            <a:extLst>
              <a:ext uri="{FF2B5EF4-FFF2-40B4-BE49-F238E27FC236}">
                <a16:creationId xmlns:a16="http://schemas.microsoft.com/office/drawing/2014/main" id="{964A2A4A-4EC7-4AFA-9D7E-F1198FF5FC26}"/>
              </a:ext>
            </a:extLst>
          </p:cNvPr>
          <p:cNvSpPr>
            <a:spLocks noGrp="1"/>
          </p:cNvSpPr>
          <p:nvPr>
            <p:ph type="title"/>
          </p:nvPr>
        </p:nvSpPr>
        <p:spPr/>
        <p:txBody>
          <a:bodyPr/>
          <a:lstStyle/>
          <a:p>
            <a:r>
              <a:rPr lang="en-AU" dirty="0"/>
              <a:t>Azure Data Architecture Guide</a:t>
            </a:r>
          </a:p>
        </p:txBody>
      </p:sp>
      <p:pic>
        <p:nvPicPr>
          <p:cNvPr id="2050" name="Picture 2" descr="Overall data pipeline diagram">
            <a:extLst>
              <a:ext uri="{FF2B5EF4-FFF2-40B4-BE49-F238E27FC236}">
                <a16:creationId xmlns:a16="http://schemas.microsoft.com/office/drawing/2014/main" id="{BD162B33-604F-49B2-97B1-C7CB9EB0E0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3849" y="1979152"/>
            <a:ext cx="9624226" cy="4295813"/>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1">
            <a:extLst>
              <a:ext uri="{FF2B5EF4-FFF2-40B4-BE49-F238E27FC236}">
                <a16:creationId xmlns:a16="http://schemas.microsoft.com/office/drawing/2014/main" id="{107A6325-FBE5-4E3C-AD86-97E8B3BF4D7D}"/>
              </a:ext>
            </a:extLst>
          </p:cNvPr>
          <p:cNvSpPr txBox="1">
            <a:spLocks/>
          </p:cNvSpPr>
          <p:nvPr/>
        </p:nvSpPr>
        <p:spPr>
          <a:xfrm>
            <a:off x="426424" y="1260480"/>
            <a:ext cx="2172051" cy="271613"/>
          </a:xfrm>
          <a:prstGeom prst="rect">
            <a:avLst/>
          </a:prstGeom>
        </p:spPr>
        <p:txBody>
          <a:bodyPr vert="horz" wrap="square" lIns="0" tIns="0" rIns="0" bIns="0" rtlCol="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0" i="0" kern="1200" spc="0" baseline="0" dirty="0">
                <a:solidFill>
                  <a:srgbClr val="000000"/>
                </a:solidFill>
                <a:latin typeface="+mj-lt"/>
                <a:ea typeface="+mn-ea"/>
                <a:cs typeface="+mn-cs"/>
              </a:defRPr>
            </a:lvl1pPr>
            <a:lvl2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371" kern="1200" spc="0" baseline="0">
                <a:solidFill>
                  <a:srgbClr val="000000"/>
                </a:solidFill>
                <a:latin typeface="+mn-lt"/>
                <a:ea typeface="+mn-ea"/>
                <a:cs typeface="+mn-cs"/>
              </a:defRPr>
            </a:lvl3pPr>
            <a:lvl4pPr marL="672161" marR="0" indent="0" algn="l" defTabSz="914367" rtl="0" eaLnBrk="1" fontAlgn="auto" latinLnBrk="0" hangingPunct="1">
              <a:lnSpc>
                <a:spcPct val="10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AU" dirty="0">
                <a:hlinkClick r:id="rId3"/>
              </a:rPr>
              <a:t>https://aka.ms/adag</a:t>
            </a:r>
            <a:r>
              <a:rPr lang="en-AU" dirty="0"/>
              <a:t> </a:t>
            </a:r>
          </a:p>
        </p:txBody>
      </p:sp>
    </p:spTree>
    <p:extLst>
      <p:ext uri="{BB962C8B-B14F-4D97-AF65-F5344CB8AC3E}">
        <p14:creationId xmlns:p14="http://schemas.microsoft.com/office/powerpoint/2010/main" val="66266390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5C2FBE-DCB4-42EE-A899-5C3C7E700D67}"/>
              </a:ext>
            </a:extLst>
          </p:cNvPr>
          <p:cNvSpPr>
            <a:spLocks noGrp="1"/>
          </p:cNvSpPr>
          <p:nvPr>
            <p:ph type="body" sz="quarter" idx="10"/>
          </p:nvPr>
        </p:nvSpPr>
        <p:spPr/>
        <p:txBody>
          <a:bodyPr/>
          <a:lstStyle/>
          <a:p>
            <a:r>
              <a:rPr lang="en-AU" dirty="0"/>
              <a:t>Collection of reference architectures for most common challenges</a:t>
            </a:r>
          </a:p>
        </p:txBody>
      </p:sp>
      <p:sp>
        <p:nvSpPr>
          <p:cNvPr id="3" name="Title 2">
            <a:extLst>
              <a:ext uri="{FF2B5EF4-FFF2-40B4-BE49-F238E27FC236}">
                <a16:creationId xmlns:a16="http://schemas.microsoft.com/office/drawing/2014/main" id="{27ED7AF3-0693-41EA-9CFE-2CD2534A905B}"/>
              </a:ext>
            </a:extLst>
          </p:cNvPr>
          <p:cNvSpPr>
            <a:spLocks noGrp="1"/>
          </p:cNvSpPr>
          <p:nvPr>
            <p:ph type="title"/>
          </p:nvPr>
        </p:nvSpPr>
        <p:spPr/>
        <p:txBody>
          <a:bodyPr/>
          <a:lstStyle/>
          <a:p>
            <a:r>
              <a:rPr lang="en-AU" dirty="0"/>
              <a:t>Azure Architecture Solutions</a:t>
            </a:r>
          </a:p>
        </p:txBody>
      </p:sp>
      <p:sp>
        <p:nvSpPr>
          <p:cNvPr id="5" name="Text Placeholder 1">
            <a:extLst>
              <a:ext uri="{FF2B5EF4-FFF2-40B4-BE49-F238E27FC236}">
                <a16:creationId xmlns:a16="http://schemas.microsoft.com/office/drawing/2014/main" id="{1E428537-03AD-4B62-AAB2-B6FB891F1507}"/>
              </a:ext>
            </a:extLst>
          </p:cNvPr>
          <p:cNvSpPr txBox="1">
            <a:spLocks/>
          </p:cNvSpPr>
          <p:nvPr/>
        </p:nvSpPr>
        <p:spPr>
          <a:xfrm>
            <a:off x="426424" y="1211429"/>
            <a:ext cx="11339774" cy="271613"/>
          </a:xfrm>
          <a:prstGeom prst="rect">
            <a:avLst/>
          </a:prstGeom>
        </p:spPr>
        <p:txBody>
          <a:bodyPr vert="horz" wrap="square" lIns="0" tIns="0" rIns="0" bIns="0" rtlCol="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0" i="0" kern="1200" spc="0" baseline="0" dirty="0">
                <a:solidFill>
                  <a:srgbClr val="000000"/>
                </a:solidFill>
                <a:latin typeface="+mj-lt"/>
                <a:ea typeface="+mn-ea"/>
                <a:cs typeface="+mn-cs"/>
              </a:defRPr>
            </a:lvl1pPr>
            <a:lvl2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371" kern="1200" spc="0" baseline="0">
                <a:solidFill>
                  <a:srgbClr val="000000"/>
                </a:solidFill>
                <a:latin typeface="+mn-lt"/>
                <a:ea typeface="+mn-ea"/>
                <a:cs typeface="+mn-cs"/>
              </a:defRPr>
            </a:lvl3pPr>
            <a:lvl4pPr marL="672161" marR="0" indent="0" algn="l" defTabSz="914367" rtl="0" eaLnBrk="1" fontAlgn="auto" latinLnBrk="0" hangingPunct="1">
              <a:lnSpc>
                <a:spcPct val="10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AU" dirty="0">
                <a:hlinkClick r:id="rId2"/>
              </a:rPr>
              <a:t>https://azure.microsoft.com/en-us/solutions/architecture/</a:t>
            </a:r>
            <a:endParaRPr lang="en-AU" dirty="0"/>
          </a:p>
        </p:txBody>
      </p:sp>
      <p:pic>
        <p:nvPicPr>
          <p:cNvPr id="6" name="Picture 5">
            <a:extLst>
              <a:ext uri="{FF2B5EF4-FFF2-40B4-BE49-F238E27FC236}">
                <a16:creationId xmlns:a16="http://schemas.microsoft.com/office/drawing/2014/main" id="{5ACB2BF6-C372-410F-9762-E3F8D9B77CB9}"/>
              </a:ext>
            </a:extLst>
          </p:cNvPr>
          <p:cNvPicPr>
            <a:picLocks noChangeAspect="1"/>
          </p:cNvPicPr>
          <p:nvPr/>
        </p:nvPicPr>
        <p:blipFill>
          <a:blip r:embed="rId3"/>
          <a:stretch>
            <a:fillRect/>
          </a:stretch>
        </p:blipFill>
        <p:spPr>
          <a:xfrm>
            <a:off x="1572214" y="1679159"/>
            <a:ext cx="9047571" cy="4641669"/>
          </a:xfrm>
          <a:prstGeom prst="rect">
            <a:avLst/>
          </a:prstGeom>
        </p:spPr>
      </p:pic>
    </p:spTree>
    <p:extLst>
      <p:ext uri="{BB962C8B-B14F-4D97-AF65-F5344CB8AC3E}">
        <p14:creationId xmlns:p14="http://schemas.microsoft.com/office/powerpoint/2010/main" val="384073924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 Placeholder 55">
            <a:extLst>
              <a:ext uri="{FF2B5EF4-FFF2-40B4-BE49-F238E27FC236}">
                <a16:creationId xmlns:a16="http://schemas.microsoft.com/office/drawing/2014/main" id="{0932592B-135A-4432-BD57-CBE855ABFFD4}"/>
              </a:ext>
            </a:extLst>
          </p:cNvPr>
          <p:cNvSpPr>
            <a:spLocks noGrp="1"/>
          </p:cNvSpPr>
          <p:nvPr>
            <p:ph type="body" sz="quarter" idx="10"/>
          </p:nvPr>
        </p:nvSpPr>
        <p:spPr/>
        <p:txBody>
          <a:bodyPr/>
          <a:lstStyle/>
          <a:p>
            <a:pPr marL="0" indent="0">
              <a:buNone/>
            </a:pPr>
            <a:r>
              <a:rPr lang="en-US" dirty="0"/>
              <a:t>Big Data and advanced analytics</a:t>
            </a:r>
          </a:p>
        </p:txBody>
      </p:sp>
      <p:sp>
        <p:nvSpPr>
          <p:cNvPr id="21" name="Title 20"/>
          <p:cNvSpPr>
            <a:spLocks noGrp="1"/>
          </p:cNvSpPr>
          <p:nvPr>
            <p:ph type="title"/>
          </p:nvPr>
        </p:nvSpPr>
        <p:spPr/>
        <p:txBody>
          <a:bodyPr/>
          <a:lstStyle/>
          <a:p>
            <a:pPr lvl="0"/>
            <a:r>
              <a:rPr lang="en-US" dirty="0"/>
              <a:t>Modern Data Platform Solution Scenarios</a:t>
            </a:r>
          </a:p>
        </p:txBody>
      </p:sp>
      <p:grpSp>
        <p:nvGrpSpPr>
          <p:cNvPr id="2" name="Group 1">
            <a:extLst>
              <a:ext uri="{FF2B5EF4-FFF2-40B4-BE49-F238E27FC236}">
                <a16:creationId xmlns:a16="http://schemas.microsoft.com/office/drawing/2014/main" id="{1B2B71D3-D9D5-7A4F-8C15-A027C6495F8A}"/>
              </a:ext>
            </a:extLst>
          </p:cNvPr>
          <p:cNvGrpSpPr/>
          <p:nvPr/>
        </p:nvGrpSpPr>
        <p:grpSpPr>
          <a:xfrm>
            <a:off x="437318" y="2647507"/>
            <a:ext cx="3806829" cy="2607355"/>
            <a:chOff x="437318" y="2647507"/>
            <a:chExt cx="3806829" cy="2607355"/>
          </a:xfrm>
        </p:grpSpPr>
        <p:grpSp>
          <p:nvGrpSpPr>
            <p:cNvPr id="23" name="Group 22"/>
            <p:cNvGrpSpPr/>
            <p:nvPr/>
          </p:nvGrpSpPr>
          <p:grpSpPr>
            <a:xfrm>
              <a:off x="1187652" y="2749316"/>
              <a:ext cx="751376" cy="556973"/>
              <a:chOff x="-2575176" y="-1203590"/>
              <a:chExt cx="3082012" cy="2284628"/>
            </a:xfrm>
            <a:solidFill>
              <a:schemeClr val="tx1"/>
            </a:solidFill>
          </p:grpSpPr>
          <p:sp>
            <p:nvSpPr>
              <p:cNvPr id="24" name="Freeform 42"/>
              <p:cNvSpPr>
                <a:spLocks/>
              </p:cNvSpPr>
              <p:nvPr/>
            </p:nvSpPr>
            <p:spPr bwMode="auto">
              <a:xfrm>
                <a:off x="-2542324" y="188092"/>
                <a:ext cx="462897" cy="621177"/>
              </a:xfrm>
              <a:custGeom>
                <a:avLst/>
                <a:gdLst>
                  <a:gd name="T0" fmla="*/ 363 w 2335"/>
                  <a:gd name="T1" fmla="*/ 2397 h 3120"/>
                  <a:gd name="T2" fmla="*/ 250 w 2335"/>
                  <a:gd name="T3" fmla="*/ 2251 h 3120"/>
                  <a:gd name="T4" fmla="*/ 168 w 2335"/>
                  <a:gd name="T5" fmla="*/ 2133 h 3120"/>
                  <a:gd name="T6" fmla="*/ 122 w 2335"/>
                  <a:gd name="T7" fmla="*/ 2060 h 3120"/>
                  <a:gd name="T8" fmla="*/ 40 w 2335"/>
                  <a:gd name="T9" fmla="*/ 1892 h 3120"/>
                  <a:gd name="T10" fmla="*/ 5 w 2335"/>
                  <a:gd name="T11" fmla="*/ 1733 h 3120"/>
                  <a:gd name="T12" fmla="*/ 3 w 2335"/>
                  <a:gd name="T13" fmla="*/ 1613 h 3120"/>
                  <a:gd name="T14" fmla="*/ 20 w 2335"/>
                  <a:gd name="T15" fmla="*/ 1485 h 3120"/>
                  <a:gd name="T16" fmla="*/ 63 w 2335"/>
                  <a:gd name="T17" fmla="*/ 1347 h 3120"/>
                  <a:gd name="T18" fmla="*/ 136 w 2335"/>
                  <a:gd name="T19" fmla="*/ 1200 h 3120"/>
                  <a:gd name="T20" fmla="*/ 264 w 2335"/>
                  <a:gd name="T21" fmla="*/ 1014 h 3120"/>
                  <a:gd name="T22" fmla="*/ 411 w 2335"/>
                  <a:gd name="T23" fmla="*/ 815 h 3120"/>
                  <a:gd name="T24" fmla="*/ 625 w 2335"/>
                  <a:gd name="T25" fmla="*/ 551 h 3120"/>
                  <a:gd name="T26" fmla="*/ 1110 w 2335"/>
                  <a:gd name="T27" fmla="*/ 0 h 3120"/>
                  <a:gd name="T28" fmla="*/ 1021 w 2335"/>
                  <a:gd name="T29" fmla="*/ 632 h 3120"/>
                  <a:gd name="T30" fmla="*/ 993 w 2335"/>
                  <a:gd name="T31" fmla="*/ 666 h 3120"/>
                  <a:gd name="T32" fmla="*/ 940 w 2335"/>
                  <a:gd name="T33" fmla="*/ 730 h 3120"/>
                  <a:gd name="T34" fmla="*/ 868 w 2335"/>
                  <a:gd name="T35" fmla="*/ 815 h 3120"/>
                  <a:gd name="T36" fmla="*/ 691 w 2335"/>
                  <a:gd name="T37" fmla="*/ 1029 h 3120"/>
                  <a:gd name="T38" fmla="*/ 507 w 2335"/>
                  <a:gd name="T39" fmla="*/ 1258 h 3120"/>
                  <a:gd name="T40" fmla="*/ 412 w 2335"/>
                  <a:gd name="T41" fmla="*/ 1397 h 3120"/>
                  <a:gd name="T42" fmla="*/ 370 w 2335"/>
                  <a:gd name="T43" fmla="*/ 1498 h 3120"/>
                  <a:gd name="T44" fmla="*/ 350 w 2335"/>
                  <a:gd name="T45" fmla="*/ 1587 h 3120"/>
                  <a:gd name="T46" fmla="*/ 358 w 2335"/>
                  <a:gd name="T47" fmla="*/ 1709 h 3120"/>
                  <a:gd name="T48" fmla="*/ 390 w 2335"/>
                  <a:gd name="T49" fmla="*/ 1792 h 3120"/>
                  <a:gd name="T50" fmla="*/ 401 w 2335"/>
                  <a:gd name="T51" fmla="*/ 1809 h 3120"/>
                  <a:gd name="T52" fmla="*/ 404 w 2335"/>
                  <a:gd name="T53" fmla="*/ 1813 h 3120"/>
                  <a:gd name="T54" fmla="*/ 418 w 2335"/>
                  <a:gd name="T55" fmla="*/ 1833 h 3120"/>
                  <a:gd name="T56" fmla="*/ 460 w 2335"/>
                  <a:gd name="T57" fmla="*/ 1895 h 3120"/>
                  <a:gd name="T58" fmla="*/ 555 w 2335"/>
                  <a:gd name="T59" fmla="*/ 2020 h 3120"/>
                  <a:gd name="T60" fmla="*/ 684 w 2335"/>
                  <a:gd name="T61" fmla="*/ 2179 h 3120"/>
                  <a:gd name="T62" fmla="*/ 839 w 2335"/>
                  <a:gd name="T63" fmla="*/ 2347 h 3120"/>
                  <a:gd name="T64" fmla="*/ 1011 w 2335"/>
                  <a:gd name="T65" fmla="*/ 2505 h 3120"/>
                  <a:gd name="T66" fmla="*/ 1192 w 2335"/>
                  <a:gd name="T67" fmla="*/ 2631 h 3120"/>
                  <a:gd name="T68" fmla="*/ 1329 w 2335"/>
                  <a:gd name="T69" fmla="*/ 2693 h 3120"/>
                  <a:gd name="T70" fmla="*/ 1418 w 2335"/>
                  <a:gd name="T71" fmla="*/ 2712 h 3120"/>
                  <a:gd name="T72" fmla="*/ 1581 w 2335"/>
                  <a:gd name="T73" fmla="*/ 2713 h 3120"/>
                  <a:gd name="T74" fmla="*/ 1680 w 2335"/>
                  <a:gd name="T75" fmla="*/ 2691 h 3120"/>
                  <a:gd name="T76" fmla="*/ 1771 w 2335"/>
                  <a:gd name="T77" fmla="*/ 2642 h 3120"/>
                  <a:gd name="T78" fmla="*/ 1875 w 2335"/>
                  <a:gd name="T79" fmla="*/ 2556 h 3120"/>
                  <a:gd name="T80" fmla="*/ 2029 w 2335"/>
                  <a:gd name="T81" fmla="*/ 2386 h 3120"/>
                  <a:gd name="T82" fmla="*/ 2173 w 2335"/>
                  <a:gd name="T83" fmla="*/ 2220 h 3120"/>
                  <a:gd name="T84" fmla="*/ 2241 w 2335"/>
                  <a:gd name="T85" fmla="*/ 2559 h 3120"/>
                  <a:gd name="T86" fmla="*/ 2212 w 2335"/>
                  <a:gd name="T87" fmla="*/ 2604 h 3120"/>
                  <a:gd name="T88" fmla="*/ 2146 w 2335"/>
                  <a:gd name="T89" fmla="*/ 2704 h 3120"/>
                  <a:gd name="T90" fmla="*/ 2018 w 2335"/>
                  <a:gd name="T91" fmla="*/ 2865 h 3120"/>
                  <a:gd name="T92" fmla="*/ 1842 w 2335"/>
                  <a:gd name="T93" fmla="*/ 3013 h 3120"/>
                  <a:gd name="T94" fmla="*/ 1737 w 2335"/>
                  <a:gd name="T95" fmla="*/ 3069 h 3120"/>
                  <a:gd name="T96" fmla="*/ 1634 w 2335"/>
                  <a:gd name="T97" fmla="*/ 3107 h 3120"/>
                  <a:gd name="T98" fmla="*/ 1540 w 2335"/>
                  <a:gd name="T99" fmla="*/ 3119 h 3120"/>
                  <a:gd name="T100" fmla="*/ 1404 w 2335"/>
                  <a:gd name="T101" fmla="*/ 3115 h 3120"/>
                  <a:gd name="T102" fmla="*/ 1285 w 2335"/>
                  <a:gd name="T103" fmla="*/ 3093 h 3120"/>
                  <a:gd name="T104" fmla="*/ 1162 w 2335"/>
                  <a:gd name="T105" fmla="*/ 3053 h 3120"/>
                  <a:gd name="T106" fmla="*/ 1038 w 2335"/>
                  <a:gd name="T107" fmla="*/ 2997 h 3120"/>
                  <a:gd name="T108" fmla="*/ 912 w 2335"/>
                  <a:gd name="T109" fmla="*/ 2922 h 3120"/>
                  <a:gd name="T110" fmla="*/ 784 w 2335"/>
                  <a:gd name="T111" fmla="*/ 2830 h 3120"/>
                  <a:gd name="T112" fmla="*/ 656 w 2335"/>
                  <a:gd name="T113" fmla="*/ 2721 h 3120"/>
                  <a:gd name="T114" fmla="*/ 528 w 2335"/>
                  <a:gd name="T115" fmla="*/ 2593 h 3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35" h="3120">
                    <a:moveTo>
                      <a:pt x="496" y="2559"/>
                    </a:moveTo>
                    <a:lnTo>
                      <a:pt x="427" y="2478"/>
                    </a:lnTo>
                    <a:lnTo>
                      <a:pt x="395" y="2437"/>
                    </a:lnTo>
                    <a:lnTo>
                      <a:pt x="363" y="2397"/>
                    </a:lnTo>
                    <a:lnTo>
                      <a:pt x="333" y="2359"/>
                    </a:lnTo>
                    <a:lnTo>
                      <a:pt x="304" y="2322"/>
                    </a:lnTo>
                    <a:lnTo>
                      <a:pt x="276" y="2286"/>
                    </a:lnTo>
                    <a:lnTo>
                      <a:pt x="250" y="2251"/>
                    </a:lnTo>
                    <a:lnTo>
                      <a:pt x="227" y="2218"/>
                    </a:lnTo>
                    <a:lnTo>
                      <a:pt x="205" y="2188"/>
                    </a:lnTo>
                    <a:lnTo>
                      <a:pt x="185" y="2159"/>
                    </a:lnTo>
                    <a:lnTo>
                      <a:pt x="168" y="2133"/>
                    </a:lnTo>
                    <a:lnTo>
                      <a:pt x="152" y="2111"/>
                    </a:lnTo>
                    <a:lnTo>
                      <a:pt x="140" y="2090"/>
                    </a:lnTo>
                    <a:lnTo>
                      <a:pt x="130" y="2074"/>
                    </a:lnTo>
                    <a:lnTo>
                      <a:pt x="122" y="2060"/>
                    </a:lnTo>
                    <a:lnTo>
                      <a:pt x="100" y="2023"/>
                    </a:lnTo>
                    <a:lnTo>
                      <a:pt x="77" y="1983"/>
                    </a:lnTo>
                    <a:lnTo>
                      <a:pt x="57" y="1939"/>
                    </a:lnTo>
                    <a:lnTo>
                      <a:pt x="40" y="1892"/>
                    </a:lnTo>
                    <a:lnTo>
                      <a:pt x="24" y="1842"/>
                    </a:lnTo>
                    <a:lnTo>
                      <a:pt x="13" y="1789"/>
                    </a:lnTo>
                    <a:lnTo>
                      <a:pt x="9" y="1762"/>
                    </a:lnTo>
                    <a:lnTo>
                      <a:pt x="5" y="1733"/>
                    </a:lnTo>
                    <a:lnTo>
                      <a:pt x="3" y="1704"/>
                    </a:lnTo>
                    <a:lnTo>
                      <a:pt x="1" y="1675"/>
                    </a:lnTo>
                    <a:lnTo>
                      <a:pt x="0" y="1644"/>
                    </a:lnTo>
                    <a:lnTo>
                      <a:pt x="3" y="1613"/>
                    </a:lnTo>
                    <a:lnTo>
                      <a:pt x="5" y="1582"/>
                    </a:lnTo>
                    <a:lnTo>
                      <a:pt x="9" y="1549"/>
                    </a:lnTo>
                    <a:lnTo>
                      <a:pt x="14" y="1518"/>
                    </a:lnTo>
                    <a:lnTo>
                      <a:pt x="20" y="1485"/>
                    </a:lnTo>
                    <a:lnTo>
                      <a:pt x="28" y="1451"/>
                    </a:lnTo>
                    <a:lnTo>
                      <a:pt x="39" y="1417"/>
                    </a:lnTo>
                    <a:lnTo>
                      <a:pt x="50" y="1382"/>
                    </a:lnTo>
                    <a:lnTo>
                      <a:pt x="63" y="1347"/>
                    </a:lnTo>
                    <a:lnTo>
                      <a:pt x="79" y="1310"/>
                    </a:lnTo>
                    <a:lnTo>
                      <a:pt x="95" y="1274"/>
                    </a:lnTo>
                    <a:lnTo>
                      <a:pt x="115" y="1237"/>
                    </a:lnTo>
                    <a:lnTo>
                      <a:pt x="136" y="1200"/>
                    </a:lnTo>
                    <a:lnTo>
                      <a:pt x="158" y="1163"/>
                    </a:lnTo>
                    <a:lnTo>
                      <a:pt x="184" y="1125"/>
                    </a:lnTo>
                    <a:lnTo>
                      <a:pt x="224" y="1068"/>
                    </a:lnTo>
                    <a:lnTo>
                      <a:pt x="264" y="1014"/>
                    </a:lnTo>
                    <a:lnTo>
                      <a:pt x="302" y="961"/>
                    </a:lnTo>
                    <a:lnTo>
                      <a:pt x="339" y="911"/>
                    </a:lnTo>
                    <a:lnTo>
                      <a:pt x="375" y="861"/>
                    </a:lnTo>
                    <a:lnTo>
                      <a:pt x="411" y="815"/>
                    </a:lnTo>
                    <a:lnTo>
                      <a:pt x="447" y="769"/>
                    </a:lnTo>
                    <a:lnTo>
                      <a:pt x="483" y="723"/>
                    </a:lnTo>
                    <a:lnTo>
                      <a:pt x="554" y="637"/>
                    </a:lnTo>
                    <a:lnTo>
                      <a:pt x="625" y="551"/>
                    </a:lnTo>
                    <a:lnTo>
                      <a:pt x="699" y="465"/>
                    </a:lnTo>
                    <a:lnTo>
                      <a:pt x="738" y="422"/>
                    </a:lnTo>
                    <a:lnTo>
                      <a:pt x="776" y="377"/>
                    </a:lnTo>
                    <a:lnTo>
                      <a:pt x="1110" y="0"/>
                    </a:lnTo>
                    <a:lnTo>
                      <a:pt x="1277" y="433"/>
                    </a:lnTo>
                    <a:lnTo>
                      <a:pt x="1026" y="627"/>
                    </a:lnTo>
                    <a:lnTo>
                      <a:pt x="1025" y="628"/>
                    </a:lnTo>
                    <a:lnTo>
                      <a:pt x="1021" y="632"/>
                    </a:lnTo>
                    <a:lnTo>
                      <a:pt x="1017" y="637"/>
                    </a:lnTo>
                    <a:lnTo>
                      <a:pt x="1011" y="645"/>
                    </a:lnTo>
                    <a:lnTo>
                      <a:pt x="1003" y="654"/>
                    </a:lnTo>
                    <a:lnTo>
                      <a:pt x="993" y="666"/>
                    </a:lnTo>
                    <a:lnTo>
                      <a:pt x="981" y="679"/>
                    </a:lnTo>
                    <a:lnTo>
                      <a:pt x="969" y="695"/>
                    </a:lnTo>
                    <a:lnTo>
                      <a:pt x="954" y="711"/>
                    </a:lnTo>
                    <a:lnTo>
                      <a:pt x="940" y="730"/>
                    </a:lnTo>
                    <a:lnTo>
                      <a:pt x="923" y="749"/>
                    </a:lnTo>
                    <a:lnTo>
                      <a:pt x="906" y="770"/>
                    </a:lnTo>
                    <a:lnTo>
                      <a:pt x="887" y="792"/>
                    </a:lnTo>
                    <a:lnTo>
                      <a:pt x="868" y="815"/>
                    </a:lnTo>
                    <a:lnTo>
                      <a:pt x="827" y="864"/>
                    </a:lnTo>
                    <a:lnTo>
                      <a:pt x="783" y="917"/>
                    </a:lnTo>
                    <a:lnTo>
                      <a:pt x="738" y="973"/>
                    </a:lnTo>
                    <a:lnTo>
                      <a:pt x="691" y="1029"/>
                    </a:lnTo>
                    <a:lnTo>
                      <a:pt x="645" y="1087"/>
                    </a:lnTo>
                    <a:lnTo>
                      <a:pt x="597" y="1145"/>
                    </a:lnTo>
                    <a:lnTo>
                      <a:pt x="552" y="1202"/>
                    </a:lnTo>
                    <a:lnTo>
                      <a:pt x="507" y="1258"/>
                    </a:lnTo>
                    <a:lnTo>
                      <a:pt x="465" y="1313"/>
                    </a:lnTo>
                    <a:lnTo>
                      <a:pt x="445" y="1341"/>
                    </a:lnTo>
                    <a:lnTo>
                      <a:pt x="428" y="1369"/>
                    </a:lnTo>
                    <a:lnTo>
                      <a:pt x="412" y="1397"/>
                    </a:lnTo>
                    <a:lnTo>
                      <a:pt x="399" y="1423"/>
                    </a:lnTo>
                    <a:lnTo>
                      <a:pt x="388" y="1448"/>
                    </a:lnTo>
                    <a:lnTo>
                      <a:pt x="378" y="1474"/>
                    </a:lnTo>
                    <a:lnTo>
                      <a:pt x="370" y="1498"/>
                    </a:lnTo>
                    <a:lnTo>
                      <a:pt x="363" y="1522"/>
                    </a:lnTo>
                    <a:lnTo>
                      <a:pt x="358" y="1544"/>
                    </a:lnTo>
                    <a:lnTo>
                      <a:pt x="354" y="1566"/>
                    </a:lnTo>
                    <a:lnTo>
                      <a:pt x="350" y="1587"/>
                    </a:lnTo>
                    <a:lnTo>
                      <a:pt x="349" y="1607"/>
                    </a:lnTo>
                    <a:lnTo>
                      <a:pt x="348" y="1644"/>
                    </a:lnTo>
                    <a:lnTo>
                      <a:pt x="351" y="1678"/>
                    </a:lnTo>
                    <a:lnTo>
                      <a:pt x="358" y="1709"/>
                    </a:lnTo>
                    <a:lnTo>
                      <a:pt x="365" y="1735"/>
                    </a:lnTo>
                    <a:lnTo>
                      <a:pt x="373" y="1758"/>
                    </a:lnTo>
                    <a:lnTo>
                      <a:pt x="381" y="1777"/>
                    </a:lnTo>
                    <a:lnTo>
                      <a:pt x="390" y="1792"/>
                    </a:lnTo>
                    <a:lnTo>
                      <a:pt x="393" y="1798"/>
                    </a:lnTo>
                    <a:lnTo>
                      <a:pt x="396" y="1802"/>
                    </a:lnTo>
                    <a:lnTo>
                      <a:pt x="399" y="1806"/>
                    </a:lnTo>
                    <a:lnTo>
                      <a:pt x="401" y="1809"/>
                    </a:lnTo>
                    <a:lnTo>
                      <a:pt x="402" y="1810"/>
                    </a:lnTo>
                    <a:lnTo>
                      <a:pt x="402" y="1811"/>
                    </a:lnTo>
                    <a:lnTo>
                      <a:pt x="403" y="1811"/>
                    </a:lnTo>
                    <a:lnTo>
                      <a:pt x="404" y="1813"/>
                    </a:lnTo>
                    <a:lnTo>
                      <a:pt x="406" y="1816"/>
                    </a:lnTo>
                    <a:lnTo>
                      <a:pt x="409" y="1821"/>
                    </a:lnTo>
                    <a:lnTo>
                      <a:pt x="413" y="1827"/>
                    </a:lnTo>
                    <a:lnTo>
                      <a:pt x="418" y="1833"/>
                    </a:lnTo>
                    <a:lnTo>
                      <a:pt x="423" y="1841"/>
                    </a:lnTo>
                    <a:lnTo>
                      <a:pt x="429" y="1849"/>
                    </a:lnTo>
                    <a:lnTo>
                      <a:pt x="443" y="1870"/>
                    </a:lnTo>
                    <a:lnTo>
                      <a:pt x="460" y="1895"/>
                    </a:lnTo>
                    <a:lnTo>
                      <a:pt x="480" y="1921"/>
                    </a:lnTo>
                    <a:lnTo>
                      <a:pt x="502" y="1952"/>
                    </a:lnTo>
                    <a:lnTo>
                      <a:pt x="528" y="1985"/>
                    </a:lnTo>
                    <a:lnTo>
                      <a:pt x="555" y="2020"/>
                    </a:lnTo>
                    <a:lnTo>
                      <a:pt x="584" y="2058"/>
                    </a:lnTo>
                    <a:lnTo>
                      <a:pt x="616" y="2096"/>
                    </a:lnTo>
                    <a:lnTo>
                      <a:pt x="649" y="2138"/>
                    </a:lnTo>
                    <a:lnTo>
                      <a:pt x="684" y="2179"/>
                    </a:lnTo>
                    <a:lnTo>
                      <a:pt x="720" y="2220"/>
                    </a:lnTo>
                    <a:lnTo>
                      <a:pt x="758" y="2263"/>
                    </a:lnTo>
                    <a:lnTo>
                      <a:pt x="797" y="2305"/>
                    </a:lnTo>
                    <a:lnTo>
                      <a:pt x="839" y="2347"/>
                    </a:lnTo>
                    <a:lnTo>
                      <a:pt x="880" y="2388"/>
                    </a:lnTo>
                    <a:lnTo>
                      <a:pt x="922" y="2429"/>
                    </a:lnTo>
                    <a:lnTo>
                      <a:pt x="967" y="2468"/>
                    </a:lnTo>
                    <a:lnTo>
                      <a:pt x="1011" y="2505"/>
                    </a:lnTo>
                    <a:lnTo>
                      <a:pt x="1055" y="2540"/>
                    </a:lnTo>
                    <a:lnTo>
                      <a:pt x="1101" y="2573"/>
                    </a:lnTo>
                    <a:lnTo>
                      <a:pt x="1146" y="2604"/>
                    </a:lnTo>
                    <a:lnTo>
                      <a:pt x="1192" y="2631"/>
                    </a:lnTo>
                    <a:lnTo>
                      <a:pt x="1237" y="2656"/>
                    </a:lnTo>
                    <a:lnTo>
                      <a:pt x="1284" y="2676"/>
                    </a:lnTo>
                    <a:lnTo>
                      <a:pt x="1306" y="2685"/>
                    </a:lnTo>
                    <a:lnTo>
                      <a:pt x="1329" y="2693"/>
                    </a:lnTo>
                    <a:lnTo>
                      <a:pt x="1351" y="2699"/>
                    </a:lnTo>
                    <a:lnTo>
                      <a:pt x="1373" y="2704"/>
                    </a:lnTo>
                    <a:lnTo>
                      <a:pt x="1396" y="2709"/>
                    </a:lnTo>
                    <a:lnTo>
                      <a:pt x="1418" y="2712"/>
                    </a:lnTo>
                    <a:lnTo>
                      <a:pt x="1441" y="2714"/>
                    </a:lnTo>
                    <a:lnTo>
                      <a:pt x="1462" y="2714"/>
                    </a:lnTo>
                    <a:lnTo>
                      <a:pt x="1555" y="2714"/>
                    </a:lnTo>
                    <a:lnTo>
                      <a:pt x="1581" y="2713"/>
                    </a:lnTo>
                    <a:lnTo>
                      <a:pt x="1607" y="2710"/>
                    </a:lnTo>
                    <a:lnTo>
                      <a:pt x="1632" y="2706"/>
                    </a:lnTo>
                    <a:lnTo>
                      <a:pt x="1656" y="2699"/>
                    </a:lnTo>
                    <a:lnTo>
                      <a:pt x="1680" y="2691"/>
                    </a:lnTo>
                    <a:lnTo>
                      <a:pt x="1704" y="2681"/>
                    </a:lnTo>
                    <a:lnTo>
                      <a:pt x="1727" y="2669"/>
                    </a:lnTo>
                    <a:lnTo>
                      <a:pt x="1749" y="2657"/>
                    </a:lnTo>
                    <a:lnTo>
                      <a:pt x="1771" y="2642"/>
                    </a:lnTo>
                    <a:lnTo>
                      <a:pt x="1793" y="2628"/>
                    </a:lnTo>
                    <a:lnTo>
                      <a:pt x="1814" y="2611"/>
                    </a:lnTo>
                    <a:lnTo>
                      <a:pt x="1835" y="2594"/>
                    </a:lnTo>
                    <a:lnTo>
                      <a:pt x="1875" y="2556"/>
                    </a:lnTo>
                    <a:lnTo>
                      <a:pt x="1915" y="2516"/>
                    </a:lnTo>
                    <a:lnTo>
                      <a:pt x="1954" y="2473"/>
                    </a:lnTo>
                    <a:lnTo>
                      <a:pt x="1992" y="2430"/>
                    </a:lnTo>
                    <a:lnTo>
                      <a:pt x="2029" y="2386"/>
                    </a:lnTo>
                    <a:lnTo>
                      <a:pt x="2065" y="2343"/>
                    </a:lnTo>
                    <a:lnTo>
                      <a:pt x="2101" y="2299"/>
                    </a:lnTo>
                    <a:lnTo>
                      <a:pt x="2137" y="2258"/>
                    </a:lnTo>
                    <a:lnTo>
                      <a:pt x="2173" y="2220"/>
                    </a:lnTo>
                    <a:lnTo>
                      <a:pt x="2192" y="2202"/>
                    </a:lnTo>
                    <a:lnTo>
                      <a:pt x="2210" y="2185"/>
                    </a:lnTo>
                    <a:lnTo>
                      <a:pt x="2335" y="2371"/>
                    </a:lnTo>
                    <a:lnTo>
                      <a:pt x="2241" y="2559"/>
                    </a:lnTo>
                    <a:lnTo>
                      <a:pt x="2234" y="2568"/>
                    </a:lnTo>
                    <a:lnTo>
                      <a:pt x="2228" y="2579"/>
                    </a:lnTo>
                    <a:lnTo>
                      <a:pt x="2220" y="2591"/>
                    </a:lnTo>
                    <a:lnTo>
                      <a:pt x="2212" y="2604"/>
                    </a:lnTo>
                    <a:lnTo>
                      <a:pt x="2202" y="2619"/>
                    </a:lnTo>
                    <a:lnTo>
                      <a:pt x="2193" y="2634"/>
                    </a:lnTo>
                    <a:lnTo>
                      <a:pt x="2171" y="2668"/>
                    </a:lnTo>
                    <a:lnTo>
                      <a:pt x="2146" y="2704"/>
                    </a:lnTo>
                    <a:lnTo>
                      <a:pt x="2119" y="2743"/>
                    </a:lnTo>
                    <a:lnTo>
                      <a:pt x="2088" y="2783"/>
                    </a:lnTo>
                    <a:lnTo>
                      <a:pt x="2054" y="2824"/>
                    </a:lnTo>
                    <a:lnTo>
                      <a:pt x="2018" y="2865"/>
                    </a:lnTo>
                    <a:lnTo>
                      <a:pt x="1978" y="2905"/>
                    </a:lnTo>
                    <a:lnTo>
                      <a:pt x="1936" y="2943"/>
                    </a:lnTo>
                    <a:lnTo>
                      <a:pt x="1891" y="2980"/>
                    </a:lnTo>
                    <a:lnTo>
                      <a:pt x="1842" y="3013"/>
                    </a:lnTo>
                    <a:lnTo>
                      <a:pt x="1817" y="3029"/>
                    </a:lnTo>
                    <a:lnTo>
                      <a:pt x="1792" y="3043"/>
                    </a:lnTo>
                    <a:lnTo>
                      <a:pt x="1765" y="3056"/>
                    </a:lnTo>
                    <a:lnTo>
                      <a:pt x="1737" y="3069"/>
                    </a:lnTo>
                    <a:lnTo>
                      <a:pt x="1709" y="3079"/>
                    </a:lnTo>
                    <a:lnTo>
                      <a:pt x="1680" y="3088"/>
                    </a:lnTo>
                    <a:lnTo>
                      <a:pt x="1657" y="3099"/>
                    </a:lnTo>
                    <a:lnTo>
                      <a:pt x="1634" y="3107"/>
                    </a:lnTo>
                    <a:lnTo>
                      <a:pt x="1610" y="3112"/>
                    </a:lnTo>
                    <a:lnTo>
                      <a:pt x="1587" y="3116"/>
                    </a:lnTo>
                    <a:lnTo>
                      <a:pt x="1563" y="3118"/>
                    </a:lnTo>
                    <a:lnTo>
                      <a:pt x="1540" y="3119"/>
                    </a:lnTo>
                    <a:lnTo>
                      <a:pt x="1493" y="3120"/>
                    </a:lnTo>
                    <a:lnTo>
                      <a:pt x="1463" y="3119"/>
                    </a:lnTo>
                    <a:lnTo>
                      <a:pt x="1434" y="3118"/>
                    </a:lnTo>
                    <a:lnTo>
                      <a:pt x="1404" y="3115"/>
                    </a:lnTo>
                    <a:lnTo>
                      <a:pt x="1374" y="3111"/>
                    </a:lnTo>
                    <a:lnTo>
                      <a:pt x="1345" y="3106"/>
                    </a:lnTo>
                    <a:lnTo>
                      <a:pt x="1315" y="3101"/>
                    </a:lnTo>
                    <a:lnTo>
                      <a:pt x="1285" y="3093"/>
                    </a:lnTo>
                    <a:lnTo>
                      <a:pt x="1254" y="3085"/>
                    </a:lnTo>
                    <a:lnTo>
                      <a:pt x="1224" y="3076"/>
                    </a:lnTo>
                    <a:lnTo>
                      <a:pt x="1193" y="3066"/>
                    </a:lnTo>
                    <a:lnTo>
                      <a:pt x="1162" y="3053"/>
                    </a:lnTo>
                    <a:lnTo>
                      <a:pt x="1131" y="3041"/>
                    </a:lnTo>
                    <a:lnTo>
                      <a:pt x="1100" y="3028"/>
                    </a:lnTo>
                    <a:lnTo>
                      <a:pt x="1069" y="3013"/>
                    </a:lnTo>
                    <a:lnTo>
                      <a:pt x="1038" y="2997"/>
                    </a:lnTo>
                    <a:lnTo>
                      <a:pt x="1006" y="2980"/>
                    </a:lnTo>
                    <a:lnTo>
                      <a:pt x="975" y="2962"/>
                    </a:lnTo>
                    <a:lnTo>
                      <a:pt x="943" y="2942"/>
                    </a:lnTo>
                    <a:lnTo>
                      <a:pt x="912" y="2922"/>
                    </a:lnTo>
                    <a:lnTo>
                      <a:pt x="880" y="2901"/>
                    </a:lnTo>
                    <a:lnTo>
                      <a:pt x="848" y="2878"/>
                    </a:lnTo>
                    <a:lnTo>
                      <a:pt x="816" y="2855"/>
                    </a:lnTo>
                    <a:lnTo>
                      <a:pt x="784" y="2830"/>
                    </a:lnTo>
                    <a:lnTo>
                      <a:pt x="752" y="2804"/>
                    </a:lnTo>
                    <a:lnTo>
                      <a:pt x="720" y="2777"/>
                    </a:lnTo>
                    <a:lnTo>
                      <a:pt x="688" y="2749"/>
                    </a:lnTo>
                    <a:lnTo>
                      <a:pt x="656" y="2721"/>
                    </a:lnTo>
                    <a:lnTo>
                      <a:pt x="624" y="2691"/>
                    </a:lnTo>
                    <a:lnTo>
                      <a:pt x="592" y="2659"/>
                    </a:lnTo>
                    <a:lnTo>
                      <a:pt x="560" y="2627"/>
                    </a:lnTo>
                    <a:lnTo>
                      <a:pt x="528" y="2593"/>
                    </a:lnTo>
                    <a:lnTo>
                      <a:pt x="496" y="2559"/>
                    </a:lnTo>
                    <a:lnTo>
                      <a:pt x="496" y="2559"/>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5" name="Freeform 43"/>
              <p:cNvSpPr>
                <a:spLocks/>
              </p:cNvSpPr>
              <p:nvPr/>
            </p:nvSpPr>
            <p:spPr bwMode="auto">
              <a:xfrm>
                <a:off x="-986390" y="340396"/>
                <a:ext cx="477832" cy="651044"/>
              </a:xfrm>
              <a:custGeom>
                <a:avLst/>
                <a:gdLst>
                  <a:gd name="T0" fmla="*/ 77 w 2403"/>
                  <a:gd name="T1" fmla="*/ 3032 h 3283"/>
                  <a:gd name="T2" fmla="*/ 19 w 2403"/>
                  <a:gd name="T3" fmla="*/ 2902 h 3283"/>
                  <a:gd name="T4" fmla="*/ 1 w 2403"/>
                  <a:gd name="T5" fmla="*/ 2781 h 3283"/>
                  <a:gd name="T6" fmla="*/ 2 w 2403"/>
                  <a:gd name="T7" fmla="*/ 2687 h 3283"/>
                  <a:gd name="T8" fmla="*/ 377 w 2403"/>
                  <a:gd name="T9" fmla="*/ 2720 h 3283"/>
                  <a:gd name="T10" fmla="*/ 376 w 2403"/>
                  <a:gd name="T11" fmla="*/ 2729 h 3283"/>
                  <a:gd name="T12" fmla="*/ 378 w 2403"/>
                  <a:gd name="T13" fmla="*/ 2789 h 3283"/>
                  <a:gd name="T14" fmla="*/ 409 w 2403"/>
                  <a:gd name="T15" fmla="*/ 2868 h 3283"/>
                  <a:gd name="T16" fmla="*/ 453 w 2403"/>
                  <a:gd name="T17" fmla="*/ 2911 h 3283"/>
                  <a:gd name="T18" fmla="*/ 508 w 2403"/>
                  <a:gd name="T19" fmla="*/ 2932 h 3283"/>
                  <a:gd name="T20" fmla="*/ 1748 w 2403"/>
                  <a:gd name="T21" fmla="*/ 2941 h 3283"/>
                  <a:gd name="T22" fmla="*/ 1875 w 2403"/>
                  <a:gd name="T23" fmla="*/ 2914 h 3283"/>
                  <a:gd name="T24" fmla="*/ 1974 w 2403"/>
                  <a:gd name="T25" fmla="*/ 2840 h 3283"/>
                  <a:gd name="T26" fmla="*/ 2037 w 2403"/>
                  <a:gd name="T27" fmla="*/ 2731 h 3283"/>
                  <a:gd name="T28" fmla="*/ 2060 w 2403"/>
                  <a:gd name="T29" fmla="*/ 2598 h 3283"/>
                  <a:gd name="T30" fmla="*/ 2036 w 2403"/>
                  <a:gd name="T31" fmla="*/ 2461 h 3283"/>
                  <a:gd name="T32" fmla="*/ 1982 w 2403"/>
                  <a:gd name="T33" fmla="*/ 2342 h 3283"/>
                  <a:gd name="T34" fmla="*/ 1930 w 2403"/>
                  <a:gd name="T35" fmla="*/ 2257 h 3283"/>
                  <a:gd name="T36" fmla="*/ 1907 w 2403"/>
                  <a:gd name="T37" fmla="*/ 2226 h 3283"/>
                  <a:gd name="T38" fmla="*/ 1906 w 2403"/>
                  <a:gd name="T39" fmla="*/ 2217 h 3283"/>
                  <a:gd name="T40" fmla="*/ 1908 w 2403"/>
                  <a:gd name="T41" fmla="*/ 2166 h 3283"/>
                  <a:gd name="T42" fmla="*/ 1911 w 2403"/>
                  <a:gd name="T43" fmla="*/ 2073 h 3283"/>
                  <a:gd name="T44" fmla="*/ 1913 w 2403"/>
                  <a:gd name="T45" fmla="*/ 1952 h 3283"/>
                  <a:gd name="T46" fmla="*/ 1910 w 2403"/>
                  <a:gd name="T47" fmla="*/ 1675 h 3283"/>
                  <a:gd name="T48" fmla="*/ 1899 w 2403"/>
                  <a:gd name="T49" fmla="*/ 1512 h 3283"/>
                  <a:gd name="T50" fmla="*/ 1882 w 2403"/>
                  <a:gd name="T51" fmla="*/ 1404 h 3283"/>
                  <a:gd name="T52" fmla="*/ 1827 w 2403"/>
                  <a:gd name="T53" fmla="*/ 1248 h 3283"/>
                  <a:gd name="T54" fmla="*/ 1769 w 2403"/>
                  <a:gd name="T55" fmla="*/ 1094 h 3283"/>
                  <a:gd name="T56" fmla="*/ 1714 w 2403"/>
                  <a:gd name="T57" fmla="*/ 965 h 3283"/>
                  <a:gd name="T58" fmla="*/ 1618 w 2403"/>
                  <a:gd name="T59" fmla="*/ 773 h 3283"/>
                  <a:gd name="T60" fmla="*/ 1484 w 2403"/>
                  <a:gd name="T61" fmla="*/ 567 h 3283"/>
                  <a:gd name="T62" fmla="*/ 1373 w 2403"/>
                  <a:gd name="T63" fmla="*/ 423 h 3283"/>
                  <a:gd name="T64" fmla="*/ 1853 w 2403"/>
                  <a:gd name="T65" fmla="*/ 489 h 3283"/>
                  <a:gd name="T66" fmla="*/ 1888 w 2403"/>
                  <a:gd name="T67" fmla="*/ 544 h 3283"/>
                  <a:gd name="T68" fmla="*/ 1936 w 2403"/>
                  <a:gd name="T69" fmla="*/ 622 h 3283"/>
                  <a:gd name="T70" fmla="*/ 2034 w 2403"/>
                  <a:gd name="T71" fmla="*/ 796 h 3283"/>
                  <a:gd name="T72" fmla="*/ 2144 w 2403"/>
                  <a:gd name="T73" fmla="*/ 1019 h 3283"/>
                  <a:gd name="T74" fmla="*/ 2214 w 2403"/>
                  <a:gd name="T75" fmla="*/ 1205 h 3283"/>
                  <a:gd name="T76" fmla="*/ 2238 w 2403"/>
                  <a:gd name="T77" fmla="*/ 1318 h 3283"/>
                  <a:gd name="T78" fmla="*/ 2256 w 2403"/>
                  <a:gd name="T79" fmla="*/ 1534 h 3283"/>
                  <a:gd name="T80" fmla="*/ 2254 w 2403"/>
                  <a:gd name="T81" fmla="*/ 1832 h 3283"/>
                  <a:gd name="T82" fmla="*/ 2249 w 2403"/>
                  <a:gd name="T83" fmla="*/ 2052 h 3283"/>
                  <a:gd name="T84" fmla="*/ 2338 w 2403"/>
                  <a:gd name="T85" fmla="*/ 2254 h 3283"/>
                  <a:gd name="T86" fmla="*/ 2379 w 2403"/>
                  <a:gd name="T87" fmla="*/ 2372 h 3283"/>
                  <a:gd name="T88" fmla="*/ 2400 w 2403"/>
                  <a:gd name="T89" fmla="*/ 2500 h 3283"/>
                  <a:gd name="T90" fmla="*/ 2399 w 2403"/>
                  <a:gd name="T91" fmla="*/ 2644 h 3283"/>
                  <a:gd name="T92" fmla="*/ 2375 w 2403"/>
                  <a:gd name="T93" fmla="*/ 2785 h 3283"/>
                  <a:gd name="T94" fmla="*/ 2326 w 2403"/>
                  <a:gd name="T95" fmla="*/ 2914 h 3283"/>
                  <a:gd name="T96" fmla="*/ 2257 w 2403"/>
                  <a:gd name="T97" fmla="*/ 3028 h 3283"/>
                  <a:gd name="T98" fmla="*/ 2169 w 2403"/>
                  <a:gd name="T99" fmla="*/ 3124 h 3283"/>
                  <a:gd name="T100" fmla="*/ 2065 w 2403"/>
                  <a:gd name="T101" fmla="*/ 3200 h 3283"/>
                  <a:gd name="T102" fmla="*/ 1946 w 2403"/>
                  <a:gd name="T103" fmla="*/ 3252 h 3283"/>
                  <a:gd name="T104" fmla="*/ 1816 w 2403"/>
                  <a:gd name="T105" fmla="*/ 3280 h 3283"/>
                  <a:gd name="T106" fmla="*/ 528 w 2403"/>
                  <a:gd name="T107" fmla="*/ 3280 h 3283"/>
                  <a:gd name="T108" fmla="*/ 398 w 2403"/>
                  <a:gd name="T109" fmla="*/ 3263 h 3283"/>
                  <a:gd name="T110" fmla="*/ 282 w 2403"/>
                  <a:gd name="T111" fmla="*/ 3221 h 3283"/>
                  <a:gd name="T112" fmla="*/ 185 w 2403"/>
                  <a:gd name="T113" fmla="*/ 3157 h 3283"/>
                  <a:gd name="T114" fmla="*/ 126 w 2403"/>
                  <a:gd name="T115" fmla="*/ 3093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3" h="3283">
                    <a:moveTo>
                      <a:pt x="126" y="3093"/>
                    </a:moveTo>
                    <a:lnTo>
                      <a:pt x="113" y="3078"/>
                    </a:lnTo>
                    <a:lnTo>
                      <a:pt x="99" y="3063"/>
                    </a:lnTo>
                    <a:lnTo>
                      <a:pt x="77" y="3032"/>
                    </a:lnTo>
                    <a:lnTo>
                      <a:pt x="57" y="3000"/>
                    </a:lnTo>
                    <a:lnTo>
                      <a:pt x="42" y="2967"/>
                    </a:lnTo>
                    <a:lnTo>
                      <a:pt x="29" y="2935"/>
                    </a:lnTo>
                    <a:lnTo>
                      <a:pt x="19" y="2902"/>
                    </a:lnTo>
                    <a:lnTo>
                      <a:pt x="12" y="2870"/>
                    </a:lnTo>
                    <a:lnTo>
                      <a:pt x="6" y="2839"/>
                    </a:lnTo>
                    <a:lnTo>
                      <a:pt x="3" y="2809"/>
                    </a:lnTo>
                    <a:lnTo>
                      <a:pt x="1" y="2781"/>
                    </a:lnTo>
                    <a:lnTo>
                      <a:pt x="0" y="2754"/>
                    </a:lnTo>
                    <a:lnTo>
                      <a:pt x="0" y="2729"/>
                    </a:lnTo>
                    <a:lnTo>
                      <a:pt x="1" y="2706"/>
                    </a:lnTo>
                    <a:lnTo>
                      <a:pt x="2" y="2687"/>
                    </a:lnTo>
                    <a:lnTo>
                      <a:pt x="2" y="2669"/>
                    </a:lnTo>
                    <a:lnTo>
                      <a:pt x="3" y="2656"/>
                    </a:lnTo>
                    <a:lnTo>
                      <a:pt x="341" y="2331"/>
                    </a:lnTo>
                    <a:lnTo>
                      <a:pt x="377" y="2720"/>
                    </a:lnTo>
                    <a:lnTo>
                      <a:pt x="377" y="2720"/>
                    </a:lnTo>
                    <a:lnTo>
                      <a:pt x="376" y="2722"/>
                    </a:lnTo>
                    <a:lnTo>
                      <a:pt x="376" y="2725"/>
                    </a:lnTo>
                    <a:lnTo>
                      <a:pt x="376" y="2729"/>
                    </a:lnTo>
                    <a:lnTo>
                      <a:pt x="375" y="2739"/>
                    </a:lnTo>
                    <a:lnTo>
                      <a:pt x="375" y="2754"/>
                    </a:lnTo>
                    <a:lnTo>
                      <a:pt x="376" y="2770"/>
                    </a:lnTo>
                    <a:lnTo>
                      <a:pt x="378" y="2789"/>
                    </a:lnTo>
                    <a:lnTo>
                      <a:pt x="382" y="2808"/>
                    </a:lnTo>
                    <a:lnTo>
                      <a:pt x="388" y="2829"/>
                    </a:lnTo>
                    <a:lnTo>
                      <a:pt x="397" y="2849"/>
                    </a:lnTo>
                    <a:lnTo>
                      <a:pt x="409" y="2868"/>
                    </a:lnTo>
                    <a:lnTo>
                      <a:pt x="424" y="2887"/>
                    </a:lnTo>
                    <a:lnTo>
                      <a:pt x="433" y="2896"/>
                    </a:lnTo>
                    <a:lnTo>
                      <a:pt x="442" y="2903"/>
                    </a:lnTo>
                    <a:lnTo>
                      <a:pt x="453" y="2911"/>
                    </a:lnTo>
                    <a:lnTo>
                      <a:pt x="466" y="2918"/>
                    </a:lnTo>
                    <a:lnTo>
                      <a:pt x="478" y="2924"/>
                    </a:lnTo>
                    <a:lnTo>
                      <a:pt x="493" y="2929"/>
                    </a:lnTo>
                    <a:lnTo>
                      <a:pt x="508" y="2932"/>
                    </a:lnTo>
                    <a:lnTo>
                      <a:pt x="526" y="2935"/>
                    </a:lnTo>
                    <a:lnTo>
                      <a:pt x="544" y="2937"/>
                    </a:lnTo>
                    <a:lnTo>
                      <a:pt x="564" y="2938"/>
                    </a:lnTo>
                    <a:lnTo>
                      <a:pt x="1748" y="2941"/>
                    </a:lnTo>
                    <a:lnTo>
                      <a:pt x="1782" y="2939"/>
                    </a:lnTo>
                    <a:lnTo>
                      <a:pt x="1815" y="2934"/>
                    </a:lnTo>
                    <a:lnTo>
                      <a:pt x="1846" y="2926"/>
                    </a:lnTo>
                    <a:lnTo>
                      <a:pt x="1875" y="2914"/>
                    </a:lnTo>
                    <a:lnTo>
                      <a:pt x="1903" y="2900"/>
                    </a:lnTo>
                    <a:lnTo>
                      <a:pt x="1929" y="2883"/>
                    </a:lnTo>
                    <a:lnTo>
                      <a:pt x="1952" y="2863"/>
                    </a:lnTo>
                    <a:lnTo>
                      <a:pt x="1974" y="2840"/>
                    </a:lnTo>
                    <a:lnTo>
                      <a:pt x="1993" y="2816"/>
                    </a:lnTo>
                    <a:lnTo>
                      <a:pt x="2010" y="2790"/>
                    </a:lnTo>
                    <a:lnTo>
                      <a:pt x="2025" y="2761"/>
                    </a:lnTo>
                    <a:lnTo>
                      <a:pt x="2037" y="2731"/>
                    </a:lnTo>
                    <a:lnTo>
                      <a:pt x="2047" y="2700"/>
                    </a:lnTo>
                    <a:lnTo>
                      <a:pt x="2055" y="2667"/>
                    </a:lnTo>
                    <a:lnTo>
                      <a:pt x="2059" y="2633"/>
                    </a:lnTo>
                    <a:lnTo>
                      <a:pt x="2060" y="2598"/>
                    </a:lnTo>
                    <a:lnTo>
                      <a:pt x="2059" y="2563"/>
                    </a:lnTo>
                    <a:lnTo>
                      <a:pt x="2054" y="2529"/>
                    </a:lnTo>
                    <a:lnTo>
                      <a:pt x="2046" y="2495"/>
                    </a:lnTo>
                    <a:lnTo>
                      <a:pt x="2036" y="2461"/>
                    </a:lnTo>
                    <a:lnTo>
                      <a:pt x="2025" y="2429"/>
                    </a:lnTo>
                    <a:lnTo>
                      <a:pt x="2011" y="2398"/>
                    </a:lnTo>
                    <a:lnTo>
                      <a:pt x="1997" y="2369"/>
                    </a:lnTo>
                    <a:lnTo>
                      <a:pt x="1982" y="2342"/>
                    </a:lnTo>
                    <a:lnTo>
                      <a:pt x="1968" y="2316"/>
                    </a:lnTo>
                    <a:lnTo>
                      <a:pt x="1954" y="2293"/>
                    </a:lnTo>
                    <a:lnTo>
                      <a:pt x="1941" y="2274"/>
                    </a:lnTo>
                    <a:lnTo>
                      <a:pt x="1930" y="2257"/>
                    </a:lnTo>
                    <a:lnTo>
                      <a:pt x="1919" y="2243"/>
                    </a:lnTo>
                    <a:lnTo>
                      <a:pt x="1912" y="2233"/>
                    </a:lnTo>
                    <a:lnTo>
                      <a:pt x="1909" y="2229"/>
                    </a:lnTo>
                    <a:lnTo>
                      <a:pt x="1907" y="2226"/>
                    </a:lnTo>
                    <a:lnTo>
                      <a:pt x="1906" y="2225"/>
                    </a:lnTo>
                    <a:lnTo>
                      <a:pt x="1905" y="2224"/>
                    </a:lnTo>
                    <a:lnTo>
                      <a:pt x="1905" y="2223"/>
                    </a:lnTo>
                    <a:lnTo>
                      <a:pt x="1906" y="2217"/>
                    </a:lnTo>
                    <a:lnTo>
                      <a:pt x="1906" y="2209"/>
                    </a:lnTo>
                    <a:lnTo>
                      <a:pt x="1907" y="2198"/>
                    </a:lnTo>
                    <a:lnTo>
                      <a:pt x="1907" y="2183"/>
                    </a:lnTo>
                    <a:lnTo>
                      <a:pt x="1908" y="2166"/>
                    </a:lnTo>
                    <a:lnTo>
                      <a:pt x="1909" y="2146"/>
                    </a:lnTo>
                    <a:lnTo>
                      <a:pt x="1909" y="2123"/>
                    </a:lnTo>
                    <a:lnTo>
                      <a:pt x="1910" y="2100"/>
                    </a:lnTo>
                    <a:lnTo>
                      <a:pt x="1911" y="2073"/>
                    </a:lnTo>
                    <a:lnTo>
                      <a:pt x="1911" y="2045"/>
                    </a:lnTo>
                    <a:lnTo>
                      <a:pt x="1912" y="2016"/>
                    </a:lnTo>
                    <a:lnTo>
                      <a:pt x="1913" y="1985"/>
                    </a:lnTo>
                    <a:lnTo>
                      <a:pt x="1913" y="1952"/>
                    </a:lnTo>
                    <a:lnTo>
                      <a:pt x="1914" y="1885"/>
                    </a:lnTo>
                    <a:lnTo>
                      <a:pt x="1913" y="1816"/>
                    </a:lnTo>
                    <a:lnTo>
                      <a:pt x="1912" y="1745"/>
                    </a:lnTo>
                    <a:lnTo>
                      <a:pt x="1910" y="1675"/>
                    </a:lnTo>
                    <a:lnTo>
                      <a:pt x="1907" y="1606"/>
                    </a:lnTo>
                    <a:lnTo>
                      <a:pt x="1905" y="1573"/>
                    </a:lnTo>
                    <a:lnTo>
                      <a:pt x="1902" y="1541"/>
                    </a:lnTo>
                    <a:lnTo>
                      <a:pt x="1899" y="1512"/>
                    </a:lnTo>
                    <a:lnTo>
                      <a:pt x="1896" y="1482"/>
                    </a:lnTo>
                    <a:lnTo>
                      <a:pt x="1891" y="1454"/>
                    </a:lnTo>
                    <a:lnTo>
                      <a:pt x="1886" y="1428"/>
                    </a:lnTo>
                    <a:lnTo>
                      <a:pt x="1882" y="1404"/>
                    </a:lnTo>
                    <a:lnTo>
                      <a:pt x="1876" y="1383"/>
                    </a:lnTo>
                    <a:lnTo>
                      <a:pt x="1859" y="1336"/>
                    </a:lnTo>
                    <a:lnTo>
                      <a:pt x="1843" y="1291"/>
                    </a:lnTo>
                    <a:lnTo>
                      <a:pt x="1827" y="1248"/>
                    </a:lnTo>
                    <a:lnTo>
                      <a:pt x="1812" y="1207"/>
                    </a:lnTo>
                    <a:lnTo>
                      <a:pt x="1796" y="1167"/>
                    </a:lnTo>
                    <a:lnTo>
                      <a:pt x="1782" y="1130"/>
                    </a:lnTo>
                    <a:lnTo>
                      <a:pt x="1769" y="1094"/>
                    </a:lnTo>
                    <a:lnTo>
                      <a:pt x="1754" y="1060"/>
                    </a:lnTo>
                    <a:lnTo>
                      <a:pt x="1741" y="1026"/>
                    </a:lnTo>
                    <a:lnTo>
                      <a:pt x="1727" y="995"/>
                    </a:lnTo>
                    <a:lnTo>
                      <a:pt x="1714" y="965"/>
                    </a:lnTo>
                    <a:lnTo>
                      <a:pt x="1700" y="935"/>
                    </a:lnTo>
                    <a:lnTo>
                      <a:pt x="1674" y="878"/>
                    </a:lnTo>
                    <a:lnTo>
                      <a:pt x="1647" y="824"/>
                    </a:lnTo>
                    <a:lnTo>
                      <a:pt x="1618" y="773"/>
                    </a:lnTo>
                    <a:lnTo>
                      <a:pt x="1588" y="721"/>
                    </a:lnTo>
                    <a:lnTo>
                      <a:pt x="1556" y="671"/>
                    </a:lnTo>
                    <a:lnTo>
                      <a:pt x="1522" y="621"/>
                    </a:lnTo>
                    <a:lnTo>
                      <a:pt x="1484" y="567"/>
                    </a:lnTo>
                    <a:lnTo>
                      <a:pt x="1442" y="512"/>
                    </a:lnTo>
                    <a:lnTo>
                      <a:pt x="1421" y="484"/>
                    </a:lnTo>
                    <a:lnTo>
                      <a:pt x="1398" y="454"/>
                    </a:lnTo>
                    <a:lnTo>
                      <a:pt x="1373" y="423"/>
                    </a:lnTo>
                    <a:lnTo>
                      <a:pt x="1348" y="391"/>
                    </a:lnTo>
                    <a:lnTo>
                      <a:pt x="1488" y="0"/>
                    </a:lnTo>
                    <a:lnTo>
                      <a:pt x="1847" y="479"/>
                    </a:lnTo>
                    <a:lnTo>
                      <a:pt x="1853" y="489"/>
                    </a:lnTo>
                    <a:lnTo>
                      <a:pt x="1862" y="500"/>
                    </a:lnTo>
                    <a:lnTo>
                      <a:pt x="1870" y="513"/>
                    </a:lnTo>
                    <a:lnTo>
                      <a:pt x="1879" y="528"/>
                    </a:lnTo>
                    <a:lnTo>
                      <a:pt x="1888" y="544"/>
                    </a:lnTo>
                    <a:lnTo>
                      <a:pt x="1900" y="562"/>
                    </a:lnTo>
                    <a:lnTo>
                      <a:pt x="1911" y="580"/>
                    </a:lnTo>
                    <a:lnTo>
                      <a:pt x="1922" y="601"/>
                    </a:lnTo>
                    <a:lnTo>
                      <a:pt x="1936" y="622"/>
                    </a:lnTo>
                    <a:lnTo>
                      <a:pt x="1948" y="644"/>
                    </a:lnTo>
                    <a:lnTo>
                      <a:pt x="1976" y="692"/>
                    </a:lnTo>
                    <a:lnTo>
                      <a:pt x="2004" y="742"/>
                    </a:lnTo>
                    <a:lnTo>
                      <a:pt x="2034" y="796"/>
                    </a:lnTo>
                    <a:lnTo>
                      <a:pt x="2063" y="850"/>
                    </a:lnTo>
                    <a:lnTo>
                      <a:pt x="2091" y="906"/>
                    </a:lnTo>
                    <a:lnTo>
                      <a:pt x="2119" y="963"/>
                    </a:lnTo>
                    <a:lnTo>
                      <a:pt x="2144" y="1019"/>
                    </a:lnTo>
                    <a:lnTo>
                      <a:pt x="2167" y="1075"/>
                    </a:lnTo>
                    <a:lnTo>
                      <a:pt x="2189" y="1128"/>
                    </a:lnTo>
                    <a:lnTo>
                      <a:pt x="2206" y="1180"/>
                    </a:lnTo>
                    <a:lnTo>
                      <a:pt x="2214" y="1205"/>
                    </a:lnTo>
                    <a:lnTo>
                      <a:pt x="2220" y="1228"/>
                    </a:lnTo>
                    <a:lnTo>
                      <a:pt x="2225" y="1249"/>
                    </a:lnTo>
                    <a:lnTo>
                      <a:pt x="2230" y="1272"/>
                    </a:lnTo>
                    <a:lnTo>
                      <a:pt x="2238" y="1318"/>
                    </a:lnTo>
                    <a:lnTo>
                      <a:pt x="2246" y="1368"/>
                    </a:lnTo>
                    <a:lnTo>
                      <a:pt x="2250" y="1422"/>
                    </a:lnTo>
                    <a:lnTo>
                      <a:pt x="2254" y="1477"/>
                    </a:lnTo>
                    <a:lnTo>
                      <a:pt x="2256" y="1534"/>
                    </a:lnTo>
                    <a:lnTo>
                      <a:pt x="2257" y="1593"/>
                    </a:lnTo>
                    <a:lnTo>
                      <a:pt x="2257" y="1653"/>
                    </a:lnTo>
                    <a:lnTo>
                      <a:pt x="2256" y="1772"/>
                    </a:lnTo>
                    <a:lnTo>
                      <a:pt x="2254" y="1832"/>
                    </a:lnTo>
                    <a:lnTo>
                      <a:pt x="2253" y="1890"/>
                    </a:lnTo>
                    <a:lnTo>
                      <a:pt x="2251" y="1946"/>
                    </a:lnTo>
                    <a:lnTo>
                      <a:pt x="2250" y="2001"/>
                    </a:lnTo>
                    <a:lnTo>
                      <a:pt x="2249" y="2052"/>
                    </a:lnTo>
                    <a:lnTo>
                      <a:pt x="2249" y="2101"/>
                    </a:lnTo>
                    <a:lnTo>
                      <a:pt x="2282" y="2149"/>
                    </a:lnTo>
                    <a:lnTo>
                      <a:pt x="2312" y="2201"/>
                    </a:lnTo>
                    <a:lnTo>
                      <a:pt x="2338" y="2254"/>
                    </a:lnTo>
                    <a:lnTo>
                      <a:pt x="2350" y="2282"/>
                    </a:lnTo>
                    <a:lnTo>
                      <a:pt x="2361" y="2312"/>
                    </a:lnTo>
                    <a:lnTo>
                      <a:pt x="2370" y="2341"/>
                    </a:lnTo>
                    <a:lnTo>
                      <a:pt x="2379" y="2372"/>
                    </a:lnTo>
                    <a:lnTo>
                      <a:pt x="2386" y="2403"/>
                    </a:lnTo>
                    <a:lnTo>
                      <a:pt x="2392" y="2434"/>
                    </a:lnTo>
                    <a:lnTo>
                      <a:pt x="2397" y="2466"/>
                    </a:lnTo>
                    <a:lnTo>
                      <a:pt x="2400" y="2500"/>
                    </a:lnTo>
                    <a:lnTo>
                      <a:pt x="2402" y="2534"/>
                    </a:lnTo>
                    <a:lnTo>
                      <a:pt x="2403" y="2568"/>
                    </a:lnTo>
                    <a:lnTo>
                      <a:pt x="2402" y="2606"/>
                    </a:lnTo>
                    <a:lnTo>
                      <a:pt x="2399" y="2644"/>
                    </a:lnTo>
                    <a:lnTo>
                      <a:pt x="2395" y="2680"/>
                    </a:lnTo>
                    <a:lnTo>
                      <a:pt x="2390" y="2716"/>
                    </a:lnTo>
                    <a:lnTo>
                      <a:pt x="2383" y="2751"/>
                    </a:lnTo>
                    <a:lnTo>
                      <a:pt x="2375" y="2785"/>
                    </a:lnTo>
                    <a:lnTo>
                      <a:pt x="2364" y="2819"/>
                    </a:lnTo>
                    <a:lnTo>
                      <a:pt x="2353" y="2852"/>
                    </a:lnTo>
                    <a:lnTo>
                      <a:pt x="2341" y="2884"/>
                    </a:lnTo>
                    <a:lnTo>
                      <a:pt x="2326" y="2914"/>
                    </a:lnTo>
                    <a:lnTo>
                      <a:pt x="2311" y="2944"/>
                    </a:lnTo>
                    <a:lnTo>
                      <a:pt x="2294" y="2973"/>
                    </a:lnTo>
                    <a:lnTo>
                      <a:pt x="2275" y="3001"/>
                    </a:lnTo>
                    <a:lnTo>
                      <a:pt x="2257" y="3028"/>
                    </a:lnTo>
                    <a:lnTo>
                      <a:pt x="2236" y="3054"/>
                    </a:lnTo>
                    <a:lnTo>
                      <a:pt x="2215" y="3078"/>
                    </a:lnTo>
                    <a:lnTo>
                      <a:pt x="2193" y="3102"/>
                    </a:lnTo>
                    <a:lnTo>
                      <a:pt x="2169" y="3124"/>
                    </a:lnTo>
                    <a:lnTo>
                      <a:pt x="2144" y="3145"/>
                    </a:lnTo>
                    <a:lnTo>
                      <a:pt x="2119" y="3165"/>
                    </a:lnTo>
                    <a:lnTo>
                      <a:pt x="2092" y="3183"/>
                    </a:lnTo>
                    <a:lnTo>
                      <a:pt x="2065" y="3200"/>
                    </a:lnTo>
                    <a:lnTo>
                      <a:pt x="2036" y="3215"/>
                    </a:lnTo>
                    <a:lnTo>
                      <a:pt x="2007" y="3230"/>
                    </a:lnTo>
                    <a:lnTo>
                      <a:pt x="1977" y="3242"/>
                    </a:lnTo>
                    <a:lnTo>
                      <a:pt x="1946" y="3252"/>
                    </a:lnTo>
                    <a:lnTo>
                      <a:pt x="1914" y="3262"/>
                    </a:lnTo>
                    <a:lnTo>
                      <a:pt x="1882" y="3270"/>
                    </a:lnTo>
                    <a:lnTo>
                      <a:pt x="1849" y="3276"/>
                    </a:lnTo>
                    <a:lnTo>
                      <a:pt x="1816" y="3280"/>
                    </a:lnTo>
                    <a:lnTo>
                      <a:pt x="1781" y="3282"/>
                    </a:lnTo>
                    <a:lnTo>
                      <a:pt x="1747" y="3283"/>
                    </a:lnTo>
                    <a:lnTo>
                      <a:pt x="563" y="3281"/>
                    </a:lnTo>
                    <a:lnTo>
                      <a:pt x="528" y="3280"/>
                    </a:lnTo>
                    <a:lnTo>
                      <a:pt x="494" y="3278"/>
                    </a:lnTo>
                    <a:lnTo>
                      <a:pt x="461" y="3274"/>
                    </a:lnTo>
                    <a:lnTo>
                      <a:pt x="429" y="3269"/>
                    </a:lnTo>
                    <a:lnTo>
                      <a:pt x="398" y="3263"/>
                    </a:lnTo>
                    <a:lnTo>
                      <a:pt x="367" y="3254"/>
                    </a:lnTo>
                    <a:lnTo>
                      <a:pt x="338" y="3244"/>
                    </a:lnTo>
                    <a:lnTo>
                      <a:pt x="309" y="3234"/>
                    </a:lnTo>
                    <a:lnTo>
                      <a:pt x="282" y="3221"/>
                    </a:lnTo>
                    <a:lnTo>
                      <a:pt x="256" y="3207"/>
                    </a:lnTo>
                    <a:lnTo>
                      <a:pt x="231" y="3192"/>
                    </a:lnTo>
                    <a:lnTo>
                      <a:pt x="208" y="3175"/>
                    </a:lnTo>
                    <a:lnTo>
                      <a:pt x="185" y="3157"/>
                    </a:lnTo>
                    <a:lnTo>
                      <a:pt x="164" y="3137"/>
                    </a:lnTo>
                    <a:lnTo>
                      <a:pt x="145" y="3115"/>
                    </a:lnTo>
                    <a:lnTo>
                      <a:pt x="126" y="3093"/>
                    </a:lnTo>
                    <a:lnTo>
                      <a:pt x="126" y="3093"/>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6" name="Freeform 44"/>
              <p:cNvSpPr>
                <a:spLocks noEditPoints="1"/>
              </p:cNvSpPr>
              <p:nvPr/>
            </p:nvSpPr>
            <p:spPr bwMode="auto">
              <a:xfrm>
                <a:off x="-2575176" y="-1203590"/>
                <a:ext cx="3082012" cy="2284628"/>
              </a:xfrm>
              <a:custGeom>
                <a:avLst/>
                <a:gdLst>
                  <a:gd name="T0" fmla="*/ 10977 w 15471"/>
                  <a:gd name="T1" fmla="*/ 1806 h 11467"/>
                  <a:gd name="T2" fmla="*/ 11863 w 15471"/>
                  <a:gd name="T3" fmla="*/ 2687 h 11467"/>
                  <a:gd name="T4" fmla="*/ 11965 w 15471"/>
                  <a:gd name="T5" fmla="*/ 3282 h 11467"/>
                  <a:gd name="T6" fmla="*/ 12755 w 15471"/>
                  <a:gd name="T7" fmla="*/ 3676 h 11467"/>
                  <a:gd name="T8" fmla="*/ 12767 w 15471"/>
                  <a:gd name="T9" fmla="*/ 4735 h 11467"/>
                  <a:gd name="T10" fmla="*/ 13108 w 15471"/>
                  <a:gd name="T11" fmla="*/ 1674 h 11467"/>
                  <a:gd name="T12" fmla="*/ 14652 w 15471"/>
                  <a:gd name="T13" fmla="*/ 942 h 11467"/>
                  <a:gd name="T14" fmla="*/ 15075 w 15471"/>
                  <a:gd name="T15" fmla="*/ 4776 h 11467"/>
                  <a:gd name="T16" fmla="*/ 12080 w 15471"/>
                  <a:gd name="T17" fmla="*/ 6929 h 11467"/>
                  <a:gd name="T18" fmla="*/ 10191 w 15471"/>
                  <a:gd name="T19" fmla="*/ 5810 h 11467"/>
                  <a:gd name="T20" fmla="*/ 11264 w 15471"/>
                  <a:gd name="T21" fmla="*/ 7535 h 11467"/>
                  <a:gd name="T22" fmla="*/ 10824 w 15471"/>
                  <a:gd name="T23" fmla="*/ 8068 h 11467"/>
                  <a:gd name="T24" fmla="*/ 8547 w 15471"/>
                  <a:gd name="T25" fmla="*/ 6706 h 11467"/>
                  <a:gd name="T26" fmla="*/ 9172 w 15471"/>
                  <a:gd name="T27" fmla="*/ 8211 h 11467"/>
                  <a:gd name="T28" fmla="*/ 6576 w 15471"/>
                  <a:gd name="T29" fmla="*/ 11116 h 11467"/>
                  <a:gd name="T30" fmla="*/ 6156 w 15471"/>
                  <a:gd name="T31" fmla="*/ 9541 h 11467"/>
                  <a:gd name="T32" fmla="*/ 6205 w 15471"/>
                  <a:gd name="T33" fmla="*/ 9052 h 11467"/>
                  <a:gd name="T34" fmla="*/ 4485 w 15471"/>
                  <a:gd name="T35" fmla="*/ 9219 h 11467"/>
                  <a:gd name="T36" fmla="*/ 3981 w 15471"/>
                  <a:gd name="T37" fmla="*/ 10956 h 11467"/>
                  <a:gd name="T38" fmla="*/ 2377 w 15471"/>
                  <a:gd name="T39" fmla="*/ 9801 h 11467"/>
                  <a:gd name="T40" fmla="*/ 1530 w 15471"/>
                  <a:gd name="T41" fmla="*/ 7314 h 11467"/>
                  <a:gd name="T42" fmla="*/ 1041 w 15471"/>
                  <a:gd name="T43" fmla="*/ 5673 h 11467"/>
                  <a:gd name="T44" fmla="*/ 412 w 15471"/>
                  <a:gd name="T45" fmla="*/ 4456 h 11467"/>
                  <a:gd name="T46" fmla="*/ 938 w 15471"/>
                  <a:gd name="T47" fmla="*/ 4506 h 11467"/>
                  <a:gd name="T48" fmla="*/ 1436 w 15471"/>
                  <a:gd name="T49" fmla="*/ 5064 h 11467"/>
                  <a:gd name="T50" fmla="*/ 4800 w 15471"/>
                  <a:gd name="T51" fmla="*/ 2713 h 11467"/>
                  <a:gd name="T52" fmla="*/ 3605 w 15471"/>
                  <a:gd name="T53" fmla="*/ 4402 h 11467"/>
                  <a:gd name="T54" fmla="*/ 3968 w 15471"/>
                  <a:gd name="T55" fmla="*/ 6936 h 11467"/>
                  <a:gd name="T56" fmla="*/ 6878 w 15471"/>
                  <a:gd name="T57" fmla="*/ 7007 h 11467"/>
                  <a:gd name="T58" fmla="*/ 8016 w 15471"/>
                  <a:gd name="T59" fmla="*/ 5640 h 11467"/>
                  <a:gd name="T60" fmla="*/ 7464 w 15471"/>
                  <a:gd name="T61" fmla="*/ 4107 h 11467"/>
                  <a:gd name="T62" fmla="*/ 7291 w 15471"/>
                  <a:gd name="T63" fmla="*/ 6616 h 11467"/>
                  <a:gd name="T64" fmla="*/ 4638 w 15471"/>
                  <a:gd name="T65" fmla="*/ 7120 h 11467"/>
                  <a:gd name="T66" fmla="*/ 3893 w 15471"/>
                  <a:gd name="T67" fmla="*/ 4655 h 11467"/>
                  <a:gd name="T68" fmla="*/ 7348 w 15471"/>
                  <a:gd name="T69" fmla="*/ 1684 h 11467"/>
                  <a:gd name="T70" fmla="*/ 7505 w 15471"/>
                  <a:gd name="T71" fmla="*/ 821 h 11467"/>
                  <a:gd name="T72" fmla="*/ 14394 w 15471"/>
                  <a:gd name="T73" fmla="*/ 1187 h 11467"/>
                  <a:gd name="T74" fmla="*/ 13401 w 15471"/>
                  <a:gd name="T75" fmla="*/ 1768 h 11467"/>
                  <a:gd name="T76" fmla="*/ 9509 w 15471"/>
                  <a:gd name="T77" fmla="*/ 2321 h 11467"/>
                  <a:gd name="T78" fmla="*/ 9002 w 15471"/>
                  <a:gd name="T79" fmla="*/ 2398 h 11467"/>
                  <a:gd name="T80" fmla="*/ 9753 w 15471"/>
                  <a:gd name="T81" fmla="*/ 3768 h 11467"/>
                  <a:gd name="T82" fmla="*/ 9917 w 15471"/>
                  <a:gd name="T83" fmla="*/ 4293 h 11467"/>
                  <a:gd name="T84" fmla="*/ 10789 w 15471"/>
                  <a:gd name="T85" fmla="*/ 3533 h 11467"/>
                  <a:gd name="T86" fmla="*/ 10668 w 15471"/>
                  <a:gd name="T87" fmla="*/ 3016 h 11467"/>
                  <a:gd name="T88" fmla="*/ 9418 w 15471"/>
                  <a:gd name="T89" fmla="*/ 3866 h 11467"/>
                  <a:gd name="T90" fmla="*/ 6560 w 15471"/>
                  <a:gd name="T91" fmla="*/ 1283 h 11467"/>
                  <a:gd name="T92" fmla="*/ 4869 w 15471"/>
                  <a:gd name="T93" fmla="*/ 2378 h 11467"/>
                  <a:gd name="T94" fmla="*/ 1533 w 15471"/>
                  <a:gd name="T95" fmla="*/ 4436 h 11467"/>
                  <a:gd name="T96" fmla="*/ 865 w 15471"/>
                  <a:gd name="T97" fmla="*/ 3460 h 11467"/>
                  <a:gd name="T98" fmla="*/ 523 w 15471"/>
                  <a:gd name="T99" fmla="*/ 5835 h 11467"/>
                  <a:gd name="T100" fmla="*/ 2021 w 15471"/>
                  <a:gd name="T101" fmla="*/ 9156 h 11467"/>
                  <a:gd name="T102" fmla="*/ 2536 w 15471"/>
                  <a:gd name="T103" fmla="*/ 11188 h 11467"/>
                  <a:gd name="T104" fmla="*/ 4423 w 15471"/>
                  <a:gd name="T105" fmla="*/ 10332 h 11467"/>
                  <a:gd name="T106" fmla="*/ 5268 w 15471"/>
                  <a:gd name="T107" fmla="*/ 9942 h 11467"/>
                  <a:gd name="T108" fmla="*/ 7052 w 15471"/>
                  <a:gd name="T109" fmla="*/ 11297 h 11467"/>
                  <a:gd name="T110" fmla="*/ 9714 w 15471"/>
                  <a:gd name="T111" fmla="*/ 7999 h 11467"/>
                  <a:gd name="T112" fmla="*/ 11839 w 15471"/>
                  <a:gd name="T113" fmla="*/ 7522 h 11467"/>
                  <a:gd name="T114" fmla="*/ 14957 w 15471"/>
                  <a:gd name="T115" fmla="*/ 5826 h 11467"/>
                  <a:gd name="T116" fmla="*/ 14949 w 15471"/>
                  <a:gd name="T117" fmla="*/ 867 h 11467"/>
                  <a:gd name="T118" fmla="*/ 13419 w 15471"/>
                  <a:gd name="T119" fmla="*/ 1053 h 11467"/>
                  <a:gd name="T120" fmla="*/ 12890 w 15471"/>
                  <a:gd name="T121" fmla="*/ 3396 h 11467"/>
                  <a:gd name="T122" fmla="*/ 12179 w 15471"/>
                  <a:gd name="T123" fmla="*/ 1882 h 1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471" h="11467">
                    <a:moveTo>
                      <a:pt x="9231" y="342"/>
                    </a:moveTo>
                    <a:lnTo>
                      <a:pt x="9450" y="342"/>
                    </a:lnTo>
                    <a:lnTo>
                      <a:pt x="9501" y="346"/>
                    </a:lnTo>
                    <a:lnTo>
                      <a:pt x="9553" y="351"/>
                    </a:lnTo>
                    <a:lnTo>
                      <a:pt x="9604" y="357"/>
                    </a:lnTo>
                    <a:lnTo>
                      <a:pt x="9654" y="364"/>
                    </a:lnTo>
                    <a:lnTo>
                      <a:pt x="9703" y="373"/>
                    </a:lnTo>
                    <a:lnTo>
                      <a:pt x="9752" y="383"/>
                    </a:lnTo>
                    <a:lnTo>
                      <a:pt x="9801" y="394"/>
                    </a:lnTo>
                    <a:lnTo>
                      <a:pt x="9848" y="405"/>
                    </a:lnTo>
                    <a:lnTo>
                      <a:pt x="9894" y="419"/>
                    </a:lnTo>
                    <a:lnTo>
                      <a:pt x="9941" y="433"/>
                    </a:lnTo>
                    <a:lnTo>
                      <a:pt x="10031" y="464"/>
                    </a:lnTo>
                    <a:lnTo>
                      <a:pt x="10118" y="499"/>
                    </a:lnTo>
                    <a:lnTo>
                      <a:pt x="10203" y="537"/>
                    </a:lnTo>
                    <a:lnTo>
                      <a:pt x="10285" y="579"/>
                    </a:lnTo>
                    <a:lnTo>
                      <a:pt x="10364" y="623"/>
                    </a:lnTo>
                    <a:lnTo>
                      <a:pt x="10441" y="669"/>
                    </a:lnTo>
                    <a:lnTo>
                      <a:pt x="10514" y="718"/>
                    </a:lnTo>
                    <a:lnTo>
                      <a:pt x="10585" y="768"/>
                    </a:lnTo>
                    <a:lnTo>
                      <a:pt x="10653" y="820"/>
                    </a:lnTo>
                    <a:lnTo>
                      <a:pt x="10719" y="873"/>
                    </a:lnTo>
                    <a:lnTo>
                      <a:pt x="10781" y="927"/>
                    </a:lnTo>
                    <a:lnTo>
                      <a:pt x="10841" y="980"/>
                    </a:lnTo>
                    <a:lnTo>
                      <a:pt x="10899" y="1035"/>
                    </a:lnTo>
                    <a:lnTo>
                      <a:pt x="10954" y="1089"/>
                    </a:lnTo>
                    <a:lnTo>
                      <a:pt x="11005" y="1144"/>
                    </a:lnTo>
                    <a:lnTo>
                      <a:pt x="11054" y="1198"/>
                    </a:lnTo>
                    <a:lnTo>
                      <a:pt x="11100" y="1249"/>
                    </a:lnTo>
                    <a:lnTo>
                      <a:pt x="11144" y="1301"/>
                    </a:lnTo>
                    <a:lnTo>
                      <a:pt x="11185" y="1350"/>
                    </a:lnTo>
                    <a:lnTo>
                      <a:pt x="11223" y="1397"/>
                    </a:lnTo>
                    <a:lnTo>
                      <a:pt x="11258" y="1443"/>
                    </a:lnTo>
                    <a:lnTo>
                      <a:pt x="11291" y="1486"/>
                    </a:lnTo>
                    <a:lnTo>
                      <a:pt x="11321" y="1526"/>
                    </a:lnTo>
                    <a:lnTo>
                      <a:pt x="11348" y="1562"/>
                    </a:lnTo>
                    <a:lnTo>
                      <a:pt x="11373" y="1596"/>
                    </a:lnTo>
                    <a:lnTo>
                      <a:pt x="11393" y="1626"/>
                    </a:lnTo>
                    <a:lnTo>
                      <a:pt x="11404" y="1638"/>
                    </a:lnTo>
                    <a:lnTo>
                      <a:pt x="11413" y="1651"/>
                    </a:lnTo>
                    <a:lnTo>
                      <a:pt x="11381" y="1651"/>
                    </a:lnTo>
                    <a:lnTo>
                      <a:pt x="11351" y="1653"/>
                    </a:lnTo>
                    <a:lnTo>
                      <a:pt x="11319" y="1658"/>
                    </a:lnTo>
                    <a:lnTo>
                      <a:pt x="11286" y="1665"/>
                    </a:lnTo>
                    <a:lnTo>
                      <a:pt x="11253" y="1676"/>
                    </a:lnTo>
                    <a:lnTo>
                      <a:pt x="11219" y="1687"/>
                    </a:lnTo>
                    <a:lnTo>
                      <a:pt x="11185" y="1700"/>
                    </a:lnTo>
                    <a:lnTo>
                      <a:pt x="11152" y="1715"/>
                    </a:lnTo>
                    <a:lnTo>
                      <a:pt x="11121" y="1729"/>
                    </a:lnTo>
                    <a:lnTo>
                      <a:pt x="11091" y="1743"/>
                    </a:lnTo>
                    <a:lnTo>
                      <a:pt x="11064" y="1758"/>
                    </a:lnTo>
                    <a:lnTo>
                      <a:pt x="11039" y="1770"/>
                    </a:lnTo>
                    <a:lnTo>
                      <a:pt x="11018" y="1783"/>
                    </a:lnTo>
                    <a:lnTo>
                      <a:pt x="11008" y="1788"/>
                    </a:lnTo>
                    <a:lnTo>
                      <a:pt x="11001" y="1792"/>
                    </a:lnTo>
                    <a:lnTo>
                      <a:pt x="10994" y="1796"/>
                    </a:lnTo>
                    <a:lnTo>
                      <a:pt x="10988" y="1800"/>
                    </a:lnTo>
                    <a:lnTo>
                      <a:pt x="10983" y="1803"/>
                    </a:lnTo>
                    <a:lnTo>
                      <a:pt x="10979" y="1805"/>
                    </a:lnTo>
                    <a:lnTo>
                      <a:pt x="10977" y="1806"/>
                    </a:lnTo>
                    <a:lnTo>
                      <a:pt x="10976" y="1806"/>
                    </a:lnTo>
                    <a:lnTo>
                      <a:pt x="11257" y="1806"/>
                    </a:lnTo>
                    <a:lnTo>
                      <a:pt x="11303" y="1806"/>
                    </a:lnTo>
                    <a:lnTo>
                      <a:pt x="11345" y="1807"/>
                    </a:lnTo>
                    <a:lnTo>
                      <a:pt x="11385" y="1808"/>
                    </a:lnTo>
                    <a:lnTo>
                      <a:pt x="11424" y="1810"/>
                    </a:lnTo>
                    <a:lnTo>
                      <a:pt x="11462" y="1815"/>
                    </a:lnTo>
                    <a:lnTo>
                      <a:pt x="11498" y="1820"/>
                    </a:lnTo>
                    <a:lnTo>
                      <a:pt x="11534" y="1828"/>
                    </a:lnTo>
                    <a:lnTo>
                      <a:pt x="11569" y="1838"/>
                    </a:lnTo>
                    <a:lnTo>
                      <a:pt x="11603" y="1851"/>
                    </a:lnTo>
                    <a:lnTo>
                      <a:pt x="11637" y="1863"/>
                    </a:lnTo>
                    <a:lnTo>
                      <a:pt x="11671" y="1877"/>
                    </a:lnTo>
                    <a:lnTo>
                      <a:pt x="11704" y="1893"/>
                    </a:lnTo>
                    <a:lnTo>
                      <a:pt x="11737" y="1910"/>
                    </a:lnTo>
                    <a:lnTo>
                      <a:pt x="11771" y="1930"/>
                    </a:lnTo>
                    <a:lnTo>
                      <a:pt x="11804" y="1951"/>
                    </a:lnTo>
                    <a:lnTo>
                      <a:pt x="11837" y="1974"/>
                    </a:lnTo>
                    <a:lnTo>
                      <a:pt x="11871" y="2000"/>
                    </a:lnTo>
                    <a:lnTo>
                      <a:pt x="11905" y="2029"/>
                    </a:lnTo>
                    <a:lnTo>
                      <a:pt x="11941" y="2061"/>
                    </a:lnTo>
                    <a:lnTo>
                      <a:pt x="11977" y="2097"/>
                    </a:lnTo>
                    <a:lnTo>
                      <a:pt x="12013" y="2135"/>
                    </a:lnTo>
                    <a:lnTo>
                      <a:pt x="12051" y="2177"/>
                    </a:lnTo>
                    <a:lnTo>
                      <a:pt x="12070" y="2200"/>
                    </a:lnTo>
                    <a:lnTo>
                      <a:pt x="12089" y="2223"/>
                    </a:lnTo>
                    <a:lnTo>
                      <a:pt x="12110" y="2248"/>
                    </a:lnTo>
                    <a:lnTo>
                      <a:pt x="12129" y="2274"/>
                    </a:lnTo>
                    <a:lnTo>
                      <a:pt x="12157" y="2310"/>
                    </a:lnTo>
                    <a:lnTo>
                      <a:pt x="12182" y="2345"/>
                    </a:lnTo>
                    <a:lnTo>
                      <a:pt x="12204" y="2381"/>
                    </a:lnTo>
                    <a:lnTo>
                      <a:pt x="12221" y="2416"/>
                    </a:lnTo>
                    <a:lnTo>
                      <a:pt x="12237" y="2451"/>
                    </a:lnTo>
                    <a:lnTo>
                      <a:pt x="12247" y="2484"/>
                    </a:lnTo>
                    <a:lnTo>
                      <a:pt x="12254" y="2517"/>
                    </a:lnTo>
                    <a:lnTo>
                      <a:pt x="12258" y="2547"/>
                    </a:lnTo>
                    <a:lnTo>
                      <a:pt x="12258" y="2561"/>
                    </a:lnTo>
                    <a:lnTo>
                      <a:pt x="12257" y="2575"/>
                    </a:lnTo>
                    <a:lnTo>
                      <a:pt x="12255" y="2588"/>
                    </a:lnTo>
                    <a:lnTo>
                      <a:pt x="12253" y="2600"/>
                    </a:lnTo>
                    <a:lnTo>
                      <a:pt x="12249" y="2612"/>
                    </a:lnTo>
                    <a:lnTo>
                      <a:pt x="12244" y="2623"/>
                    </a:lnTo>
                    <a:lnTo>
                      <a:pt x="12238" y="2632"/>
                    </a:lnTo>
                    <a:lnTo>
                      <a:pt x="12231" y="2642"/>
                    </a:lnTo>
                    <a:lnTo>
                      <a:pt x="12222" y="2650"/>
                    </a:lnTo>
                    <a:lnTo>
                      <a:pt x="12212" y="2658"/>
                    </a:lnTo>
                    <a:lnTo>
                      <a:pt x="12202" y="2664"/>
                    </a:lnTo>
                    <a:lnTo>
                      <a:pt x="12189" y="2670"/>
                    </a:lnTo>
                    <a:lnTo>
                      <a:pt x="12177" y="2674"/>
                    </a:lnTo>
                    <a:lnTo>
                      <a:pt x="12162" y="2677"/>
                    </a:lnTo>
                    <a:lnTo>
                      <a:pt x="12147" y="2679"/>
                    </a:lnTo>
                    <a:lnTo>
                      <a:pt x="12129" y="2679"/>
                    </a:lnTo>
                    <a:lnTo>
                      <a:pt x="12035" y="2679"/>
                    </a:lnTo>
                    <a:lnTo>
                      <a:pt x="12008" y="2679"/>
                    </a:lnTo>
                    <a:lnTo>
                      <a:pt x="11980" y="2680"/>
                    </a:lnTo>
                    <a:lnTo>
                      <a:pt x="11954" y="2681"/>
                    </a:lnTo>
                    <a:lnTo>
                      <a:pt x="11930" y="2682"/>
                    </a:lnTo>
                    <a:lnTo>
                      <a:pt x="11906" y="2684"/>
                    </a:lnTo>
                    <a:lnTo>
                      <a:pt x="11885" y="2685"/>
                    </a:lnTo>
                    <a:lnTo>
                      <a:pt x="11863" y="2687"/>
                    </a:lnTo>
                    <a:lnTo>
                      <a:pt x="11843" y="2690"/>
                    </a:lnTo>
                    <a:lnTo>
                      <a:pt x="11806" y="2695"/>
                    </a:lnTo>
                    <a:lnTo>
                      <a:pt x="11772" y="2702"/>
                    </a:lnTo>
                    <a:lnTo>
                      <a:pt x="11741" y="2710"/>
                    </a:lnTo>
                    <a:lnTo>
                      <a:pt x="11712" y="2718"/>
                    </a:lnTo>
                    <a:lnTo>
                      <a:pt x="11686" y="2727"/>
                    </a:lnTo>
                    <a:lnTo>
                      <a:pt x="11660" y="2737"/>
                    </a:lnTo>
                    <a:lnTo>
                      <a:pt x="11611" y="2758"/>
                    </a:lnTo>
                    <a:lnTo>
                      <a:pt x="11586" y="2769"/>
                    </a:lnTo>
                    <a:lnTo>
                      <a:pt x="11561" y="2781"/>
                    </a:lnTo>
                    <a:lnTo>
                      <a:pt x="11535" y="2792"/>
                    </a:lnTo>
                    <a:lnTo>
                      <a:pt x="11506" y="2803"/>
                    </a:lnTo>
                    <a:lnTo>
                      <a:pt x="11519" y="2802"/>
                    </a:lnTo>
                    <a:lnTo>
                      <a:pt x="11535" y="2799"/>
                    </a:lnTo>
                    <a:lnTo>
                      <a:pt x="11552" y="2794"/>
                    </a:lnTo>
                    <a:lnTo>
                      <a:pt x="11572" y="2788"/>
                    </a:lnTo>
                    <a:lnTo>
                      <a:pt x="11594" y="2783"/>
                    </a:lnTo>
                    <a:lnTo>
                      <a:pt x="11615" y="2778"/>
                    </a:lnTo>
                    <a:lnTo>
                      <a:pt x="11639" y="2775"/>
                    </a:lnTo>
                    <a:lnTo>
                      <a:pt x="11662" y="2773"/>
                    </a:lnTo>
                    <a:lnTo>
                      <a:pt x="11709" y="2774"/>
                    </a:lnTo>
                    <a:lnTo>
                      <a:pt x="11733" y="2775"/>
                    </a:lnTo>
                    <a:lnTo>
                      <a:pt x="11757" y="2777"/>
                    </a:lnTo>
                    <a:lnTo>
                      <a:pt x="11781" y="2781"/>
                    </a:lnTo>
                    <a:lnTo>
                      <a:pt x="11803" y="2787"/>
                    </a:lnTo>
                    <a:lnTo>
                      <a:pt x="11826" y="2795"/>
                    </a:lnTo>
                    <a:lnTo>
                      <a:pt x="11849" y="2805"/>
                    </a:lnTo>
                    <a:lnTo>
                      <a:pt x="11870" y="2819"/>
                    </a:lnTo>
                    <a:lnTo>
                      <a:pt x="11890" y="2835"/>
                    </a:lnTo>
                    <a:lnTo>
                      <a:pt x="11910" y="2856"/>
                    </a:lnTo>
                    <a:lnTo>
                      <a:pt x="11920" y="2867"/>
                    </a:lnTo>
                    <a:lnTo>
                      <a:pt x="11928" y="2880"/>
                    </a:lnTo>
                    <a:lnTo>
                      <a:pt x="11937" y="2894"/>
                    </a:lnTo>
                    <a:lnTo>
                      <a:pt x="11946" y="2908"/>
                    </a:lnTo>
                    <a:lnTo>
                      <a:pt x="11954" y="2925"/>
                    </a:lnTo>
                    <a:lnTo>
                      <a:pt x="11961" y="2942"/>
                    </a:lnTo>
                    <a:lnTo>
                      <a:pt x="11968" y="2961"/>
                    </a:lnTo>
                    <a:lnTo>
                      <a:pt x="11976" y="2981"/>
                    </a:lnTo>
                    <a:lnTo>
                      <a:pt x="11982" y="3002"/>
                    </a:lnTo>
                    <a:lnTo>
                      <a:pt x="11988" y="3025"/>
                    </a:lnTo>
                    <a:lnTo>
                      <a:pt x="11989" y="3058"/>
                    </a:lnTo>
                    <a:lnTo>
                      <a:pt x="11988" y="3088"/>
                    </a:lnTo>
                    <a:lnTo>
                      <a:pt x="11987" y="3117"/>
                    </a:lnTo>
                    <a:lnTo>
                      <a:pt x="11986" y="3142"/>
                    </a:lnTo>
                    <a:lnTo>
                      <a:pt x="11983" y="3166"/>
                    </a:lnTo>
                    <a:lnTo>
                      <a:pt x="11980" y="3188"/>
                    </a:lnTo>
                    <a:lnTo>
                      <a:pt x="11976" y="3207"/>
                    </a:lnTo>
                    <a:lnTo>
                      <a:pt x="11970" y="3226"/>
                    </a:lnTo>
                    <a:lnTo>
                      <a:pt x="11963" y="3241"/>
                    </a:lnTo>
                    <a:lnTo>
                      <a:pt x="11956" y="3256"/>
                    </a:lnTo>
                    <a:lnTo>
                      <a:pt x="11947" y="3268"/>
                    </a:lnTo>
                    <a:lnTo>
                      <a:pt x="11936" y="3278"/>
                    </a:lnTo>
                    <a:lnTo>
                      <a:pt x="11925" y="3288"/>
                    </a:lnTo>
                    <a:lnTo>
                      <a:pt x="11912" y="3296"/>
                    </a:lnTo>
                    <a:lnTo>
                      <a:pt x="11897" y="3302"/>
                    </a:lnTo>
                    <a:lnTo>
                      <a:pt x="11881" y="3307"/>
                    </a:lnTo>
                    <a:lnTo>
                      <a:pt x="11905" y="3298"/>
                    </a:lnTo>
                    <a:lnTo>
                      <a:pt x="11928" y="3291"/>
                    </a:lnTo>
                    <a:lnTo>
                      <a:pt x="11952" y="3284"/>
                    </a:lnTo>
                    <a:lnTo>
                      <a:pt x="11965" y="3282"/>
                    </a:lnTo>
                    <a:lnTo>
                      <a:pt x="11979" y="3280"/>
                    </a:lnTo>
                    <a:lnTo>
                      <a:pt x="11994" y="3278"/>
                    </a:lnTo>
                    <a:lnTo>
                      <a:pt x="12011" y="3277"/>
                    </a:lnTo>
                    <a:lnTo>
                      <a:pt x="12029" y="3275"/>
                    </a:lnTo>
                    <a:lnTo>
                      <a:pt x="12050" y="3274"/>
                    </a:lnTo>
                    <a:lnTo>
                      <a:pt x="12074" y="3273"/>
                    </a:lnTo>
                    <a:lnTo>
                      <a:pt x="12100" y="3273"/>
                    </a:lnTo>
                    <a:lnTo>
                      <a:pt x="12128" y="3272"/>
                    </a:lnTo>
                    <a:lnTo>
                      <a:pt x="12160" y="3271"/>
                    </a:lnTo>
                    <a:lnTo>
                      <a:pt x="12184" y="3272"/>
                    </a:lnTo>
                    <a:lnTo>
                      <a:pt x="12208" y="3275"/>
                    </a:lnTo>
                    <a:lnTo>
                      <a:pt x="12232" y="3279"/>
                    </a:lnTo>
                    <a:lnTo>
                      <a:pt x="12255" y="3284"/>
                    </a:lnTo>
                    <a:lnTo>
                      <a:pt x="12279" y="3293"/>
                    </a:lnTo>
                    <a:lnTo>
                      <a:pt x="12302" y="3301"/>
                    </a:lnTo>
                    <a:lnTo>
                      <a:pt x="12325" y="3311"/>
                    </a:lnTo>
                    <a:lnTo>
                      <a:pt x="12346" y="3324"/>
                    </a:lnTo>
                    <a:lnTo>
                      <a:pt x="12367" y="3336"/>
                    </a:lnTo>
                    <a:lnTo>
                      <a:pt x="12386" y="3350"/>
                    </a:lnTo>
                    <a:lnTo>
                      <a:pt x="12404" y="3366"/>
                    </a:lnTo>
                    <a:lnTo>
                      <a:pt x="12422" y="3382"/>
                    </a:lnTo>
                    <a:lnTo>
                      <a:pt x="12437" y="3400"/>
                    </a:lnTo>
                    <a:lnTo>
                      <a:pt x="12450" y="3418"/>
                    </a:lnTo>
                    <a:lnTo>
                      <a:pt x="12463" y="3438"/>
                    </a:lnTo>
                    <a:lnTo>
                      <a:pt x="12472" y="3459"/>
                    </a:lnTo>
                    <a:lnTo>
                      <a:pt x="12481" y="3479"/>
                    </a:lnTo>
                    <a:lnTo>
                      <a:pt x="12490" y="3499"/>
                    </a:lnTo>
                    <a:lnTo>
                      <a:pt x="12498" y="3518"/>
                    </a:lnTo>
                    <a:lnTo>
                      <a:pt x="12505" y="3537"/>
                    </a:lnTo>
                    <a:lnTo>
                      <a:pt x="12511" y="3555"/>
                    </a:lnTo>
                    <a:lnTo>
                      <a:pt x="12516" y="3574"/>
                    </a:lnTo>
                    <a:lnTo>
                      <a:pt x="12518" y="3592"/>
                    </a:lnTo>
                    <a:lnTo>
                      <a:pt x="12518" y="3612"/>
                    </a:lnTo>
                    <a:lnTo>
                      <a:pt x="12514" y="3633"/>
                    </a:lnTo>
                    <a:lnTo>
                      <a:pt x="12508" y="3654"/>
                    </a:lnTo>
                    <a:lnTo>
                      <a:pt x="12499" y="3677"/>
                    </a:lnTo>
                    <a:lnTo>
                      <a:pt x="12493" y="3688"/>
                    </a:lnTo>
                    <a:lnTo>
                      <a:pt x="12486" y="3701"/>
                    </a:lnTo>
                    <a:lnTo>
                      <a:pt x="12477" y="3714"/>
                    </a:lnTo>
                    <a:lnTo>
                      <a:pt x="12468" y="3727"/>
                    </a:lnTo>
                    <a:lnTo>
                      <a:pt x="12458" y="3742"/>
                    </a:lnTo>
                    <a:lnTo>
                      <a:pt x="12445" y="3756"/>
                    </a:lnTo>
                    <a:lnTo>
                      <a:pt x="12433" y="3771"/>
                    </a:lnTo>
                    <a:lnTo>
                      <a:pt x="12418" y="3787"/>
                    </a:lnTo>
                    <a:lnTo>
                      <a:pt x="12403" y="3804"/>
                    </a:lnTo>
                    <a:lnTo>
                      <a:pt x="12386" y="3820"/>
                    </a:lnTo>
                    <a:lnTo>
                      <a:pt x="12404" y="3804"/>
                    </a:lnTo>
                    <a:lnTo>
                      <a:pt x="12423" y="3788"/>
                    </a:lnTo>
                    <a:lnTo>
                      <a:pt x="12441" y="3774"/>
                    </a:lnTo>
                    <a:lnTo>
                      <a:pt x="12461" y="3760"/>
                    </a:lnTo>
                    <a:lnTo>
                      <a:pt x="12481" y="3748"/>
                    </a:lnTo>
                    <a:lnTo>
                      <a:pt x="12501" y="3737"/>
                    </a:lnTo>
                    <a:lnTo>
                      <a:pt x="12523" y="3726"/>
                    </a:lnTo>
                    <a:lnTo>
                      <a:pt x="12543" y="3717"/>
                    </a:lnTo>
                    <a:lnTo>
                      <a:pt x="12587" y="3702"/>
                    </a:lnTo>
                    <a:lnTo>
                      <a:pt x="12631" y="3690"/>
                    </a:lnTo>
                    <a:lnTo>
                      <a:pt x="12677" y="3682"/>
                    </a:lnTo>
                    <a:lnTo>
                      <a:pt x="12722" y="3677"/>
                    </a:lnTo>
                    <a:lnTo>
                      <a:pt x="12739" y="3676"/>
                    </a:lnTo>
                    <a:lnTo>
                      <a:pt x="12755" y="3676"/>
                    </a:lnTo>
                    <a:lnTo>
                      <a:pt x="12773" y="3677"/>
                    </a:lnTo>
                    <a:lnTo>
                      <a:pt x="12789" y="3679"/>
                    </a:lnTo>
                    <a:lnTo>
                      <a:pt x="12806" y="3683"/>
                    </a:lnTo>
                    <a:lnTo>
                      <a:pt x="12821" y="3689"/>
                    </a:lnTo>
                    <a:lnTo>
                      <a:pt x="12835" y="3697"/>
                    </a:lnTo>
                    <a:lnTo>
                      <a:pt x="12846" y="3708"/>
                    </a:lnTo>
                    <a:lnTo>
                      <a:pt x="12861" y="3724"/>
                    </a:lnTo>
                    <a:lnTo>
                      <a:pt x="12875" y="3740"/>
                    </a:lnTo>
                    <a:lnTo>
                      <a:pt x="12887" y="3755"/>
                    </a:lnTo>
                    <a:lnTo>
                      <a:pt x="12899" y="3770"/>
                    </a:lnTo>
                    <a:lnTo>
                      <a:pt x="12908" y="3784"/>
                    </a:lnTo>
                    <a:lnTo>
                      <a:pt x="12916" y="3799"/>
                    </a:lnTo>
                    <a:lnTo>
                      <a:pt x="12922" y="3816"/>
                    </a:lnTo>
                    <a:lnTo>
                      <a:pt x="12927" y="3834"/>
                    </a:lnTo>
                    <a:lnTo>
                      <a:pt x="12931" y="3854"/>
                    </a:lnTo>
                    <a:lnTo>
                      <a:pt x="12932" y="3876"/>
                    </a:lnTo>
                    <a:lnTo>
                      <a:pt x="12931" y="3900"/>
                    </a:lnTo>
                    <a:lnTo>
                      <a:pt x="12928" y="3928"/>
                    </a:lnTo>
                    <a:lnTo>
                      <a:pt x="12924" y="3959"/>
                    </a:lnTo>
                    <a:lnTo>
                      <a:pt x="12921" y="3977"/>
                    </a:lnTo>
                    <a:lnTo>
                      <a:pt x="12917" y="3995"/>
                    </a:lnTo>
                    <a:lnTo>
                      <a:pt x="12913" y="4014"/>
                    </a:lnTo>
                    <a:lnTo>
                      <a:pt x="12909" y="4034"/>
                    </a:lnTo>
                    <a:lnTo>
                      <a:pt x="12904" y="4056"/>
                    </a:lnTo>
                    <a:lnTo>
                      <a:pt x="12899" y="4079"/>
                    </a:lnTo>
                    <a:lnTo>
                      <a:pt x="12892" y="4108"/>
                    </a:lnTo>
                    <a:lnTo>
                      <a:pt x="12885" y="4139"/>
                    </a:lnTo>
                    <a:lnTo>
                      <a:pt x="12870" y="4203"/>
                    </a:lnTo>
                    <a:lnTo>
                      <a:pt x="12853" y="4269"/>
                    </a:lnTo>
                    <a:lnTo>
                      <a:pt x="12835" y="4337"/>
                    </a:lnTo>
                    <a:lnTo>
                      <a:pt x="12815" y="4405"/>
                    </a:lnTo>
                    <a:lnTo>
                      <a:pt x="12795" y="4473"/>
                    </a:lnTo>
                    <a:lnTo>
                      <a:pt x="12775" y="4539"/>
                    </a:lnTo>
                    <a:lnTo>
                      <a:pt x="12755" y="4602"/>
                    </a:lnTo>
                    <a:lnTo>
                      <a:pt x="12746" y="4633"/>
                    </a:lnTo>
                    <a:lnTo>
                      <a:pt x="12736" y="4662"/>
                    </a:lnTo>
                    <a:lnTo>
                      <a:pt x="12727" y="4690"/>
                    </a:lnTo>
                    <a:lnTo>
                      <a:pt x="12719" y="4717"/>
                    </a:lnTo>
                    <a:lnTo>
                      <a:pt x="12710" y="4742"/>
                    </a:lnTo>
                    <a:lnTo>
                      <a:pt x="12702" y="4766"/>
                    </a:lnTo>
                    <a:lnTo>
                      <a:pt x="12695" y="4788"/>
                    </a:lnTo>
                    <a:lnTo>
                      <a:pt x="12688" y="4809"/>
                    </a:lnTo>
                    <a:lnTo>
                      <a:pt x="12682" y="4827"/>
                    </a:lnTo>
                    <a:lnTo>
                      <a:pt x="12676" y="4844"/>
                    </a:lnTo>
                    <a:lnTo>
                      <a:pt x="12671" y="4858"/>
                    </a:lnTo>
                    <a:lnTo>
                      <a:pt x="12667" y="4870"/>
                    </a:lnTo>
                    <a:lnTo>
                      <a:pt x="12664" y="4879"/>
                    </a:lnTo>
                    <a:lnTo>
                      <a:pt x="12661" y="4886"/>
                    </a:lnTo>
                    <a:lnTo>
                      <a:pt x="12660" y="4890"/>
                    </a:lnTo>
                    <a:lnTo>
                      <a:pt x="12659" y="4892"/>
                    </a:lnTo>
                    <a:lnTo>
                      <a:pt x="12661" y="4890"/>
                    </a:lnTo>
                    <a:lnTo>
                      <a:pt x="12664" y="4886"/>
                    </a:lnTo>
                    <a:lnTo>
                      <a:pt x="12670" y="4878"/>
                    </a:lnTo>
                    <a:lnTo>
                      <a:pt x="12679" y="4867"/>
                    </a:lnTo>
                    <a:lnTo>
                      <a:pt x="12689" y="4852"/>
                    </a:lnTo>
                    <a:lnTo>
                      <a:pt x="12701" y="4836"/>
                    </a:lnTo>
                    <a:lnTo>
                      <a:pt x="12716" y="4815"/>
                    </a:lnTo>
                    <a:lnTo>
                      <a:pt x="12731" y="4791"/>
                    </a:lnTo>
                    <a:lnTo>
                      <a:pt x="12749" y="4765"/>
                    </a:lnTo>
                    <a:lnTo>
                      <a:pt x="12767" y="4735"/>
                    </a:lnTo>
                    <a:lnTo>
                      <a:pt x="12786" y="4702"/>
                    </a:lnTo>
                    <a:lnTo>
                      <a:pt x="12807" y="4666"/>
                    </a:lnTo>
                    <a:lnTo>
                      <a:pt x="12828" y="4627"/>
                    </a:lnTo>
                    <a:lnTo>
                      <a:pt x="12850" y="4584"/>
                    </a:lnTo>
                    <a:lnTo>
                      <a:pt x="12873" y="4538"/>
                    </a:lnTo>
                    <a:lnTo>
                      <a:pt x="12895" y="4490"/>
                    </a:lnTo>
                    <a:lnTo>
                      <a:pt x="12918" y="4438"/>
                    </a:lnTo>
                    <a:lnTo>
                      <a:pt x="12941" y="4384"/>
                    </a:lnTo>
                    <a:lnTo>
                      <a:pt x="12964" y="4326"/>
                    </a:lnTo>
                    <a:lnTo>
                      <a:pt x="12986" y="4264"/>
                    </a:lnTo>
                    <a:lnTo>
                      <a:pt x="13008" y="4200"/>
                    </a:lnTo>
                    <a:lnTo>
                      <a:pt x="13030" y="4133"/>
                    </a:lnTo>
                    <a:lnTo>
                      <a:pt x="13050" y="4063"/>
                    </a:lnTo>
                    <a:lnTo>
                      <a:pt x="13070" y="3990"/>
                    </a:lnTo>
                    <a:lnTo>
                      <a:pt x="13088" y="3914"/>
                    </a:lnTo>
                    <a:lnTo>
                      <a:pt x="13106" y="3833"/>
                    </a:lnTo>
                    <a:lnTo>
                      <a:pt x="13123" y="3751"/>
                    </a:lnTo>
                    <a:lnTo>
                      <a:pt x="13137" y="3666"/>
                    </a:lnTo>
                    <a:lnTo>
                      <a:pt x="13150" y="3577"/>
                    </a:lnTo>
                    <a:lnTo>
                      <a:pt x="13161" y="3485"/>
                    </a:lnTo>
                    <a:lnTo>
                      <a:pt x="13170" y="3391"/>
                    </a:lnTo>
                    <a:lnTo>
                      <a:pt x="13177" y="3293"/>
                    </a:lnTo>
                    <a:lnTo>
                      <a:pt x="13179" y="3239"/>
                    </a:lnTo>
                    <a:lnTo>
                      <a:pt x="13181" y="3188"/>
                    </a:lnTo>
                    <a:lnTo>
                      <a:pt x="13183" y="3136"/>
                    </a:lnTo>
                    <a:lnTo>
                      <a:pt x="13184" y="3087"/>
                    </a:lnTo>
                    <a:lnTo>
                      <a:pt x="13186" y="3037"/>
                    </a:lnTo>
                    <a:lnTo>
                      <a:pt x="13186" y="2990"/>
                    </a:lnTo>
                    <a:lnTo>
                      <a:pt x="13186" y="2944"/>
                    </a:lnTo>
                    <a:lnTo>
                      <a:pt x="13186" y="2898"/>
                    </a:lnTo>
                    <a:lnTo>
                      <a:pt x="13184" y="2854"/>
                    </a:lnTo>
                    <a:lnTo>
                      <a:pt x="13182" y="2811"/>
                    </a:lnTo>
                    <a:lnTo>
                      <a:pt x="13181" y="2768"/>
                    </a:lnTo>
                    <a:lnTo>
                      <a:pt x="13179" y="2727"/>
                    </a:lnTo>
                    <a:lnTo>
                      <a:pt x="13177" y="2687"/>
                    </a:lnTo>
                    <a:lnTo>
                      <a:pt x="13174" y="2648"/>
                    </a:lnTo>
                    <a:lnTo>
                      <a:pt x="13169" y="2573"/>
                    </a:lnTo>
                    <a:lnTo>
                      <a:pt x="13162" y="2502"/>
                    </a:lnTo>
                    <a:lnTo>
                      <a:pt x="13155" y="2435"/>
                    </a:lnTo>
                    <a:lnTo>
                      <a:pt x="13147" y="2371"/>
                    </a:lnTo>
                    <a:lnTo>
                      <a:pt x="13139" y="2310"/>
                    </a:lnTo>
                    <a:lnTo>
                      <a:pt x="13130" y="2253"/>
                    </a:lnTo>
                    <a:lnTo>
                      <a:pt x="13121" y="2200"/>
                    </a:lnTo>
                    <a:lnTo>
                      <a:pt x="13112" y="2149"/>
                    </a:lnTo>
                    <a:lnTo>
                      <a:pt x="13104" y="2102"/>
                    </a:lnTo>
                    <a:lnTo>
                      <a:pt x="13096" y="2058"/>
                    </a:lnTo>
                    <a:lnTo>
                      <a:pt x="13088" y="2015"/>
                    </a:lnTo>
                    <a:lnTo>
                      <a:pt x="13081" y="1977"/>
                    </a:lnTo>
                    <a:lnTo>
                      <a:pt x="13075" y="1940"/>
                    </a:lnTo>
                    <a:lnTo>
                      <a:pt x="13070" y="1906"/>
                    </a:lnTo>
                    <a:lnTo>
                      <a:pt x="13067" y="1875"/>
                    </a:lnTo>
                    <a:lnTo>
                      <a:pt x="13064" y="1845"/>
                    </a:lnTo>
                    <a:lnTo>
                      <a:pt x="13063" y="1818"/>
                    </a:lnTo>
                    <a:lnTo>
                      <a:pt x="13063" y="1793"/>
                    </a:lnTo>
                    <a:lnTo>
                      <a:pt x="13065" y="1769"/>
                    </a:lnTo>
                    <a:lnTo>
                      <a:pt x="13069" y="1748"/>
                    </a:lnTo>
                    <a:lnTo>
                      <a:pt x="13075" y="1727"/>
                    </a:lnTo>
                    <a:lnTo>
                      <a:pt x="13084" y="1708"/>
                    </a:lnTo>
                    <a:lnTo>
                      <a:pt x="13095" y="1691"/>
                    </a:lnTo>
                    <a:lnTo>
                      <a:pt x="13108" y="1674"/>
                    </a:lnTo>
                    <a:lnTo>
                      <a:pt x="13125" y="1659"/>
                    </a:lnTo>
                    <a:lnTo>
                      <a:pt x="13140" y="1643"/>
                    </a:lnTo>
                    <a:lnTo>
                      <a:pt x="13157" y="1627"/>
                    </a:lnTo>
                    <a:lnTo>
                      <a:pt x="13174" y="1613"/>
                    </a:lnTo>
                    <a:lnTo>
                      <a:pt x="13193" y="1599"/>
                    </a:lnTo>
                    <a:lnTo>
                      <a:pt x="13212" y="1587"/>
                    </a:lnTo>
                    <a:lnTo>
                      <a:pt x="13233" y="1576"/>
                    </a:lnTo>
                    <a:lnTo>
                      <a:pt x="13277" y="1556"/>
                    </a:lnTo>
                    <a:lnTo>
                      <a:pt x="13326" y="1539"/>
                    </a:lnTo>
                    <a:lnTo>
                      <a:pt x="13376" y="1522"/>
                    </a:lnTo>
                    <a:lnTo>
                      <a:pt x="13429" y="1507"/>
                    </a:lnTo>
                    <a:lnTo>
                      <a:pt x="13484" y="1491"/>
                    </a:lnTo>
                    <a:lnTo>
                      <a:pt x="13541" y="1476"/>
                    </a:lnTo>
                    <a:lnTo>
                      <a:pt x="13597" y="1458"/>
                    </a:lnTo>
                    <a:lnTo>
                      <a:pt x="13655" y="1439"/>
                    </a:lnTo>
                    <a:lnTo>
                      <a:pt x="13714" y="1416"/>
                    </a:lnTo>
                    <a:lnTo>
                      <a:pt x="13742" y="1403"/>
                    </a:lnTo>
                    <a:lnTo>
                      <a:pt x="13771" y="1389"/>
                    </a:lnTo>
                    <a:lnTo>
                      <a:pt x="13800" y="1374"/>
                    </a:lnTo>
                    <a:lnTo>
                      <a:pt x="13828" y="1357"/>
                    </a:lnTo>
                    <a:lnTo>
                      <a:pt x="13855" y="1340"/>
                    </a:lnTo>
                    <a:lnTo>
                      <a:pt x="13883" y="1320"/>
                    </a:lnTo>
                    <a:lnTo>
                      <a:pt x="13910" y="1300"/>
                    </a:lnTo>
                    <a:lnTo>
                      <a:pt x="13937" y="1277"/>
                    </a:lnTo>
                    <a:lnTo>
                      <a:pt x="13957" y="1262"/>
                    </a:lnTo>
                    <a:lnTo>
                      <a:pt x="13976" y="1246"/>
                    </a:lnTo>
                    <a:lnTo>
                      <a:pt x="14012" y="1211"/>
                    </a:lnTo>
                    <a:lnTo>
                      <a:pt x="14045" y="1173"/>
                    </a:lnTo>
                    <a:lnTo>
                      <a:pt x="14076" y="1134"/>
                    </a:lnTo>
                    <a:lnTo>
                      <a:pt x="14105" y="1093"/>
                    </a:lnTo>
                    <a:lnTo>
                      <a:pt x="14133" y="1050"/>
                    </a:lnTo>
                    <a:lnTo>
                      <a:pt x="14160" y="1009"/>
                    </a:lnTo>
                    <a:lnTo>
                      <a:pt x="14187" y="969"/>
                    </a:lnTo>
                    <a:lnTo>
                      <a:pt x="14213" y="931"/>
                    </a:lnTo>
                    <a:lnTo>
                      <a:pt x="14240" y="895"/>
                    </a:lnTo>
                    <a:lnTo>
                      <a:pt x="14253" y="878"/>
                    </a:lnTo>
                    <a:lnTo>
                      <a:pt x="14267" y="863"/>
                    </a:lnTo>
                    <a:lnTo>
                      <a:pt x="14282" y="847"/>
                    </a:lnTo>
                    <a:lnTo>
                      <a:pt x="14296" y="834"/>
                    </a:lnTo>
                    <a:lnTo>
                      <a:pt x="14312" y="822"/>
                    </a:lnTo>
                    <a:lnTo>
                      <a:pt x="14327" y="811"/>
                    </a:lnTo>
                    <a:lnTo>
                      <a:pt x="14344" y="801"/>
                    </a:lnTo>
                    <a:lnTo>
                      <a:pt x="14360" y="793"/>
                    </a:lnTo>
                    <a:lnTo>
                      <a:pt x="14379" y="787"/>
                    </a:lnTo>
                    <a:lnTo>
                      <a:pt x="14396" y="782"/>
                    </a:lnTo>
                    <a:lnTo>
                      <a:pt x="14416" y="779"/>
                    </a:lnTo>
                    <a:lnTo>
                      <a:pt x="14436" y="778"/>
                    </a:lnTo>
                    <a:lnTo>
                      <a:pt x="14451" y="779"/>
                    </a:lnTo>
                    <a:lnTo>
                      <a:pt x="14470" y="785"/>
                    </a:lnTo>
                    <a:lnTo>
                      <a:pt x="14489" y="793"/>
                    </a:lnTo>
                    <a:lnTo>
                      <a:pt x="14510" y="805"/>
                    </a:lnTo>
                    <a:lnTo>
                      <a:pt x="14534" y="821"/>
                    </a:lnTo>
                    <a:lnTo>
                      <a:pt x="14557" y="840"/>
                    </a:lnTo>
                    <a:lnTo>
                      <a:pt x="14571" y="851"/>
                    </a:lnTo>
                    <a:lnTo>
                      <a:pt x="14583" y="864"/>
                    </a:lnTo>
                    <a:lnTo>
                      <a:pt x="14597" y="877"/>
                    </a:lnTo>
                    <a:lnTo>
                      <a:pt x="14610" y="892"/>
                    </a:lnTo>
                    <a:lnTo>
                      <a:pt x="14625" y="907"/>
                    </a:lnTo>
                    <a:lnTo>
                      <a:pt x="14638" y="924"/>
                    </a:lnTo>
                    <a:lnTo>
                      <a:pt x="14652" y="942"/>
                    </a:lnTo>
                    <a:lnTo>
                      <a:pt x="14667" y="961"/>
                    </a:lnTo>
                    <a:lnTo>
                      <a:pt x="14681" y="981"/>
                    </a:lnTo>
                    <a:lnTo>
                      <a:pt x="14696" y="1003"/>
                    </a:lnTo>
                    <a:lnTo>
                      <a:pt x="14711" y="1026"/>
                    </a:lnTo>
                    <a:lnTo>
                      <a:pt x="14727" y="1049"/>
                    </a:lnTo>
                    <a:lnTo>
                      <a:pt x="14741" y="1075"/>
                    </a:lnTo>
                    <a:lnTo>
                      <a:pt x="14757" y="1101"/>
                    </a:lnTo>
                    <a:lnTo>
                      <a:pt x="14772" y="1129"/>
                    </a:lnTo>
                    <a:lnTo>
                      <a:pt x="14788" y="1158"/>
                    </a:lnTo>
                    <a:lnTo>
                      <a:pt x="14803" y="1188"/>
                    </a:lnTo>
                    <a:lnTo>
                      <a:pt x="14818" y="1220"/>
                    </a:lnTo>
                    <a:lnTo>
                      <a:pt x="14833" y="1254"/>
                    </a:lnTo>
                    <a:lnTo>
                      <a:pt x="14849" y="1288"/>
                    </a:lnTo>
                    <a:lnTo>
                      <a:pt x="14864" y="1324"/>
                    </a:lnTo>
                    <a:lnTo>
                      <a:pt x="14880" y="1362"/>
                    </a:lnTo>
                    <a:lnTo>
                      <a:pt x="14894" y="1402"/>
                    </a:lnTo>
                    <a:lnTo>
                      <a:pt x="14909" y="1442"/>
                    </a:lnTo>
                    <a:lnTo>
                      <a:pt x="14925" y="1484"/>
                    </a:lnTo>
                    <a:lnTo>
                      <a:pt x="14939" y="1527"/>
                    </a:lnTo>
                    <a:lnTo>
                      <a:pt x="14954" y="1573"/>
                    </a:lnTo>
                    <a:lnTo>
                      <a:pt x="14968" y="1620"/>
                    </a:lnTo>
                    <a:lnTo>
                      <a:pt x="14983" y="1668"/>
                    </a:lnTo>
                    <a:lnTo>
                      <a:pt x="14997" y="1718"/>
                    </a:lnTo>
                    <a:lnTo>
                      <a:pt x="15011" y="1770"/>
                    </a:lnTo>
                    <a:lnTo>
                      <a:pt x="15024" y="1823"/>
                    </a:lnTo>
                    <a:lnTo>
                      <a:pt x="15037" y="1878"/>
                    </a:lnTo>
                    <a:lnTo>
                      <a:pt x="15051" y="1935"/>
                    </a:lnTo>
                    <a:lnTo>
                      <a:pt x="15063" y="1994"/>
                    </a:lnTo>
                    <a:lnTo>
                      <a:pt x="15076" y="2054"/>
                    </a:lnTo>
                    <a:lnTo>
                      <a:pt x="15088" y="2115"/>
                    </a:lnTo>
                    <a:lnTo>
                      <a:pt x="15099" y="2179"/>
                    </a:lnTo>
                    <a:lnTo>
                      <a:pt x="15111" y="2245"/>
                    </a:lnTo>
                    <a:lnTo>
                      <a:pt x="15121" y="2312"/>
                    </a:lnTo>
                    <a:lnTo>
                      <a:pt x="15132" y="2381"/>
                    </a:lnTo>
                    <a:lnTo>
                      <a:pt x="15142" y="2452"/>
                    </a:lnTo>
                    <a:lnTo>
                      <a:pt x="15152" y="2525"/>
                    </a:lnTo>
                    <a:lnTo>
                      <a:pt x="15161" y="2600"/>
                    </a:lnTo>
                    <a:lnTo>
                      <a:pt x="15170" y="2678"/>
                    </a:lnTo>
                    <a:lnTo>
                      <a:pt x="15178" y="2756"/>
                    </a:lnTo>
                    <a:lnTo>
                      <a:pt x="15185" y="2837"/>
                    </a:lnTo>
                    <a:lnTo>
                      <a:pt x="15192" y="2920"/>
                    </a:lnTo>
                    <a:lnTo>
                      <a:pt x="15199" y="3004"/>
                    </a:lnTo>
                    <a:lnTo>
                      <a:pt x="15205" y="3092"/>
                    </a:lnTo>
                    <a:lnTo>
                      <a:pt x="15210" y="3180"/>
                    </a:lnTo>
                    <a:lnTo>
                      <a:pt x="15215" y="3271"/>
                    </a:lnTo>
                    <a:lnTo>
                      <a:pt x="15218" y="3383"/>
                    </a:lnTo>
                    <a:lnTo>
                      <a:pt x="15219" y="3494"/>
                    </a:lnTo>
                    <a:lnTo>
                      <a:pt x="15219" y="3602"/>
                    </a:lnTo>
                    <a:lnTo>
                      <a:pt x="15217" y="3709"/>
                    </a:lnTo>
                    <a:lnTo>
                      <a:pt x="15212" y="3814"/>
                    </a:lnTo>
                    <a:lnTo>
                      <a:pt x="15206" y="3917"/>
                    </a:lnTo>
                    <a:lnTo>
                      <a:pt x="15199" y="4019"/>
                    </a:lnTo>
                    <a:lnTo>
                      <a:pt x="15188" y="4120"/>
                    </a:lnTo>
                    <a:lnTo>
                      <a:pt x="15177" y="4219"/>
                    </a:lnTo>
                    <a:lnTo>
                      <a:pt x="15164" y="4316"/>
                    </a:lnTo>
                    <a:lnTo>
                      <a:pt x="15149" y="4411"/>
                    </a:lnTo>
                    <a:lnTo>
                      <a:pt x="15133" y="4505"/>
                    </a:lnTo>
                    <a:lnTo>
                      <a:pt x="15115" y="4597"/>
                    </a:lnTo>
                    <a:lnTo>
                      <a:pt x="15095" y="4687"/>
                    </a:lnTo>
                    <a:lnTo>
                      <a:pt x="15075" y="4776"/>
                    </a:lnTo>
                    <a:lnTo>
                      <a:pt x="15052" y="4864"/>
                    </a:lnTo>
                    <a:lnTo>
                      <a:pt x="15028" y="4949"/>
                    </a:lnTo>
                    <a:lnTo>
                      <a:pt x="15003" y="5033"/>
                    </a:lnTo>
                    <a:lnTo>
                      <a:pt x="14977" y="5115"/>
                    </a:lnTo>
                    <a:lnTo>
                      <a:pt x="14949" y="5196"/>
                    </a:lnTo>
                    <a:lnTo>
                      <a:pt x="14919" y="5274"/>
                    </a:lnTo>
                    <a:lnTo>
                      <a:pt x="14889" y="5352"/>
                    </a:lnTo>
                    <a:lnTo>
                      <a:pt x="14857" y="5427"/>
                    </a:lnTo>
                    <a:lnTo>
                      <a:pt x="14824" y="5501"/>
                    </a:lnTo>
                    <a:lnTo>
                      <a:pt x="14790" y="5573"/>
                    </a:lnTo>
                    <a:lnTo>
                      <a:pt x="14755" y="5643"/>
                    </a:lnTo>
                    <a:lnTo>
                      <a:pt x="14718" y="5712"/>
                    </a:lnTo>
                    <a:lnTo>
                      <a:pt x="14680" y="5779"/>
                    </a:lnTo>
                    <a:lnTo>
                      <a:pt x="14642" y="5844"/>
                    </a:lnTo>
                    <a:lnTo>
                      <a:pt x="14603" y="5908"/>
                    </a:lnTo>
                    <a:lnTo>
                      <a:pt x="14563" y="5970"/>
                    </a:lnTo>
                    <a:lnTo>
                      <a:pt x="14521" y="6030"/>
                    </a:lnTo>
                    <a:lnTo>
                      <a:pt x="14479" y="6087"/>
                    </a:lnTo>
                    <a:lnTo>
                      <a:pt x="14437" y="6144"/>
                    </a:lnTo>
                    <a:lnTo>
                      <a:pt x="14393" y="6199"/>
                    </a:lnTo>
                    <a:lnTo>
                      <a:pt x="14349" y="6252"/>
                    </a:lnTo>
                    <a:lnTo>
                      <a:pt x="14304" y="6304"/>
                    </a:lnTo>
                    <a:lnTo>
                      <a:pt x="14257" y="6353"/>
                    </a:lnTo>
                    <a:lnTo>
                      <a:pt x="14211" y="6400"/>
                    </a:lnTo>
                    <a:lnTo>
                      <a:pt x="14164" y="6447"/>
                    </a:lnTo>
                    <a:lnTo>
                      <a:pt x="14116" y="6491"/>
                    </a:lnTo>
                    <a:lnTo>
                      <a:pt x="14068" y="6533"/>
                    </a:lnTo>
                    <a:lnTo>
                      <a:pt x="14019" y="6574"/>
                    </a:lnTo>
                    <a:lnTo>
                      <a:pt x="13970" y="6614"/>
                    </a:lnTo>
                    <a:lnTo>
                      <a:pt x="13921" y="6651"/>
                    </a:lnTo>
                    <a:lnTo>
                      <a:pt x="13870" y="6686"/>
                    </a:lnTo>
                    <a:lnTo>
                      <a:pt x="13819" y="6720"/>
                    </a:lnTo>
                    <a:lnTo>
                      <a:pt x="13769" y="6751"/>
                    </a:lnTo>
                    <a:lnTo>
                      <a:pt x="13718" y="6781"/>
                    </a:lnTo>
                    <a:lnTo>
                      <a:pt x="13667" y="6809"/>
                    </a:lnTo>
                    <a:lnTo>
                      <a:pt x="13615" y="6835"/>
                    </a:lnTo>
                    <a:lnTo>
                      <a:pt x="13563" y="6860"/>
                    </a:lnTo>
                    <a:lnTo>
                      <a:pt x="13511" y="6882"/>
                    </a:lnTo>
                    <a:lnTo>
                      <a:pt x="13459" y="6904"/>
                    </a:lnTo>
                    <a:lnTo>
                      <a:pt x="13407" y="6923"/>
                    </a:lnTo>
                    <a:lnTo>
                      <a:pt x="13355" y="6940"/>
                    </a:lnTo>
                    <a:lnTo>
                      <a:pt x="13302" y="6956"/>
                    </a:lnTo>
                    <a:lnTo>
                      <a:pt x="13251" y="6969"/>
                    </a:lnTo>
                    <a:lnTo>
                      <a:pt x="13198" y="6980"/>
                    </a:lnTo>
                    <a:lnTo>
                      <a:pt x="13146" y="6991"/>
                    </a:lnTo>
                    <a:lnTo>
                      <a:pt x="13095" y="6998"/>
                    </a:lnTo>
                    <a:lnTo>
                      <a:pt x="13043" y="7004"/>
                    </a:lnTo>
                    <a:lnTo>
                      <a:pt x="12991" y="7008"/>
                    </a:lnTo>
                    <a:lnTo>
                      <a:pt x="12940" y="7011"/>
                    </a:lnTo>
                    <a:lnTo>
                      <a:pt x="12846" y="7011"/>
                    </a:lnTo>
                    <a:lnTo>
                      <a:pt x="12763" y="7010"/>
                    </a:lnTo>
                    <a:lnTo>
                      <a:pt x="12683" y="7007"/>
                    </a:lnTo>
                    <a:lnTo>
                      <a:pt x="12602" y="7003"/>
                    </a:lnTo>
                    <a:lnTo>
                      <a:pt x="12524" y="6997"/>
                    </a:lnTo>
                    <a:lnTo>
                      <a:pt x="12446" y="6990"/>
                    </a:lnTo>
                    <a:lnTo>
                      <a:pt x="12370" y="6980"/>
                    </a:lnTo>
                    <a:lnTo>
                      <a:pt x="12296" y="6970"/>
                    </a:lnTo>
                    <a:lnTo>
                      <a:pt x="12222" y="6958"/>
                    </a:lnTo>
                    <a:lnTo>
                      <a:pt x="12150" y="6944"/>
                    </a:lnTo>
                    <a:lnTo>
                      <a:pt x="12080" y="6929"/>
                    </a:lnTo>
                    <a:lnTo>
                      <a:pt x="12011" y="6913"/>
                    </a:lnTo>
                    <a:lnTo>
                      <a:pt x="11943" y="6896"/>
                    </a:lnTo>
                    <a:lnTo>
                      <a:pt x="11875" y="6877"/>
                    </a:lnTo>
                    <a:lnTo>
                      <a:pt x="11810" y="6858"/>
                    </a:lnTo>
                    <a:lnTo>
                      <a:pt x="11745" y="6838"/>
                    </a:lnTo>
                    <a:lnTo>
                      <a:pt x="11683" y="6816"/>
                    </a:lnTo>
                    <a:lnTo>
                      <a:pt x="11622" y="6794"/>
                    </a:lnTo>
                    <a:lnTo>
                      <a:pt x="11562" y="6770"/>
                    </a:lnTo>
                    <a:lnTo>
                      <a:pt x="11503" y="6746"/>
                    </a:lnTo>
                    <a:lnTo>
                      <a:pt x="11445" y="6722"/>
                    </a:lnTo>
                    <a:lnTo>
                      <a:pt x="11388" y="6696"/>
                    </a:lnTo>
                    <a:lnTo>
                      <a:pt x="11334" y="6670"/>
                    </a:lnTo>
                    <a:lnTo>
                      <a:pt x="11280" y="6643"/>
                    </a:lnTo>
                    <a:lnTo>
                      <a:pt x="11227" y="6617"/>
                    </a:lnTo>
                    <a:lnTo>
                      <a:pt x="11177" y="6589"/>
                    </a:lnTo>
                    <a:lnTo>
                      <a:pt x="11127" y="6561"/>
                    </a:lnTo>
                    <a:lnTo>
                      <a:pt x="11079" y="6532"/>
                    </a:lnTo>
                    <a:lnTo>
                      <a:pt x="11031" y="6504"/>
                    </a:lnTo>
                    <a:lnTo>
                      <a:pt x="10986" y="6476"/>
                    </a:lnTo>
                    <a:lnTo>
                      <a:pt x="10941" y="6446"/>
                    </a:lnTo>
                    <a:lnTo>
                      <a:pt x="10898" y="6417"/>
                    </a:lnTo>
                    <a:lnTo>
                      <a:pt x="10856" y="6388"/>
                    </a:lnTo>
                    <a:lnTo>
                      <a:pt x="10815" y="6358"/>
                    </a:lnTo>
                    <a:lnTo>
                      <a:pt x="10776" y="6329"/>
                    </a:lnTo>
                    <a:lnTo>
                      <a:pt x="10738" y="6300"/>
                    </a:lnTo>
                    <a:lnTo>
                      <a:pt x="10701" y="6272"/>
                    </a:lnTo>
                    <a:lnTo>
                      <a:pt x="10666" y="6243"/>
                    </a:lnTo>
                    <a:lnTo>
                      <a:pt x="10632" y="6215"/>
                    </a:lnTo>
                    <a:lnTo>
                      <a:pt x="10599" y="6186"/>
                    </a:lnTo>
                    <a:lnTo>
                      <a:pt x="10568" y="6159"/>
                    </a:lnTo>
                    <a:lnTo>
                      <a:pt x="10537" y="6131"/>
                    </a:lnTo>
                    <a:lnTo>
                      <a:pt x="10508" y="6105"/>
                    </a:lnTo>
                    <a:lnTo>
                      <a:pt x="10480" y="6079"/>
                    </a:lnTo>
                    <a:lnTo>
                      <a:pt x="10454" y="6053"/>
                    </a:lnTo>
                    <a:lnTo>
                      <a:pt x="10429" y="6028"/>
                    </a:lnTo>
                    <a:lnTo>
                      <a:pt x="10405" y="6005"/>
                    </a:lnTo>
                    <a:lnTo>
                      <a:pt x="10383" y="5982"/>
                    </a:lnTo>
                    <a:lnTo>
                      <a:pt x="10361" y="5959"/>
                    </a:lnTo>
                    <a:lnTo>
                      <a:pt x="10341" y="5938"/>
                    </a:lnTo>
                    <a:lnTo>
                      <a:pt x="10323" y="5917"/>
                    </a:lnTo>
                    <a:lnTo>
                      <a:pt x="10305" y="5898"/>
                    </a:lnTo>
                    <a:lnTo>
                      <a:pt x="10290" y="5879"/>
                    </a:lnTo>
                    <a:lnTo>
                      <a:pt x="10274" y="5863"/>
                    </a:lnTo>
                    <a:lnTo>
                      <a:pt x="10261" y="5846"/>
                    </a:lnTo>
                    <a:lnTo>
                      <a:pt x="10250" y="5832"/>
                    </a:lnTo>
                    <a:lnTo>
                      <a:pt x="10238" y="5818"/>
                    </a:lnTo>
                    <a:lnTo>
                      <a:pt x="10229" y="5806"/>
                    </a:lnTo>
                    <a:lnTo>
                      <a:pt x="10221" y="5796"/>
                    </a:lnTo>
                    <a:lnTo>
                      <a:pt x="10213" y="5786"/>
                    </a:lnTo>
                    <a:lnTo>
                      <a:pt x="10207" y="5778"/>
                    </a:lnTo>
                    <a:lnTo>
                      <a:pt x="10203" y="5773"/>
                    </a:lnTo>
                    <a:lnTo>
                      <a:pt x="10200" y="5768"/>
                    </a:lnTo>
                    <a:lnTo>
                      <a:pt x="10198" y="5766"/>
                    </a:lnTo>
                    <a:lnTo>
                      <a:pt x="10197" y="5765"/>
                    </a:lnTo>
                    <a:lnTo>
                      <a:pt x="10197" y="5766"/>
                    </a:lnTo>
                    <a:lnTo>
                      <a:pt x="10197" y="5770"/>
                    </a:lnTo>
                    <a:lnTo>
                      <a:pt x="10196" y="5776"/>
                    </a:lnTo>
                    <a:lnTo>
                      <a:pt x="10194" y="5785"/>
                    </a:lnTo>
                    <a:lnTo>
                      <a:pt x="10193" y="5797"/>
                    </a:lnTo>
                    <a:lnTo>
                      <a:pt x="10191" y="5810"/>
                    </a:lnTo>
                    <a:lnTo>
                      <a:pt x="10189" y="5826"/>
                    </a:lnTo>
                    <a:lnTo>
                      <a:pt x="10187" y="5844"/>
                    </a:lnTo>
                    <a:lnTo>
                      <a:pt x="10185" y="5864"/>
                    </a:lnTo>
                    <a:lnTo>
                      <a:pt x="10182" y="5885"/>
                    </a:lnTo>
                    <a:lnTo>
                      <a:pt x="10179" y="5909"/>
                    </a:lnTo>
                    <a:lnTo>
                      <a:pt x="10177" y="5935"/>
                    </a:lnTo>
                    <a:lnTo>
                      <a:pt x="10175" y="5963"/>
                    </a:lnTo>
                    <a:lnTo>
                      <a:pt x="10172" y="5991"/>
                    </a:lnTo>
                    <a:lnTo>
                      <a:pt x="10170" y="6021"/>
                    </a:lnTo>
                    <a:lnTo>
                      <a:pt x="10168" y="6053"/>
                    </a:lnTo>
                    <a:lnTo>
                      <a:pt x="10165" y="6086"/>
                    </a:lnTo>
                    <a:lnTo>
                      <a:pt x="10163" y="6121"/>
                    </a:lnTo>
                    <a:lnTo>
                      <a:pt x="10162" y="6157"/>
                    </a:lnTo>
                    <a:lnTo>
                      <a:pt x="10160" y="6194"/>
                    </a:lnTo>
                    <a:lnTo>
                      <a:pt x="10159" y="6231"/>
                    </a:lnTo>
                    <a:lnTo>
                      <a:pt x="10158" y="6271"/>
                    </a:lnTo>
                    <a:lnTo>
                      <a:pt x="10157" y="6351"/>
                    </a:lnTo>
                    <a:lnTo>
                      <a:pt x="10157" y="6434"/>
                    </a:lnTo>
                    <a:lnTo>
                      <a:pt x="10159" y="6520"/>
                    </a:lnTo>
                    <a:lnTo>
                      <a:pt x="10163" y="6607"/>
                    </a:lnTo>
                    <a:lnTo>
                      <a:pt x="10170" y="6696"/>
                    </a:lnTo>
                    <a:lnTo>
                      <a:pt x="10179" y="6784"/>
                    </a:lnTo>
                    <a:lnTo>
                      <a:pt x="10192" y="6872"/>
                    </a:lnTo>
                    <a:lnTo>
                      <a:pt x="10207" y="6959"/>
                    </a:lnTo>
                    <a:lnTo>
                      <a:pt x="10226" y="7044"/>
                    </a:lnTo>
                    <a:lnTo>
                      <a:pt x="10249" y="7128"/>
                    </a:lnTo>
                    <a:lnTo>
                      <a:pt x="10262" y="7168"/>
                    </a:lnTo>
                    <a:lnTo>
                      <a:pt x="10275" y="7207"/>
                    </a:lnTo>
                    <a:lnTo>
                      <a:pt x="10291" y="7246"/>
                    </a:lnTo>
                    <a:lnTo>
                      <a:pt x="10306" y="7283"/>
                    </a:lnTo>
                    <a:lnTo>
                      <a:pt x="10324" y="7320"/>
                    </a:lnTo>
                    <a:lnTo>
                      <a:pt x="10342" y="7355"/>
                    </a:lnTo>
                    <a:lnTo>
                      <a:pt x="10361" y="7389"/>
                    </a:lnTo>
                    <a:lnTo>
                      <a:pt x="10383" y="7422"/>
                    </a:lnTo>
                    <a:lnTo>
                      <a:pt x="10404" y="7454"/>
                    </a:lnTo>
                    <a:lnTo>
                      <a:pt x="10427" y="7484"/>
                    </a:lnTo>
                    <a:lnTo>
                      <a:pt x="10452" y="7512"/>
                    </a:lnTo>
                    <a:lnTo>
                      <a:pt x="10478" y="7539"/>
                    </a:lnTo>
                    <a:lnTo>
                      <a:pt x="10506" y="7564"/>
                    </a:lnTo>
                    <a:lnTo>
                      <a:pt x="10535" y="7587"/>
                    </a:lnTo>
                    <a:lnTo>
                      <a:pt x="10564" y="7609"/>
                    </a:lnTo>
                    <a:lnTo>
                      <a:pt x="10596" y="7627"/>
                    </a:lnTo>
                    <a:lnTo>
                      <a:pt x="10629" y="7645"/>
                    </a:lnTo>
                    <a:lnTo>
                      <a:pt x="10665" y="7660"/>
                    </a:lnTo>
                    <a:lnTo>
                      <a:pt x="10702" y="7672"/>
                    </a:lnTo>
                    <a:lnTo>
                      <a:pt x="10740" y="7683"/>
                    </a:lnTo>
                    <a:lnTo>
                      <a:pt x="10779" y="7691"/>
                    </a:lnTo>
                    <a:lnTo>
                      <a:pt x="10820" y="7697"/>
                    </a:lnTo>
                    <a:lnTo>
                      <a:pt x="10882" y="7697"/>
                    </a:lnTo>
                    <a:lnTo>
                      <a:pt x="10923" y="7695"/>
                    </a:lnTo>
                    <a:lnTo>
                      <a:pt x="10962" y="7690"/>
                    </a:lnTo>
                    <a:lnTo>
                      <a:pt x="11000" y="7683"/>
                    </a:lnTo>
                    <a:lnTo>
                      <a:pt x="11037" y="7671"/>
                    </a:lnTo>
                    <a:lnTo>
                      <a:pt x="11073" y="7658"/>
                    </a:lnTo>
                    <a:lnTo>
                      <a:pt x="11108" y="7643"/>
                    </a:lnTo>
                    <a:lnTo>
                      <a:pt x="11142" y="7624"/>
                    </a:lnTo>
                    <a:lnTo>
                      <a:pt x="11175" y="7604"/>
                    </a:lnTo>
                    <a:lnTo>
                      <a:pt x="11206" y="7583"/>
                    </a:lnTo>
                    <a:lnTo>
                      <a:pt x="11235" y="7559"/>
                    </a:lnTo>
                    <a:lnTo>
                      <a:pt x="11264" y="7535"/>
                    </a:lnTo>
                    <a:lnTo>
                      <a:pt x="11291" y="7510"/>
                    </a:lnTo>
                    <a:lnTo>
                      <a:pt x="11318" y="7483"/>
                    </a:lnTo>
                    <a:lnTo>
                      <a:pt x="11343" y="7456"/>
                    </a:lnTo>
                    <a:lnTo>
                      <a:pt x="11367" y="7428"/>
                    </a:lnTo>
                    <a:lnTo>
                      <a:pt x="11389" y="7401"/>
                    </a:lnTo>
                    <a:lnTo>
                      <a:pt x="11411" y="7373"/>
                    </a:lnTo>
                    <a:lnTo>
                      <a:pt x="11431" y="7346"/>
                    </a:lnTo>
                    <a:lnTo>
                      <a:pt x="11449" y="7318"/>
                    </a:lnTo>
                    <a:lnTo>
                      <a:pt x="11467" y="7292"/>
                    </a:lnTo>
                    <a:lnTo>
                      <a:pt x="11483" y="7267"/>
                    </a:lnTo>
                    <a:lnTo>
                      <a:pt x="11498" y="7242"/>
                    </a:lnTo>
                    <a:lnTo>
                      <a:pt x="11511" y="7219"/>
                    </a:lnTo>
                    <a:lnTo>
                      <a:pt x="11522" y="7198"/>
                    </a:lnTo>
                    <a:lnTo>
                      <a:pt x="11534" y="7177"/>
                    </a:lnTo>
                    <a:lnTo>
                      <a:pt x="11543" y="7159"/>
                    </a:lnTo>
                    <a:lnTo>
                      <a:pt x="11550" y="7144"/>
                    </a:lnTo>
                    <a:lnTo>
                      <a:pt x="11558" y="7130"/>
                    </a:lnTo>
                    <a:lnTo>
                      <a:pt x="11562" y="7119"/>
                    </a:lnTo>
                    <a:lnTo>
                      <a:pt x="11566" y="7111"/>
                    </a:lnTo>
                    <a:lnTo>
                      <a:pt x="11568" y="7106"/>
                    </a:lnTo>
                    <a:lnTo>
                      <a:pt x="11569" y="7105"/>
                    </a:lnTo>
                    <a:lnTo>
                      <a:pt x="11724" y="7136"/>
                    </a:lnTo>
                    <a:lnTo>
                      <a:pt x="11724" y="7136"/>
                    </a:lnTo>
                    <a:lnTo>
                      <a:pt x="11724" y="7138"/>
                    </a:lnTo>
                    <a:lnTo>
                      <a:pt x="11723" y="7142"/>
                    </a:lnTo>
                    <a:lnTo>
                      <a:pt x="11721" y="7146"/>
                    </a:lnTo>
                    <a:lnTo>
                      <a:pt x="11720" y="7152"/>
                    </a:lnTo>
                    <a:lnTo>
                      <a:pt x="11718" y="7158"/>
                    </a:lnTo>
                    <a:lnTo>
                      <a:pt x="11714" y="7167"/>
                    </a:lnTo>
                    <a:lnTo>
                      <a:pt x="11712" y="7176"/>
                    </a:lnTo>
                    <a:lnTo>
                      <a:pt x="11705" y="7197"/>
                    </a:lnTo>
                    <a:lnTo>
                      <a:pt x="11696" y="7222"/>
                    </a:lnTo>
                    <a:lnTo>
                      <a:pt x="11686" y="7250"/>
                    </a:lnTo>
                    <a:lnTo>
                      <a:pt x="11674" y="7282"/>
                    </a:lnTo>
                    <a:lnTo>
                      <a:pt x="11660" y="7316"/>
                    </a:lnTo>
                    <a:lnTo>
                      <a:pt x="11644" y="7352"/>
                    </a:lnTo>
                    <a:lnTo>
                      <a:pt x="11627" y="7391"/>
                    </a:lnTo>
                    <a:lnTo>
                      <a:pt x="11607" y="7431"/>
                    </a:lnTo>
                    <a:lnTo>
                      <a:pt x="11586" y="7474"/>
                    </a:lnTo>
                    <a:lnTo>
                      <a:pt x="11563" y="7516"/>
                    </a:lnTo>
                    <a:lnTo>
                      <a:pt x="11538" y="7559"/>
                    </a:lnTo>
                    <a:lnTo>
                      <a:pt x="11510" y="7603"/>
                    </a:lnTo>
                    <a:lnTo>
                      <a:pt x="11480" y="7647"/>
                    </a:lnTo>
                    <a:lnTo>
                      <a:pt x="11449" y="7690"/>
                    </a:lnTo>
                    <a:lnTo>
                      <a:pt x="11415" y="7733"/>
                    </a:lnTo>
                    <a:lnTo>
                      <a:pt x="11379" y="7774"/>
                    </a:lnTo>
                    <a:lnTo>
                      <a:pt x="11341" y="7816"/>
                    </a:lnTo>
                    <a:lnTo>
                      <a:pt x="11299" y="7854"/>
                    </a:lnTo>
                    <a:lnTo>
                      <a:pt x="11257" y="7891"/>
                    </a:lnTo>
                    <a:lnTo>
                      <a:pt x="11212" y="7925"/>
                    </a:lnTo>
                    <a:lnTo>
                      <a:pt x="11164" y="7956"/>
                    </a:lnTo>
                    <a:lnTo>
                      <a:pt x="11114" y="7985"/>
                    </a:lnTo>
                    <a:lnTo>
                      <a:pt x="11061" y="8009"/>
                    </a:lnTo>
                    <a:lnTo>
                      <a:pt x="11005" y="8031"/>
                    </a:lnTo>
                    <a:lnTo>
                      <a:pt x="10977" y="8040"/>
                    </a:lnTo>
                    <a:lnTo>
                      <a:pt x="10947" y="8047"/>
                    </a:lnTo>
                    <a:lnTo>
                      <a:pt x="10917" y="8055"/>
                    </a:lnTo>
                    <a:lnTo>
                      <a:pt x="10888" y="8061"/>
                    </a:lnTo>
                    <a:lnTo>
                      <a:pt x="10856" y="8065"/>
                    </a:lnTo>
                    <a:lnTo>
                      <a:pt x="10824" y="8068"/>
                    </a:lnTo>
                    <a:lnTo>
                      <a:pt x="10792" y="8070"/>
                    </a:lnTo>
                    <a:lnTo>
                      <a:pt x="10759" y="8071"/>
                    </a:lnTo>
                    <a:lnTo>
                      <a:pt x="10711" y="8069"/>
                    </a:lnTo>
                    <a:lnTo>
                      <a:pt x="10665" y="8065"/>
                    </a:lnTo>
                    <a:lnTo>
                      <a:pt x="10618" y="8058"/>
                    </a:lnTo>
                    <a:lnTo>
                      <a:pt x="10572" y="8047"/>
                    </a:lnTo>
                    <a:lnTo>
                      <a:pt x="10524" y="8034"/>
                    </a:lnTo>
                    <a:lnTo>
                      <a:pt x="10478" y="8019"/>
                    </a:lnTo>
                    <a:lnTo>
                      <a:pt x="10431" y="7999"/>
                    </a:lnTo>
                    <a:lnTo>
                      <a:pt x="10384" y="7977"/>
                    </a:lnTo>
                    <a:lnTo>
                      <a:pt x="10331" y="7952"/>
                    </a:lnTo>
                    <a:lnTo>
                      <a:pt x="10276" y="7924"/>
                    </a:lnTo>
                    <a:lnTo>
                      <a:pt x="10222" y="7892"/>
                    </a:lnTo>
                    <a:lnTo>
                      <a:pt x="10166" y="7857"/>
                    </a:lnTo>
                    <a:lnTo>
                      <a:pt x="10109" y="7821"/>
                    </a:lnTo>
                    <a:lnTo>
                      <a:pt x="10053" y="7781"/>
                    </a:lnTo>
                    <a:lnTo>
                      <a:pt x="9999" y="7739"/>
                    </a:lnTo>
                    <a:lnTo>
                      <a:pt x="9944" y="7696"/>
                    </a:lnTo>
                    <a:lnTo>
                      <a:pt x="9890" y="7652"/>
                    </a:lnTo>
                    <a:lnTo>
                      <a:pt x="9839" y="7607"/>
                    </a:lnTo>
                    <a:lnTo>
                      <a:pt x="9788" y="7560"/>
                    </a:lnTo>
                    <a:lnTo>
                      <a:pt x="9740" y="7513"/>
                    </a:lnTo>
                    <a:lnTo>
                      <a:pt x="9694" y="7465"/>
                    </a:lnTo>
                    <a:lnTo>
                      <a:pt x="9651" y="7417"/>
                    </a:lnTo>
                    <a:lnTo>
                      <a:pt x="9611" y="7370"/>
                    </a:lnTo>
                    <a:lnTo>
                      <a:pt x="9573" y="7323"/>
                    </a:lnTo>
                    <a:lnTo>
                      <a:pt x="9524" y="7310"/>
                    </a:lnTo>
                    <a:lnTo>
                      <a:pt x="9475" y="7295"/>
                    </a:lnTo>
                    <a:lnTo>
                      <a:pt x="9426" y="7279"/>
                    </a:lnTo>
                    <a:lnTo>
                      <a:pt x="9377" y="7260"/>
                    </a:lnTo>
                    <a:lnTo>
                      <a:pt x="9330" y="7241"/>
                    </a:lnTo>
                    <a:lnTo>
                      <a:pt x="9282" y="7219"/>
                    </a:lnTo>
                    <a:lnTo>
                      <a:pt x="9236" y="7197"/>
                    </a:lnTo>
                    <a:lnTo>
                      <a:pt x="9189" y="7173"/>
                    </a:lnTo>
                    <a:lnTo>
                      <a:pt x="9145" y="7148"/>
                    </a:lnTo>
                    <a:lnTo>
                      <a:pt x="9101" y="7123"/>
                    </a:lnTo>
                    <a:lnTo>
                      <a:pt x="9057" y="7098"/>
                    </a:lnTo>
                    <a:lnTo>
                      <a:pt x="9016" y="7071"/>
                    </a:lnTo>
                    <a:lnTo>
                      <a:pt x="8975" y="7044"/>
                    </a:lnTo>
                    <a:lnTo>
                      <a:pt x="8935" y="7017"/>
                    </a:lnTo>
                    <a:lnTo>
                      <a:pt x="8897" y="6991"/>
                    </a:lnTo>
                    <a:lnTo>
                      <a:pt x="8861" y="6965"/>
                    </a:lnTo>
                    <a:lnTo>
                      <a:pt x="8826" y="6938"/>
                    </a:lnTo>
                    <a:lnTo>
                      <a:pt x="8793" y="6912"/>
                    </a:lnTo>
                    <a:lnTo>
                      <a:pt x="8761" y="6888"/>
                    </a:lnTo>
                    <a:lnTo>
                      <a:pt x="8731" y="6864"/>
                    </a:lnTo>
                    <a:lnTo>
                      <a:pt x="8703" y="6841"/>
                    </a:lnTo>
                    <a:lnTo>
                      <a:pt x="8677" y="6819"/>
                    </a:lnTo>
                    <a:lnTo>
                      <a:pt x="8654" y="6798"/>
                    </a:lnTo>
                    <a:lnTo>
                      <a:pt x="8632" y="6779"/>
                    </a:lnTo>
                    <a:lnTo>
                      <a:pt x="8612" y="6762"/>
                    </a:lnTo>
                    <a:lnTo>
                      <a:pt x="8595" y="6746"/>
                    </a:lnTo>
                    <a:lnTo>
                      <a:pt x="8580" y="6733"/>
                    </a:lnTo>
                    <a:lnTo>
                      <a:pt x="8568" y="6721"/>
                    </a:lnTo>
                    <a:lnTo>
                      <a:pt x="8559" y="6711"/>
                    </a:lnTo>
                    <a:lnTo>
                      <a:pt x="8551" y="6705"/>
                    </a:lnTo>
                    <a:lnTo>
                      <a:pt x="8547" y="6701"/>
                    </a:lnTo>
                    <a:lnTo>
                      <a:pt x="8545" y="6699"/>
                    </a:lnTo>
                    <a:lnTo>
                      <a:pt x="8546" y="6701"/>
                    </a:lnTo>
                    <a:lnTo>
                      <a:pt x="8547" y="6706"/>
                    </a:lnTo>
                    <a:lnTo>
                      <a:pt x="8549" y="6716"/>
                    </a:lnTo>
                    <a:lnTo>
                      <a:pt x="8553" y="6728"/>
                    </a:lnTo>
                    <a:lnTo>
                      <a:pt x="8559" y="6743"/>
                    </a:lnTo>
                    <a:lnTo>
                      <a:pt x="8565" y="6762"/>
                    </a:lnTo>
                    <a:lnTo>
                      <a:pt x="8574" y="6784"/>
                    </a:lnTo>
                    <a:lnTo>
                      <a:pt x="8584" y="6808"/>
                    </a:lnTo>
                    <a:lnTo>
                      <a:pt x="8597" y="6836"/>
                    </a:lnTo>
                    <a:lnTo>
                      <a:pt x="8612" y="6867"/>
                    </a:lnTo>
                    <a:lnTo>
                      <a:pt x="8630" y="6900"/>
                    </a:lnTo>
                    <a:lnTo>
                      <a:pt x="8651" y="6936"/>
                    </a:lnTo>
                    <a:lnTo>
                      <a:pt x="8674" y="6975"/>
                    </a:lnTo>
                    <a:lnTo>
                      <a:pt x="8701" y="7015"/>
                    </a:lnTo>
                    <a:lnTo>
                      <a:pt x="8730" y="7059"/>
                    </a:lnTo>
                    <a:lnTo>
                      <a:pt x="8764" y="7105"/>
                    </a:lnTo>
                    <a:lnTo>
                      <a:pt x="8812" y="7163"/>
                    </a:lnTo>
                    <a:lnTo>
                      <a:pt x="8862" y="7218"/>
                    </a:lnTo>
                    <a:lnTo>
                      <a:pt x="8914" y="7272"/>
                    </a:lnTo>
                    <a:lnTo>
                      <a:pt x="8966" y="7323"/>
                    </a:lnTo>
                    <a:lnTo>
                      <a:pt x="9019" y="7373"/>
                    </a:lnTo>
                    <a:lnTo>
                      <a:pt x="9071" y="7419"/>
                    </a:lnTo>
                    <a:lnTo>
                      <a:pt x="9121" y="7462"/>
                    </a:lnTo>
                    <a:lnTo>
                      <a:pt x="9169" y="7501"/>
                    </a:lnTo>
                    <a:lnTo>
                      <a:pt x="9214" y="7539"/>
                    </a:lnTo>
                    <a:lnTo>
                      <a:pt x="9235" y="7555"/>
                    </a:lnTo>
                    <a:lnTo>
                      <a:pt x="9255" y="7570"/>
                    </a:lnTo>
                    <a:lnTo>
                      <a:pt x="9275" y="7585"/>
                    </a:lnTo>
                    <a:lnTo>
                      <a:pt x="9293" y="7598"/>
                    </a:lnTo>
                    <a:lnTo>
                      <a:pt x="9309" y="7611"/>
                    </a:lnTo>
                    <a:lnTo>
                      <a:pt x="9325" y="7622"/>
                    </a:lnTo>
                    <a:lnTo>
                      <a:pt x="9338" y="7631"/>
                    </a:lnTo>
                    <a:lnTo>
                      <a:pt x="9350" y="7641"/>
                    </a:lnTo>
                    <a:lnTo>
                      <a:pt x="9362" y="7648"/>
                    </a:lnTo>
                    <a:lnTo>
                      <a:pt x="9370" y="7654"/>
                    </a:lnTo>
                    <a:lnTo>
                      <a:pt x="9377" y="7659"/>
                    </a:lnTo>
                    <a:lnTo>
                      <a:pt x="9382" y="7662"/>
                    </a:lnTo>
                    <a:lnTo>
                      <a:pt x="9386" y="7665"/>
                    </a:lnTo>
                    <a:lnTo>
                      <a:pt x="9387" y="7665"/>
                    </a:lnTo>
                    <a:lnTo>
                      <a:pt x="9387" y="7666"/>
                    </a:lnTo>
                    <a:lnTo>
                      <a:pt x="9386" y="7670"/>
                    </a:lnTo>
                    <a:lnTo>
                      <a:pt x="9382" y="7677"/>
                    </a:lnTo>
                    <a:lnTo>
                      <a:pt x="9379" y="7684"/>
                    </a:lnTo>
                    <a:lnTo>
                      <a:pt x="9376" y="7694"/>
                    </a:lnTo>
                    <a:lnTo>
                      <a:pt x="9371" y="7706"/>
                    </a:lnTo>
                    <a:lnTo>
                      <a:pt x="9366" y="7721"/>
                    </a:lnTo>
                    <a:lnTo>
                      <a:pt x="9360" y="7737"/>
                    </a:lnTo>
                    <a:lnTo>
                      <a:pt x="9352" y="7756"/>
                    </a:lnTo>
                    <a:lnTo>
                      <a:pt x="9344" y="7775"/>
                    </a:lnTo>
                    <a:lnTo>
                      <a:pt x="9336" y="7797"/>
                    </a:lnTo>
                    <a:lnTo>
                      <a:pt x="9327" y="7821"/>
                    </a:lnTo>
                    <a:lnTo>
                      <a:pt x="9317" y="7845"/>
                    </a:lnTo>
                    <a:lnTo>
                      <a:pt x="9307" y="7872"/>
                    </a:lnTo>
                    <a:lnTo>
                      <a:pt x="9296" y="7901"/>
                    </a:lnTo>
                    <a:lnTo>
                      <a:pt x="9284" y="7930"/>
                    </a:lnTo>
                    <a:lnTo>
                      <a:pt x="9272" y="7962"/>
                    </a:lnTo>
                    <a:lnTo>
                      <a:pt x="9260" y="7994"/>
                    </a:lnTo>
                    <a:lnTo>
                      <a:pt x="9246" y="8027"/>
                    </a:lnTo>
                    <a:lnTo>
                      <a:pt x="9232" y="8062"/>
                    </a:lnTo>
                    <a:lnTo>
                      <a:pt x="9217" y="8098"/>
                    </a:lnTo>
                    <a:lnTo>
                      <a:pt x="9203" y="8135"/>
                    </a:lnTo>
                    <a:lnTo>
                      <a:pt x="9172" y="8211"/>
                    </a:lnTo>
                    <a:lnTo>
                      <a:pt x="9139" y="8291"/>
                    </a:lnTo>
                    <a:lnTo>
                      <a:pt x="9105" y="8374"/>
                    </a:lnTo>
                    <a:lnTo>
                      <a:pt x="9070" y="8459"/>
                    </a:lnTo>
                    <a:lnTo>
                      <a:pt x="9032" y="8546"/>
                    </a:lnTo>
                    <a:lnTo>
                      <a:pt x="8994" y="8635"/>
                    </a:lnTo>
                    <a:lnTo>
                      <a:pt x="8956" y="8723"/>
                    </a:lnTo>
                    <a:lnTo>
                      <a:pt x="8878" y="8901"/>
                    </a:lnTo>
                    <a:lnTo>
                      <a:pt x="8837" y="8989"/>
                    </a:lnTo>
                    <a:lnTo>
                      <a:pt x="8797" y="9075"/>
                    </a:lnTo>
                    <a:lnTo>
                      <a:pt x="8757" y="9161"/>
                    </a:lnTo>
                    <a:lnTo>
                      <a:pt x="8717" y="9243"/>
                    </a:lnTo>
                    <a:lnTo>
                      <a:pt x="8676" y="9323"/>
                    </a:lnTo>
                    <a:lnTo>
                      <a:pt x="8637" y="9399"/>
                    </a:lnTo>
                    <a:lnTo>
                      <a:pt x="8617" y="9435"/>
                    </a:lnTo>
                    <a:lnTo>
                      <a:pt x="8599" y="9471"/>
                    </a:lnTo>
                    <a:lnTo>
                      <a:pt x="8579" y="9505"/>
                    </a:lnTo>
                    <a:lnTo>
                      <a:pt x="8561" y="9539"/>
                    </a:lnTo>
                    <a:lnTo>
                      <a:pt x="8542" y="9571"/>
                    </a:lnTo>
                    <a:lnTo>
                      <a:pt x="8524" y="9601"/>
                    </a:lnTo>
                    <a:lnTo>
                      <a:pt x="8506" y="9631"/>
                    </a:lnTo>
                    <a:lnTo>
                      <a:pt x="8488" y="9658"/>
                    </a:lnTo>
                    <a:lnTo>
                      <a:pt x="8471" y="9684"/>
                    </a:lnTo>
                    <a:lnTo>
                      <a:pt x="8453" y="9709"/>
                    </a:lnTo>
                    <a:lnTo>
                      <a:pt x="8437" y="9733"/>
                    </a:lnTo>
                    <a:lnTo>
                      <a:pt x="8420" y="9753"/>
                    </a:lnTo>
                    <a:lnTo>
                      <a:pt x="8388" y="9794"/>
                    </a:lnTo>
                    <a:lnTo>
                      <a:pt x="8354" y="9835"/>
                    </a:lnTo>
                    <a:lnTo>
                      <a:pt x="8284" y="9913"/>
                    </a:lnTo>
                    <a:lnTo>
                      <a:pt x="8210" y="9990"/>
                    </a:lnTo>
                    <a:lnTo>
                      <a:pt x="8132" y="10065"/>
                    </a:lnTo>
                    <a:lnTo>
                      <a:pt x="8052" y="10138"/>
                    </a:lnTo>
                    <a:lnTo>
                      <a:pt x="7969" y="10212"/>
                    </a:lnTo>
                    <a:lnTo>
                      <a:pt x="7885" y="10283"/>
                    </a:lnTo>
                    <a:lnTo>
                      <a:pt x="7798" y="10354"/>
                    </a:lnTo>
                    <a:lnTo>
                      <a:pt x="7709" y="10423"/>
                    </a:lnTo>
                    <a:lnTo>
                      <a:pt x="7620" y="10493"/>
                    </a:lnTo>
                    <a:lnTo>
                      <a:pt x="7440" y="10630"/>
                    </a:lnTo>
                    <a:lnTo>
                      <a:pt x="7258" y="10768"/>
                    </a:lnTo>
                    <a:lnTo>
                      <a:pt x="7169" y="10837"/>
                    </a:lnTo>
                    <a:lnTo>
                      <a:pt x="7080" y="10907"/>
                    </a:lnTo>
                    <a:lnTo>
                      <a:pt x="7046" y="10935"/>
                    </a:lnTo>
                    <a:lnTo>
                      <a:pt x="7013" y="10960"/>
                    </a:lnTo>
                    <a:lnTo>
                      <a:pt x="6981" y="10984"/>
                    </a:lnTo>
                    <a:lnTo>
                      <a:pt x="6951" y="11007"/>
                    </a:lnTo>
                    <a:lnTo>
                      <a:pt x="6921" y="11026"/>
                    </a:lnTo>
                    <a:lnTo>
                      <a:pt x="6894" y="11044"/>
                    </a:lnTo>
                    <a:lnTo>
                      <a:pt x="6866" y="11060"/>
                    </a:lnTo>
                    <a:lnTo>
                      <a:pt x="6839" y="11074"/>
                    </a:lnTo>
                    <a:lnTo>
                      <a:pt x="6813" y="11086"/>
                    </a:lnTo>
                    <a:lnTo>
                      <a:pt x="6788" y="11097"/>
                    </a:lnTo>
                    <a:lnTo>
                      <a:pt x="6763" y="11106"/>
                    </a:lnTo>
                    <a:lnTo>
                      <a:pt x="6739" y="11113"/>
                    </a:lnTo>
                    <a:lnTo>
                      <a:pt x="6715" y="11118"/>
                    </a:lnTo>
                    <a:lnTo>
                      <a:pt x="6691" y="11122"/>
                    </a:lnTo>
                    <a:lnTo>
                      <a:pt x="6667" y="11124"/>
                    </a:lnTo>
                    <a:lnTo>
                      <a:pt x="6645" y="11125"/>
                    </a:lnTo>
                    <a:lnTo>
                      <a:pt x="6627" y="11124"/>
                    </a:lnTo>
                    <a:lnTo>
                      <a:pt x="6610" y="11123"/>
                    </a:lnTo>
                    <a:lnTo>
                      <a:pt x="6592" y="11120"/>
                    </a:lnTo>
                    <a:lnTo>
                      <a:pt x="6576" y="11116"/>
                    </a:lnTo>
                    <a:lnTo>
                      <a:pt x="6558" y="11111"/>
                    </a:lnTo>
                    <a:lnTo>
                      <a:pt x="6541" y="11105"/>
                    </a:lnTo>
                    <a:lnTo>
                      <a:pt x="6524" y="11097"/>
                    </a:lnTo>
                    <a:lnTo>
                      <a:pt x="6506" y="11089"/>
                    </a:lnTo>
                    <a:lnTo>
                      <a:pt x="6489" y="11080"/>
                    </a:lnTo>
                    <a:lnTo>
                      <a:pt x="6471" y="11070"/>
                    </a:lnTo>
                    <a:lnTo>
                      <a:pt x="6454" y="11057"/>
                    </a:lnTo>
                    <a:lnTo>
                      <a:pt x="6436" y="11044"/>
                    </a:lnTo>
                    <a:lnTo>
                      <a:pt x="6418" y="11030"/>
                    </a:lnTo>
                    <a:lnTo>
                      <a:pt x="6399" y="11015"/>
                    </a:lnTo>
                    <a:lnTo>
                      <a:pt x="6379" y="10998"/>
                    </a:lnTo>
                    <a:lnTo>
                      <a:pt x="6360" y="10981"/>
                    </a:lnTo>
                    <a:lnTo>
                      <a:pt x="6340" y="10961"/>
                    </a:lnTo>
                    <a:lnTo>
                      <a:pt x="6320" y="10942"/>
                    </a:lnTo>
                    <a:lnTo>
                      <a:pt x="6299" y="10920"/>
                    </a:lnTo>
                    <a:lnTo>
                      <a:pt x="6277" y="10898"/>
                    </a:lnTo>
                    <a:lnTo>
                      <a:pt x="6255" y="10874"/>
                    </a:lnTo>
                    <a:lnTo>
                      <a:pt x="6232" y="10849"/>
                    </a:lnTo>
                    <a:lnTo>
                      <a:pt x="6208" y="10823"/>
                    </a:lnTo>
                    <a:lnTo>
                      <a:pt x="6184" y="10796"/>
                    </a:lnTo>
                    <a:lnTo>
                      <a:pt x="6160" y="10768"/>
                    </a:lnTo>
                    <a:lnTo>
                      <a:pt x="6134" y="10738"/>
                    </a:lnTo>
                    <a:lnTo>
                      <a:pt x="6107" y="10707"/>
                    </a:lnTo>
                    <a:lnTo>
                      <a:pt x="6079" y="10674"/>
                    </a:lnTo>
                    <a:lnTo>
                      <a:pt x="6050" y="10641"/>
                    </a:lnTo>
                    <a:lnTo>
                      <a:pt x="6021" y="10606"/>
                    </a:lnTo>
                    <a:lnTo>
                      <a:pt x="5990" y="10570"/>
                    </a:lnTo>
                    <a:lnTo>
                      <a:pt x="5958" y="10533"/>
                    </a:lnTo>
                    <a:lnTo>
                      <a:pt x="5938" y="10505"/>
                    </a:lnTo>
                    <a:lnTo>
                      <a:pt x="5917" y="10478"/>
                    </a:lnTo>
                    <a:lnTo>
                      <a:pt x="5897" y="10453"/>
                    </a:lnTo>
                    <a:lnTo>
                      <a:pt x="5880" y="10427"/>
                    </a:lnTo>
                    <a:lnTo>
                      <a:pt x="5846" y="10377"/>
                    </a:lnTo>
                    <a:lnTo>
                      <a:pt x="5817" y="10330"/>
                    </a:lnTo>
                    <a:lnTo>
                      <a:pt x="5791" y="10286"/>
                    </a:lnTo>
                    <a:lnTo>
                      <a:pt x="5769" y="10242"/>
                    </a:lnTo>
                    <a:lnTo>
                      <a:pt x="5751" y="10202"/>
                    </a:lnTo>
                    <a:lnTo>
                      <a:pt x="5735" y="10163"/>
                    </a:lnTo>
                    <a:lnTo>
                      <a:pt x="5724" y="10127"/>
                    </a:lnTo>
                    <a:lnTo>
                      <a:pt x="5715" y="10092"/>
                    </a:lnTo>
                    <a:lnTo>
                      <a:pt x="5708" y="10059"/>
                    </a:lnTo>
                    <a:lnTo>
                      <a:pt x="5705" y="10027"/>
                    </a:lnTo>
                    <a:lnTo>
                      <a:pt x="5705" y="9997"/>
                    </a:lnTo>
                    <a:lnTo>
                      <a:pt x="5706" y="9969"/>
                    </a:lnTo>
                    <a:lnTo>
                      <a:pt x="5710" y="9943"/>
                    </a:lnTo>
                    <a:lnTo>
                      <a:pt x="5718" y="9917"/>
                    </a:lnTo>
                    <a:lnTo>
                      <a:pt x="5726" y="9893"/>
                    </a:lnTo>
                    <a:lnTo>
                      <a:pt x="5735" y="9870"/>
                    </a:lnTo>
                    <a:lnTo>
                      <a:pt x="5748" y="9848"/>
                    </a:lnTo>
                    <a:lnTo>
                      <a:pt x="5761" y="9827"/>
                    </a:lnTo>
                    <a:lnTo>
                      <a:pt x="5776" y="9808"/>
                    </a:lnTo>
                    <a:lnTo>
                      <a:pt x="5792" y="9788"/>
                    </a:lnTo>
                    <a:lnTo>
                      <a:pt x="5810" y="9770"/>
                    </a:lnTo>
                    <a:lnTo>
                      <a:pt x="5827" y="9752"/>
                    </a:lnTo>
                    <a:lnTo>
                      <a:pt x="5866" y="9719"/>
                    </a:lnTo>
                    <a:lnTo>
                      <a:pt x="5907" y="9688"/>
                    </a:lnTo>
                    <a:lnTo>
                      <a:pt x="5949" y="9658"/>
                    </a:lnTo>
                    <a:lnTo>
                      <a:pt x="5990" y="9628"/>
                    </a:lnTo>
                    <a:lnTo>
                      <a:pt x="6073" y="9583"/>
                    </a:lnTo>
                    <a:lnTo>
                      <a:pt x="6156" y="9541"/>
                    </a:lnTo>
                    <a:lnTo>
                      <a:pt x="6197" y="9520"/>
                    </a:lnTo>
                    <a:lnTo>
                      <a:pt x="6237" y="9500"/>
                    </a:lnTo>
                    <a:lnTo>
                      <a:pt x="6276" y="9480"/>
                    </a:lnTo>
                    <a:lnTo>
                      <a:pt x="6313" y="9462"/>
                    </a:lnTo>
                    <a:lnTo>
                      <a:pt x="6348" y="9442"/>
                    </a:lnTo>
                    <a:lnTo>
                      <a:pt x="6383" y="9424"/>
                    </a:lnTo>
                    <a:lnTo>
                      <a:pt x="6413" y="9406"/>
                    </a:lnTo>
                    <a:lnTo>
                      <a:pt x="6441" y="9387"/>
                    </a:lnTo>
                    <a:lnTo>
                      <a:pt x="6466" y="9370"/>
                    </a:lnTo>
                    <a:lnTo>
                      <a:pt x="6488" y="9352"/>
                    </a:lnTo>
                    <a:lnTo>
                      <a:pt x="6505" y="9335"/>
                    </a:lnTo>
                    <a:lnTo>
                      <a:pt x="6514" y="9326"/>
                    </a:lnTo>
                    <a:lnTo>
                      <a:pt x="6520" y="9317"/>
                    </a:lnTo>
                    <a:lnTo>
                      <a:pt x="6525" y="9307"/>
                    </a:lnTo>
                    <a:lnTo>
                      <a:pt x="6530" y="9295"/>
                    </a:lnTo>
                    <a:lnTo>
                      <a:pt x="6535" y="9279"/>
                    </a:lnTo>
                    <a:lnTo>
                      <a:pt x="6538" y="9262"/>
                    </a:lnTo>
                    <a:lnTo>
                      <a:pt x="6543" y="9242"/>
                    </a:lnTo>
                    <a:lnTo>
                      <a:pt x="6546" y="9222"/>
                    </a:lnTo>
                    <a:lnTo>
                      <a:pt x="6549" y="9198"/>
                    </a:lnTo>
                    <a:lnTo>
                      <a:pt x="6551" y="9173"/>
                    </a:lnTo>
                    <a:lnTo>
                      <a:pt x="6553" y="9147"/>
                    </a:lnTo>
                    <a:lnTo>
                      <a:pt x="6555" y="9120"/>
                    </a:lnTo>
                    <a:lnTo>
                      <a:pt x="6556" y="9092"/>
                    </a:lnTo>
                    <a:lnTo>
                      <a:pt x="6557" y="9062"/>
                    </a:lnTo>
                    <a:lnTo>
                      <a:pt x="6558" y="9001"/>
                    </a:lnTo>
                    <a:lnTo>
                      <a:pt x="6559" y="8939"/>
                    </a:lnTo>
                    <a:lnTo>
                      <a:pt x="6558" y="8877"/>
                    </a:lnTo>
                    <a:lnTo>
                      <a:pt x="6558" y="8815"/>
                    </a:lnTo>
                    <a:lnTo>
                      <a:pt x="6556" y="8755"/>
                    </a:lnTo>
                    <a:lnTo>
                      <a:pt x="6556" y="8726"/>
                    </a:lnTo>
                    <a:lnTo>
                      <a:pt x="6555" y="8699"/>
                    </a:lnTo>
                    <a:lnTo>
                      <a:pt x="6554" y="8673"/>
                    </a:lnTo>
                    <a:lnTo>
                      <a:pt x="6554" y="8648"/>
                    </a:lnTo>
                    <a:lnTo>
                      <a:pt x="6553" y="8625"/>
                    </a:lnTo>
                    <a:lnTo>
                      <a:pt x="6552" y="8604"/>
                    </a:lnTo>
                    <a:lnTo>
                      <a:pt x="6552" y="8584"/>
                    </a:lnTo>
                    <a:lnTo>
                      <a:pt x="6552" y="8567"/>
                    </a:lnTo>
                    <a:lnTo>
                      <a:pt x="6551" y="8551"/>
                    </a:lnTo>
                    <a:lnTo>
                      <a:pt x="6551" y="8538"/>
                    </a:lnTo>
                    <a:lnTo>
                      <a:pt x="6548" y="8561"/>
                    </a:lnTo>
                    <a:lnTo>
                      <a:pt x="6543" y="8586"/>
                    </a:lnTo>
                    <a:lnTo>
                      <a:pt x="6537" y="8612"/>
                    </a:lnTo>
                    <a:lnTo>
                      <a:pt x="6530" y="8638"/>
                    </a:lnTo>
                    <a:lnTo>
                      <a:pt x="6522" y="8664"/>
                    </a:lnTo>
                    <a:lnTo>
                      <a:pt x="6512" y="8691"/>
                    </a:lnTo>
                    <a:lnTo>
                      <a:pt x="6500" y="8718"/>
                    </a:lnTo>
                    <a:lnTo>
                      <a:pt x="6488" y="8746"/>
                    </a:lnTo>
                    <a:lnTo>
                      <a:pt x="6474" y="8773"/>
                    </a:lnTo>
                    <a:lnTo>
                      <a:pt x="6458" y="8800"/>
                    </a:lnTo>
                    <a:lnTo>
                      <a:pt x="6441" y="8827"/>
                    </a:lnTo>
                    <a:lnTo>
                      <a:pt x="6422" y="8855"/>
                    </a:lnTo>
                    <a:lnTo>
                      <a:pt x="6401" y="8882"/>
                    </a:lnTo>
                    <a:lnTo>
                      <a:pt x="6379" y="8907"/>
                    </a:lnTo>
                    <a:lnTo>
                      <a:pt x="6355" y="8933"/>
                    </a:lnTo>
                    <a:lnTo>
                      <a:pt x="6329" y="8959"/>
                    </a:lnTo>
                    <a:lnTo>
                      <a:pt x="6301" y="8984"/>
                    </a:lnTo>
                    <a:lnTo>
                      <a:pt x="6271" y="9006"/>
                    </a:lnTo>
                    <a:lnTo>
                      <a:pt x="6239" y="9029"/>
                    </a:lnTo>
                    <a:lnTo>
                      <a:pt x="6205" y="9052"/>
                    </a:lnTo>
                    <a:lnTo>
                      <a:pt x="6169" y="9071"/>
                    </a:lnTo>
                    <a:lnTo>
                      <a:pt x="6131" y="9091"/>
                    </a:lnTo>
                    <a:lnTo>
                      <a:pt x="6089" y="9109"/>
                    </a:lnTo>
                    <a:lnTo>
                      <a:pt x="6047" y="9126"/>
                    </a:lnTo>
                    <a:lnTo>
                      <a:pt x="6002" y="9140"/>
                    </a:lnTo>
                    <a:lnTo>
                      <a:pt x="5954" y="9154"/>
                    </a:lnTo>
                    <a:lnTo>
                      <a:pt x="5905" y="9165"/>
                    </a:lnTo>
                    <a:lnTo>
                      <a:pt x="5852" y="9174"/>
                    </a:lnTo>
                    <a:lnTo>
                      <a:pt x="5796" y="9182"/>
                    </a:lnTo>
                    <a:lnTo>
                      <a:pt x="5739" y="9188"/>
                    </a:lnTo>
                    <a:lnTo>
                      <a:pt x="5678" y="9192"/>
                    </a:lnTo>
                    <a:lnTo>
                      <a:pt x="5616" y="9193"/>
                    </a:lnTo>
                    <a:lnTo>
                      <a:pt x="5554" y="9193"/>
                    </a:lnTo>
                    <a:lnTo>
                      <a:pt x="5477" y="9188"/>
                    </a:lnTo>
                    <a:lnTo>
                      <a:pt x="5403" y="9180"/>
                    </a:lnTo>
                    <a:lnTo>
                      <a:pt x="5334" y="9170"/>
                    </a:lnTo>
                    <a:lnTo>
                      <a:pt x="5267" y="9158"/>
                    </a:lnTo>
                    <a:lnTo>
                      <a:pt x="5204" y="9142"/>
                    </a:lnTo>
                    <a:lnTo>
                      <a:pt x="5144" y="9126"/>
                    </a:lnTo>
                    <a:lnTo>
                      <a:pt x="5086" y="9106"/>
                    </a:lnTo>
                    <a:lnTo>
                      <a:pt x="5032" y="9085"/>
                    </a:lnTo>
                    <a:lnTo>
                      <a:pt x="4982" y="9062"/>
                    </a:lnTo>
                    <a:lnTo>
                      <a:pt x="4934" y="9037"/>
                    </a:lnTo>
                    <a:lnTo>
                      <a:pt x="4889" y="9012"/>
                    </a:lnTo>
                    <a:lnTo>
                      <a:pt x="4847" y="8985"/>
                    </a:lnTo>
                    <a:lnTo>
                      <a:pt x="4807" y="8957"/>
                    </a:lnTo>
                    <a:lnTo>
                      <a:pt x="4771" y="8928"/>
                    </a:lnTo>
                    <a:lnTo>
                      <a:pt x="4736" y="8899"/>
                    </a:lnTo>
                    <a:lnTo>
                      <a:pt x="4704" y="8869"/>
                    </a:lnTo>
                    <a:lnTo>
                      <a:pt x="4675" y="8839"/>
                    </a:lnTo>
                    <a:lnTo>
                      <a:pt x="4647" y="8809"/>
                    </a:lnTo>
                    <a:lnTo>
                      <a:pt x="4622" y="8779"/>
                    </a:lnTo>
                    <a:lnTo>
                      <a:pt x="4600" y="8749"/>
                    </a:lnTo>
                    <a:lnTo>
                      <a:pt x="4579" y="8720"/>
                    </a:lnTo>
                    <a:lnTo>
                      <a:pt x="4560" y="8691"/>
                    </a:lnTo>
                    <a:lnTo>
                      <a:pt x="4543" y="8663"/>
                    </a:lnTo>
                    <a:lnTo>
                      <a:pt x="4528" y="8636"/>
                    </a:lnTo>
                    <a:lnTo>
                      <a:pt x="4515" y="8610"/>
                    </a:lnTo>
                    <a:lnTo>
                      <a:pt x="4503" y="8585"/>
                    </a:lnTo>
                    <a:lnTo>
                      <a:pt x="4492" y="8562"/>
                    </a:lnTo>
                    <a:lnTo>
                      <a:pt x="4484" y="8541"/>
                    </a:lnTo>
                    <a:lnTo>
                      <a:pt x="4477" y="8521"/>
                    </a:lnTo>
                    <a:lnTo>
                      <a:pt x="4471" y="8504"/>
                    </a:lnTo>
                    <a:lnTo>
                      <a:pt x="4467" y="8488"/>
                    </a:lnTo>
                    <a:lnTo>
                      <a:pt x="4462" y="8476"/>
                    </a:lnTo>
                    <a:lnTo>
                      <a:pt x="4465" y="8501"/>
                    </a:lnTo>
                    <a:lnTo>
                      <a:pt x="4469" y="8528"/>
                    </a:lnTo>
                    <a:lnTo>
                      <a:pt x="4471" y="8558"/>
                    </a:lnTo>
                    <a:lnTo>
                      <a:pt x="4473" y="8590"/>
                    </a:lnTo>
                    <a:lnTo>
                      <a:pt x="4475" y="8625"/>
                    </a:lnTo>
                    <a:lnTo>
                      <a:pt x="4477" y="8661"/>
                    </a:lnTo>
                    <a:lnTo>
                      <a:pt x="4479" y="8699"/>
                    </a:lnTo>
                    <a:lnTo>
                      <a:pt x="4480" y="8740"/>
                    </a:lnTo>
                    <a:lnTo>
                      <a:pt x="4482" y="8780"/>
                    </a:lnTo>
                    <a:lnTo>
                      <a:pt x="4483" y="8822"/>
                    </a:lnTo>
                    <a:lnTo>
                      <a:pt x="4485" y="8910"/>
                    </a:lnTo>
                    <a:lnTo>
                      <a:pt x="4486" y="8998"/>
                    </a:lnTo>
                    <a:lnTo>
                      <a:pt x="4486" y="9088"/>
                    </a:lnTo>
                    <a:lnTo>
                      <a:pt x="4486" y="9175"/>
                    </a:lnTo>
                    <a:lnTo>
                      <a:pt x="4485" y="9219"/>
                    </a:lnTo>
                    <a:lnTo>
                      <a:pt x="4485" y="9262"/>
                    </a:lnTo>
                    <a:lnTo>
                      <a:pt x="4484" y="9303"/>
                    </a:lnTo>
                    <a:lnTo>
                      <a:pt x="4483" y="9342"/>
                    </a:lnTo>
                    <a:lnTo>
                      <a:pt x="4482" y="9381"/>
                    </a:lnTo>
                    <a:lnTo>
                      <a:pt x="4480" y="9418"/>
                    </a:lnTo>
                    <a:lnTo>
                      <a:pt x="4479" y="9453"/>
                    </a:lnTo>
                    <a:lnTo>
                      <a:pt x="4477" y="9486"/>
                    </a:lnTo>
                    <a:lnTo>
                      <a:pt x="4475" y="9516"/>
                    </a:lnTo>
                    <a:lnTo>
                      <a:pt x="4473" y="9545"/>
                    </a:lnTo>
                    <a:lnTo>
                      <a:pt x="4471" y="9571"/>
                    </a:lnTo>
                    <a:lnTo>
                      <a:pt x="4469" y="9592"/>
                    </a:lnTo>
                    <a:lnTo>
                      <a:pt x="4465" y="9612"/>
                    </a:lnTo>
                    <a:lnTo>
                      <a:pt x="4462" y="9628"/>
                    </a:lnTo>
                    <a:lnTo>
                      <a:pt x="4459" y="9642"/>
                    </a:lnTo>
                    <a:lnTo>
                      <a:pt x="4454" y="9656"/>
                    </a:lnTo>
                    <a:lnTo>
                      <a:pt x="4448" y="9673"/>
                    </a:lnTo>
                    <a:lnTo>
                      <a:pt x="4441" y="9691"/>
                    </a:lnTo>
                    <a:lnTo>
                      <a:pt x="4431" y="9712"/>
                    </a:lnTo>
                    <a:lnTo>
                      <a:pt x="4422" y="9734"/>
                    </a:lnTo>
                    <a:lnTo>
                      <a:pt x="4412" y="9756"/>
                    </a:lnTo>
                    <a:lnTo>
                      <a:pt x="4400" y="9781"/>
                    </a:lnTo>
                    <a:lnTo>
                      <a:pt x="4388" y="9806"/>
                    </a:lnTo>
                    <a:lnTo>
                      <a:pt x="4376" y="9832"/>
                    </a:lnTo>
                    <a:lnTo>
                      <a:pt x="4349" y="9887"/>
                    </a:lnTo>
                    <a:lnTo>
                      <a:pt x="4320" y="9945"/>
                    </a:lnTo>
                    <a:lnTo>
                      <a:pt x="4291" y="10002"/>
                    </a:lnTo>
                    <a:lnTo>
                      <a:pt x="4262" y="10061"/>
                    </a:lnTo>
                    <a:lnTo>
                      <a:pt x="4234" y="10118"/>
                    </a:lnTo>
                    <a:lnTo>
                      <a:pt x="4207" y="10173"/>
                    </a:lnTo>
                    <a:lnTo>
                      <a:pt x="4194" y="10199"/>
                    </a:lnTo>
                    <a:lnTo>
                      <a:pt x="4183" y="10225"/>
                    </a:lnTo>
                    <a:lnTo>
                      <a:pt x="4171" y="10249"/>
                    </a:lnTo>
                    <a:lnTo>
                      <a:pt x="4160" y="10272"/>
                    </a:lnTo>
                    <a:lnTo>
                      <a:pt x="4151" y="10294"/>
                    </a:lnTo>
                    <a:lnTo>
                      <a:pt x="4142" y="10313"/>
                    </a:lnTo>
                    <a:lnTo>
                      <a:pt x="4135" y="10332"/>
                    </a:lnTo>
                    <a:lnTo>
                      <a:pt x="4129" y="10350"/>
                    </a:lnTo>
                    <a:lnTo>
                      <a:pt x="4124" y="10364"/>
                    </a:lnTo>
                    <a:lnTo>
                      <a:pt x="4120" y="10376"/>
                    </a:lnTo>
                    <a:lnTo>
                      <a:pt x="4118" y="10389"/>
                    </a:lnTo>
                    <a:lnTo>
                      <a:pt x="4116" y="10402"/>
                    </a:lnTo>
                    <a:lnTo>
                      <a:pt x="4113" y="10418"/>
                    </a:lnTo>
                    <a:lnTo>
                      <a:pt x="4112" y="10433"/>
                    </a:lnTo>
                    <a:lnTo>
                      <a:pt x="4110" y="10467"/>
                    </a:lnTo>
                    <a:lnTo>
                      <a:pt x="4108" y="10504"/>
                    </a:lnTo>
                    <a:lnTo>
                      <a:pt x="4107" y="10544"/>
                    </a:lnTo>
                    <a:lnTo>
                      <a:pt x="4106" y="10585"/>
                    </a:lnTo>
                    <a:lnTo>
                      <a:pt x="4104" y="10629"/>
                    </a:lnTo>
                    <a:lnTo>
                      <a:pt x="4100" y="10673"/>
                    </a:lnTo>
                    <a:lnTo>
                      <a:pt x="4095" y="10716"/>
                    </a:lnTo>
                    <a:lnTo>
                      <a:pt x="4088" y="10759"/>
                    </a:lnTo>
                    <a:lnTo>
                      <a:pt x="4076" y="10802"/>
                    </a:lnTo>
                    <a:lnTo>
                      <a:pt x="4063" y="10841"/>
                    </a:lnTo>
                    <a:lnTo>
                      <a:pt x="4055" y="10860"/>
                    </a:lnTo>
                    <a:lnTo>
                      <a:pt x="4045" y="10879"/>
                    </a:lnTo>
                    <a:lnTo>
                      <a:pt x="4035" y="10896"/>
                    </a:lnTo>
                    <a:lnTo>
                      <a:pt x="4024" y="10913"/>
                    </a:lnTo>
                    <a:lnTo>
                      <a:pt x="4010" y="10928"/>
                    </a:lnTo>
                    <a:lnTo>
                      <a:pt x="3996" y="10943"/>
                    </a:lnTo>
                    <a:lnTo>
                      <a:pt x="3981" y="10956"/>
                    </a:lnTo>
                    <a:lnTo>
                      <a:pt x="3964" y="10969"/>
                    </a:lnTo>
                    <a:lnTo>
                      <a:pt x="3951" y="10975"/>
                    </a:lnTo>
                    <a:lnTo>
                      <a:pt x="3938" y="10981"/>
                    </a:lnTo>
                    <a:lnTo>
                      <a:pt x="3922" y="10986"/>
                    </a:lnTo>
                    <a:lnTo>
                      <a:pt x="3906" y="10992"/>
                    </a:lnTo>
                    <a:lnTo>
                      <a:pt x="3888" y="10997"/>
                    </a:lnTo>
                    <a:lnTo>
                      <a:pt x="3869" y="11003"/>
                    </a:lnTo>
                    <a:lnTo>
                      <a:pt x="3849" y="11008"/>
                    </a:lnTo>
                    <a:lnTo>
                      <a:pt x="3828" y="11012"/>
                    </a:lnTo>
                    <a:lnTo>
                      <a:pt x="3805" y="11016"/>
                    </a:lnTo>
                    <a:lnTo>
                      <a:pt x="3782" y="11020"/>
                    </a:lnTo>
                    <a:lnTo>
                      <a:pt x="3732" y="11026"/>
                    </a:lnTo>
                    <a:lnTo>
                      <a:pt x="3678" y="11029"/>
                    </a:lnTo>
                    <a:lnTo>
                      <a:pt x="3621" y="11031"/>
                    </a:lnTo>
                    <a:lnTo>
                      <a:pt x="3556" y="11029"/>
                    </a:lnTo>
                    <a:lnTo>
                      <a:pt x="3490" y="11025"/>
                    </a:lnTo>
                    <a:lnTo>
                      <a:pt x="3423" y="11019"/>
                    </a:lnTo>
                    <a:lnTo>
                      <a:pt x="3355" y="11010"/>
                    </a:lnTo>
                    <a:lnTo>
                      <a:pt x="3286" y="10998"/>
                    </a:lnTo>
                    <a:lnTo>
                      <a:pt x="3215" y="10984"/>
                    </a:lnTo>
                    <a:lnTo>
                      <a:pt x="3145" y="10969"/>
                    </a:lnTo>
                    <a:lnTo>
                      <a:pt x="3075" y="10950"/>
                    </a:lnTo>
                    <a:lnTo>
                      <a:pt x="3005" y="10930"/>
                    </a:lnTo>
                    <a:lnTo>
                      <a:pt x="2936" y="10909"/>
                    </a:lnTo>
                    <a:lnTo>
                      <a:pt x="2865" y="10886"/>
                    </a:lnTo>
                    <a:lnTo>
                      <a:pt x="2796" y="10861"/>
                    </a:lnTo>
                    <a:lnTo>
                      <a:pt x="2728" y="10836"/>
                    </a:lnTo>
                    <a:lnTo>
                      <a:pt x="2661" y="10808"/>
                    </a:lnTo>
                    <a:lnTo>
                      <a:pt x="2595" y="10780"/>
                    </a:lnTo>
                    <a:lnTo>
                      <a:pt x="2531" y="10751"/>
                    </a:lnTo>
                    <a:lnTo>
                      <a:pt x="2507" y="10741"/>
                    </a:lnTo>
                    <a:lnTo>
                      <a:pt x="2482" y="10732"/>
                    </a:lnTo>
                    <a:lnTo>
                      <a:pt x="2457" y="10721"/>
                    </a:lnTo>
                    <a:lnTo>
                      <a:pt x="2429" y="10712"/>
                    </a:lnTo>
                    <a:lnTo>
                      <a:pt x="2374" y="10693"/>
                    </a:lnTo>
                    <a:lnTo>
                      <a:pt x="2348" y="10681"/>
                    </a:lnTo>
                    <a:lnTo>
                      <a:pt x="2322" y="10670"/>
                    </a:lnTo>
                    <a:lnTo>
                      <a:pt x="2298" y="10658"/>
                    </a:lnTo>
                    <a:lnTo>
                      <a:pt x="2276" y="10643"/>
                    </a:lnTo>
                    <a:lnTo>
                      <a:pt x="2256" y="10629"/>
                    </a:lnTo>
                    <a:lnTo>
                      <a:pt x="2240" y="10611"/>
                    </a:lnTo>
                    <a:lnTo>
                      <a:pt x="2226" y="10593"/>
                    </a:lnTo>
                    <a:lnTo>
                      <a:pt x="2221" y="10583"/>
                    </a:lnTo>
                    <a:lnTo>
                      <a:pt x="2216" y="10573"/>
                    </a:lnTo>
                    <a:lnTo>
                      <a:pt x="2213" y="10562"/>
                    </a:lnTo>
                    <a:lnTo>
                      <a:pt x="2211" y="10550"/>
                    </a:lnTo>
                    <a:lnTo>
                      <a:pt x="2210" y="10538"/>
                    </a:lnTo>
                    <a:lnTo>
                      <a:pt x="2211" y="10525"/>
                    </a:lnTo>
                    <a:lnTo>
                      <a:pt x="2214" y="10490"/>
                    </a:lnTo>
                    <a:lnTo>
                      <a:pt x="2219" y="10452"/>
                    </a:lnTo>
                    <a:lnTo>
                      <a:pt x="2225" y="10411"/>
                    </a:lnTo>
                    <a:lnTo>
                      <a:pt x="2233" y="10369"/>
                    </a:lnTo>
                    <a:lnTo>
                      <a:pt x="2241" y="10326"/>
                    </a:lnTo>
                    <a:lnTo>
                      <a:pt x="2250" y="10281"/>
                    </a:lnTo>
                    <a:lnTo>
                      <a:pt x="2260" y="10234"/>
                    </a:lnTo>
                    <a:lnTo>
                      <a:pt x="2271" y="10187"/>
                    </a:lnTo>
                    <a:lnTo>
                      <a:pt x="2296" y="10091"/>
                    </a:lnTo>
                    <a:lnTo>
                      <a:pt x="2321" y="9993"/>
                    </a:lnTo>
                    <a:lnTo>
                      <a:pt x="2349" y="9895"/>
                    </a:lnTo>
                    <a:lnTo>
                      <a:pt x="2377" y="9801"/>
                    </a:lnTo>
                    <a:lnTo>
                      <a:pt x="2391" y="9754"/>
                    </a:lnTo>
                    <a:lnTo>
                      <a:pt x="2405" y="9709"/>
                    </a:lnTo>
                    <a:lnTo>
                      <a:pt x="2418" y="9666"/>
                    </a:lnTo>
                    <a:lnTo>
                      <a:pt x="2432" y="9623"/>
                    </a:lnTo>
                    <a:lnTo>
                      <a:pt x="2444" y="9583"/>
                    </a:lnTo>
                    <a:lnTo>
                      <a:pt x="2457" y="9545"/>
                    </a:lnTo>
                    <a:lnTo>
                      <a:pt x="2469" y="9509"/>
                    </a:lnTo>
                    <a:lnTo>
                      <a:pt x="2479" y="9476"/>
                    </a:lnTo>
                    <a:lnTo>
                      <a:pt x="2490" y="9445"/>
                    </a:lnTo>
                    <a:lnTo>
                      <a:pt x="2499" y="9417"/>
                    </a:lnTo>
                    <a:lnTo>
                      <a:pt x="2508" y="9393"/>
                    </a:lnTo>
                    <a:lnTo>
                      <a:pt x="2515" y="9372"/>
                    </a:lnTo>
                    <a:lnTo>
                      <a:pt x="2522" y="9355"/>
                    </a:lnTo>
                    <a:lnTo>
                      <a:pt x="2526" y="9340"/>
                    </a:lnTo>
                    <a:lnTo>
                      <a:pt x="2528" y="9335"/>
                    </a:lnTo>
                    <a:lnTo>
                      <a:pt x="2530" y="9331"/>
                    </a:lnTo>
                    <a:lnTo>
                      <a:pt x="2531" y="9327"/>
                    </a:lnTo>
                    <a:lnTo>
                      <a:pt x="2532" y="9325"/>
                    </a:lnTo>
                    <a:lnTo>
                      <a:pt x="2531" y="9325"/>
                    </a:lnTo>
                    <a:lnTo>
                      <a:pt x="2530" y="9322"/>
                    </a:lnTo>
                    <a:lnTo>
                      <a:pt x="2528" y="9318"/>
                    </a:lnTo>
                    <a:lnTo>
                      <a:pt x="2525" y="9313"/>
                    </a:lnTo>
                    <a:lnTo>
                      <a:pt x="2521" y="9307"/>
                    </a:lnTo>
                    <a:lnTo>
                      <a:pt x="2515" y="9300"/>
                    </a:lnTo>
                    <a:lnTo>
                      <a:pt x="2509" y="9291"/>
                    </a:lnTo>
                    <a:lnTo>
                      <a:pt x="2503" y="9280"/>
                    </a:lnTo>
                    <a:lnTo>
                      <a:pt x="2496" y="9269"/>
                    </a:lnTo>
                    <a:lnTo>
                      <a:pt x="2488" y="9256"/>
                    </a:lnTo>
                    <a:lnTo>
                      <a:pt x="2479" y="9242"/>
                    </a:lnTo>
                    <a:lnTo>
                      <a:pt x="2469" y="9227"/>
                    </a:lnTo>
                    <a:lnTo>
                      <a:pt x="2460" y="9211"/>
                    </a:lnTo>
                    <a:lnTo>
                      <a:pt x="2448" y="9194"/>
                    </a:lnTo>
                    <a:lnTo>
                      <a:pt x="2437" y="9175"/>
                    </a:lnTo>
                    <a:lnTo>
                      <a:pt x="2425" y="9156"/>
                    </a:lnTo>
                    <a:lnTo>
                      <a:pt x="2399" y="9113"/>
                    </a:lnTo>
                    <a:lnTo>
                      <a:pt x="2371" y="9068"/>
                    </a:lnTo>
                    <a:lnTo>
                      <a:pt x="2341" y="9019"/>
                    </a:lnTo>
                    <a:lnTo>
                      <a:pt x="2310" y="8966"/>
                    </a:lnTo>
                    <a:lnTo>
                      <a:pt x="2276" y="8910"/>
                    </a:lnTo>
                    <a:lnTo>
                      <a:pt x="2242" y="8851"/>
                    </a:lnTo>
                    <a:lnTo>
                      <a:pt x="2206" y="8789"/>
                    </a:lnTo>
                    <a:lnTo>
                      <a:pt x="2169" y="8725"/>
                    </a:lnTo>
                    <a:lnTo>
                      <a:pt x="2131" y="8658"/>
                    </a:lnTo>
                    <a:lnTo>
                      <a:pt x="2093" y="8590"/>
                    </a:lnTo>
                    <a:lnTo>
                      <a:pt x="2054" y="8520"/>
                    </a:lnTo>
                    <a:lnTo>
                      <a:pt x="2015" y="8448"/>
                    </a:lnTo>
                    <a:lnTo>
                      <a:pt x="1976" y="8375"/>
                    </a:lnTo>
                    <a:lnTo>
                      <a:pt x="1937" y="8300"/>
                    </a:lnTo>
                    <a:lnTo>
                      <a:pt x="1860" y="8148"/>
                    </a:lnTo>
                    <a:lnTo>
                      <a:pt x="1823" y="8072"/>
                    </a:lnTo>
                    <a:lnTo>
                      <a:pt x="1786" y="7995"/>
                    </a:lnTo>
                    <a:lnTo>
                      <a:pt x="1750" y="7918"/>
                    </a:lnTo>
                    <a:lnTo>
                      <a:pt x="1716" y="7841"/>
                    </a:lnTo>
                    <a:lnTo>
                      <a:pt x="1683" y="7765"/>
                    </a:lnTo>
                    <a:lnTo>
                      <a:pt x="1652" y="7689"/>
                    </a:lnTo>
                    <a:lnTo>
                      <a:pt x="1622" y="7615"/>
                    </a:lnTo>
                    <a:lnTo>
                      <a:pt x="1596" y="7541"/>
                    </a:lnTo>
                    <a:lnTo>
                      <a:pt x="1571" y="7466"/>
                    </a:lnTo>
                    <a:lnTo>
                      <a:pt x="1548" y="7391"/>
                    </a:lnTo>
                    <a:lnTo>
                      <a:pt x="1530" y="7314"/>
                    </a:lnTo>
                    <a:lnTo>
                      <a:pt x="1512" y="7236"/>
                    </a:lnTo>
                    <a:lnTo>
                      <a:pt x="1498" y="7156"/>
                    </a:lnTo>
                    <a:lnTo>
                      <a:pt x="1485" y="7076"/>
                    </a:lnTo>
                    <a:lnTo>
                      <a:pt x="1476" y="6996"/>
                    </a:lnTo>
                    <a:lnTo>
                      <a:pt x="1468" y="6915"/>
                    </a:lnTo>
                    <a:lnTo>
                      <a:pt x="1461" y="6835"/>
                    </a:lnTo>
                    <a:lnTo>
                      <a:pt x="1457" y="6755"/>
                    </a:lnTo>
                    <a:lnTo>
                      <a:pt x="1454" y="6675"/>
                    </a:lnTo>
                    <a:lnTo>
                      <a:pt x="1452" y="6597"/>
                    </a:lnTo>
                    <a:lnTo>
                      <a:pt x="1452" y="6520"/>
                    </a:lnTo>
                    <a:lnTo>
                      <a:pt x="1454" y="6444"/>
                    </a:lnTo>
                    <a:lnTo>
                      <a:pt x="1456" y="6370"/>
                    </a:lnTo>
                    <a:lnTo>
                      <a:pt x="1459" y="6298"/>
                    </a:lnTo>
                    <a:lnTo>
                      <a:pt x="1464" y="6228"/>
                    </a:lnTo>
                    <a:lnTo>
                      <a:pt x="1468" y="6161"/>
                    </a:lnTo>
                    <a:lnTo>
                      <a:pt x="1474" y="6098"/>
                    </a:lnTo>
                    <a:lnTo>
                      <a:pt x="1479" y="6036"/>
                    </a:lnTo>
                    <a:lnTo>
                      <a:pt x="1485" y="5978"/>
                    </a:lnTo>
                    <a:lnTo>
                      <a:pt x="1491" y="5923"/>
                    </a:lnTo>
                    <a:lnTo>
                      <a:pt x="1494" y="5899"/>
                    </a:lnTo>
                    <a:lnTo>
                      <a:pt x="1498" y="5874"/>
                    </a:lnTo>
                    <a:lnTo>
                      <a:pt x="1501" y="5850"/>
                    </a:lnTo>
                    <a:lnTo>
                      <a:pt x="1504" y="5828"/>
                    </a:lnTo>
                    <a:lnTo>
                      <a:pt x="1507" y="5806"/>
                    </a:lnTo>
                    <a:lnTo>
                      <a:pt x="1510" y="5785"/>
                    </a:lnTo>
                    <a:lnTo>
                      <a:pt x="1512" y="5767"/>
                    </a:lnTo>
                    <a:lnTo>
                      <a:pt x="1515" y="5748"/>
                    </a:lnTo>
                    <a:lnTo>
                      <a:pt x="1518" y="5732"/>
                    </a:lnTo>
                    <a:lnTo>
                      <a:pt x="1520" y="5716"/>
                    </a:lnTo>
                    <a:lnTo>
                      <a:pt x="1522" y="5702"/>
                    </a:lnTo>
                    <a:lnTo>
                      <a:pt x="1524" y="5690"/>
                    </a:lnTo>
                    <a:lnTo>
                      <a:pt x="1526" y="5678"/>
                    </a:lnTo>
                    <a:lnTo>
                      <a:pt x="1529" y="5668"/>
                    </a:lnTo>
                    <a:lnTo>
                      <a:pt x="1530" y="5660"/>
                    </a:lnTo>
                    <a:lnTo>
                      <a:pt x="1531" y="5653"/>
                    </a:lnTo>
                    <a:lnTo>
                      <a:pt x="1532" y="5647"/>
                    </a:lnTo>
                    <a:lnTo>
                      <a:pt x="1533" y="5643"/>
                    </a:lnTo>
                    <a:lnTo>
                      <a:pt x="1534" y="5641"/>
                    </a:lnTo>
                    <a:lnTo>
                      <a:pt x="1534" y="5640"/>
                    </a:lnTo>
                    <a:lnTo>
                      <a:pt x="1533" y="5640"/>
                    </a:lnTo>
                    <a:lnTo>
                      <a:pt x="1530" y="5642"/>
                    </a:lnTo>
                    <a:lnTo>
                      <a:pt x="1523" y="5645"/>
                    </a:lnTo>
                    <a:lnTo>
                      <a:pt x="1516" y="5649"/>
                    </a:lnTo>
                    <a:lnTo>
                      <a:pt x="1506" y="5655"/>
                    </a:lnTo>
                    <a:lnTo>
                      <a:pt x="1493" y="5660"/>
                    </a:lnTo>
                    <a:lnTo>
                      <a:pt x="1480" y="5665"/>
                    </a:lnTo>
                    <a:lnTo>
                      <a:pt x="1464" y="5671"/>
                    </a:lnTo>
                    <a:lnTo>
                      <a:pt x="1445" y="5677"/>
                    </a:lnTo>
                    <a:lnTo>
                      <a:pt x="1423" y="5682"/>
                    </a:lnTo>
                    <a:lnTo>
                      <a:pt x="1401" y="5688"/>
                    </a:lnTo>
                    <a:lnTo>
                      <a:pt x="1376" y="5693"/>
                    </a:lnTo>
                    <a:lnTo>
                      <a:pt x="1348" y="5697"/>
                    </a:lnTo>
                    <a:lnTo>
                      <a:pt x="1318" y="5700"/>
                    </a:lnTo>
                    <a:lnTo>
                      <a:pt x="1287" y="5702"/>
                    </a:lnTo>
                    <a:lnTo>
                      <a:pt x="1253" y="5702"/>
                    </a:lnTo>
                    <a:lnTo>
                      <a:pt x="1216" y="5701"/>
                    </a:lnTo>
                    <a:lnTo>
                      <a:pt x="1177" y="5697"/>
                    </a:lnTo>
                    <a:lnTo>
                      <a:pt x="1134" y="5691"/>
                    </a:lnTo>
                    <a:lnTo>
                      <a:pt x="1089" y="5682"/>
                    </a:lnTo>
                    <a:lnTo>
                      <a:pt x="1041" y="5673"/>
                    </a:lnTo>
                    <a:lnTo>
                      <a:pt x="990" y="5663"/>
                    </a:lnTo>
                    <a:lnTo>
                      <a:pt x="936" y="5651"/>
                    </a:lnTo>
                    <a:lnTo>
                      <a:pt x="879" y="5640"/>
                    </a:lnTo>
                    <a:lnTo>
                      <a:pt x="848" y="5624"/>
                    </a:lnTo>
                    <a:lnTo>
                      <a:pt x="818" y="5606"/>
                    </a:lnTo>
                    <a:lnTo>
                      <a:pt x="791" y="5587"/>
                    </a:lnTo>
                    <a:lnTo>
                      <a:pt x="766" y="5564"/>
                    </a:lnTo>
                    <a:lnTo>
                      <a:pt x="742" y="5541"/>
                    </a:lnTo>
                    <a:lnTo>
                      <a:pt x="720" y="5516"/>
                    </a:lnTo>
                    <a:lnTo>
                      <a:pt x="700" y="5490"/>
                    </a:lnTo>
                    <a:lnTo>
                      <a:pt x="681" y="5462"/>
                    </a:lnTo>
                    <a:lnTo>
                      <a:pt x="663" y="5434"/>
                    </a:lnTo>
                    <a:lnTo>
                      <a:pt x="647" y="5404"/>
                    </a:lnTo>
                    <a:lnTo>
                      <a:pt x="632" y="5374"/>
                    </a:lnTo>
                    <a:lnTo>
                      <a:pt x="619" y="5345"/>
                    </a:lnTo>
                    <a:lnTo>
                      <a:pt x="608" y="5314"/>
                    </a:lnTo>
                    <a:lnTo>
                      <a:pt x="596" y="5284"/>
                    </a:lnTo>
                    <a:lnTo>
                      <a:pt x="587" y="5253"/>
                    </a:lnTo>
                    <a:lnTo>
                      <a:pt x="579" y="5223"/>
                    </a:lnTo>
                    <a:lnTo>
                      <a:pt x="564" y="5164"/>
                    </a:lnTo>
                    <a:lnTo>
                      <a:pt x="559" y="5136"/>
                    </a:lnTo>
                    <a:lnTo>
                      <a:pt x="554" y="5109"/>
                    </a:lnTo>
                    <a:lnTo>
                      <a:pt x="550" y="5083"/>
                    </a:lnTo>
                    <a:lnTo>
                      <a:pt x="546" y="5058"/>
                    </a:lnTo>
                    <a:lnTo>
                      <a:pt x="544" y="5034"/>
                    </a:lnTo>
                    <a:lnTo>
                      <a:pt x="541" y="5013"/>
                    </a:lnTo>
                    <a:lnTo>
                      <a:pt x="540" y="4993"/>
                    </a:lnTo>
                    <a:lnTo>
                      <a:pt x="538" y="4976"/>
                    </a:lnTo>
                    <a:lnTo>
                      <a:pt x="538" y="4960"/>
                    </a:lnTo>
                    <a:lnTo>
                      <a:pt x="536" y="4947"/>
                    </a:lnTo>
                    <a:lnTo>
                      <a:pt x="536" y="4937"/>
                    </a:lnTo>
                    <a:lnTo>
                      <a:pt x="535" y="4929"/>
                    </a:lnTo>
                    <a:lnTo>
                      <a:pt x="535" y="4924"/>
                    </a:lnTo>
                    <a:lnTo>
                      <a:pt x="535" y="4923"/>
                    </a:lnTo>
                    <a:lnTo>
                      <a:pt x="535" y="4922"/>
                    </a:lnTo>
                    <a:lnTo>
                      <a:pt x="533" y="4921"/>
                    </a:lnTo>
                    <a:lnTo>
                      <a:pt x="530" y="4920"/>
                    </a:lnTo>
                    <a:lnTo>
                      <a:pt x="526" y="4917"/>
                    </a:lnTo>
                    <a:lnTo>
                      <a:pt x="516" y="4909"/>
                    </a:lnTo>
                    <a:lnTo>
                      <a:pt x="503" y="4899"/>
                    </a:lnTo>
                    <a:lnTo>
                      <a:pt x="488" y="4884"/>
                    </a:lnTo>
                    <a:lnTo>
                      <a:pt x="471" y="4866"/>
                    </a:lnTo>
                    <a:lnTo>
                      <a:pt x="455" y="4844"/>
                    </a:lnTo>
                    <a:lnTo>
                      <a:pt x="438" y="4818"/>
                    </a:lnTo>
                    <a:lnTo>
                      <a:pt x="430" y="4804"/>
                    </a:lnTo>
                    <a:lnTo>
                      <a:pt x="423" y="4788"/>
                    </a:lnTo>
                    <a:lnTo>
                      <a:pt x="416" y="4772"/>
                    </a:lnTo>
                    <a:lnTo>
                      <a:pt x="410" y="4754"/>
                    </a:lnTo>
                    <a:lnTo>
                      <a:pt x="404" y="4736"/>
                    </a:lnTo>
                    <a:lnTo>
                      <a:pt x="399" y="4716"/>
                    </a:lnTo>
                    <a:lnTo>
                      <a:pt x="395" y="4696"/>
                    </a:lnTo>
                    <a:lnTo>
                      <a:pt x="391" y="4673"/>
                    </a:lnTo>
                    <a:lnTo>
                      <a:pt x="389" y="4650"/>
                    </a:lnTo>
                    <a:lnTo>
                      <a:pt x="388" y="4627"/>
                    </a:lnTo>
                    <a:lnTo>
                      <a:pt x="388" y="4601"/>
                    </a:lnTo>
                    <a:lnTo>
                      <a:pt x="390" y="4574"/>
                    </a:lnTo>
                    <a:lnTo>
                      <a:pt x="393" y="4546"/>
                    </a:lnTo>
                    <a:lnTo>
                      <a:pt x="397" y="4517"/>
                    </a:lnTo>
                    <a:lnTo>
                      <a:pt x="403" y="4488"/>
                    </a:lnTo>
                    <a:lnTo>
                      <a:pt x="412" y="4456"/>
                    </a:lnTo>
                    <a:lnTo>
                      <a:pt x="421" y="4424"/>
                    </a:lnTo>
                    <a:lnTo>
                      <a:pt x="433" y="4392"/>
                    </a:lnTo>
                    <a:lnTo>
                      <a:pt x="449" y="4361"/>
                    </a:lnTo>
                    <a:lnTo>
                      <a:pt x="465" y="4329"/>
                    </a:lnTo>
                    <a:lnTo>
                      <a:pt x="484" y="4298"/>
                    </a:lnTo>
                    <a:lnTo>
                      <a:pt x="503" y="4268"/>
                    </a:lnTo>
                    <a:lnTo>
                      <a:pt x="525" y="4238"/>
                    </a:lnTo>
                    <a:lnTo>
                      <a:pt x="548" y="4209"/>
                    </a:lnTo>
                    <a:lnTo>
                      <a:pt x="573" y="4181"/>
                    </a:lnTo>
                    <a:lnTo>
                      <a:pt x="597" y="4152"/>
                    </a:lnTo>
                    <a:lnTo>
                      <a:pt x="650" y="4098"/>
                    </a:lnTo>
                    <a:lnTo>
                      <a:pt x="704" y="4048"/>
                    </a:lnTo>
                    <a:lnTo>
                      <a:pt x="758" y="4000"/>
                    </a:lnTo>
                    <a:lnTo>
                      <a:pt x="785" y="3978"/>
                    </a:lnTo>
                    <a:lnTo>
                      <a:pt x="811" y="3957"/>
                    </a:lnTo>
                    <a:lnTo>
                      <a:pt x="837" y="3936"/>
                    </a:lnTo>
                    <a:lnTo>
                      <a:pt x="863" y="3918"/>
                    </a:lnTo>
                    <a:lnTo>
                      <a:pt x="886" y="3900"/>
                    </a:lnTo>
                    <a:lnTo>
                      <a:pt x="909" y="3884"/>
                    </a:lnTo>
                    <a:lnTo>
                      <a:pt x="931" y="3870"/>
                    </a:lnTo>
                    <a:lnTo>
                      <a:pt x="950" y="3855"/>
                    </a:lnTo>
                    <a:lnTo>
                      <a:pt x="969" y="3843"/>
                    </a:lnTo>
                    <a:lnTo>
                      <a:pt x="986" y="3832"/>
                    </a:lnTo>
                    <a:lnTo>
                      <a:pt x="1000" y="3823"/>
                    </a:lnTo>
                    <a:lnTo>
                      <a:pt x="1012" y="3815"/>
                    </a:lnTo>
                    <a:lnTo>
                      <a:pt x="1022" y="3810"/>
                    </a:lnTo>
                    <a:lnTo>
                      <a:pt x="1029" y="3805"/>
                    </a:lnTo>
                    <a:lnTo>
                      <a:pt x="1033" y="3803"/>
                    </a:lnTo>
                    <a:lnTo>
                      <a:pt x="1035" y="3802"/>
                    </a:lnTo>
                    <a:lnTo>
                      <a:pt x="1034" y="3803"/>
                    </a:lnTo>
                    <a:lnTo>
                      <a:pt x="1033" y="3805"/>
                    </a:lnTo>
                    <a:lnTo>
                      <a:pt x="1032" y="3809"/>
                    </a:lnTo>
                    <a:lnTo>
                      <a:pt x="1030" y="3814"/>
                    </a:lnTo>
                    <a:lnTo>
                      <a:pt x="1027" y="3821"/>
                    </a:lnTo>
                    <a:lnTo>
                      <a:pt x="1024" y="3830"/>
                    </a:lnTo>
                    <a:lnTo>
                      <a:pt x="1020" y="3841"/>
                    </a:lnTo>
                    <a:lnTo>
                      <a:pt x="1015" y="3852"/>
                    </a:lnTo>
                    <a:lnTo>
                      <a:pt x="1011" y="3865"/>
                    </a:lnTo>
                    <a:lnTo>
                      <a:pt x="1007" y="3881"/>
                    </a:lnTo>
                    <a:lnTo>
                      <a:pt x="1002" y="3897"/>
                    </a:lnTo>
                    <a:lnTo>
                      <a:pt x="997" y="3915"/>
                    </a:lnTo>
                    <a:lnTo>
                      <a:pt x="992" y="3933"/>
                    </a:lnTo>
                    <a:lnTo>
                      <a:pt x="987" y="3954"/>
                    </a:lnTo>
                    <a:lnTo>
                      <a:pt x="981" y="3977"/>
                    </a:lnTo>
                    <a:lnTo>
                      <a:pt x="976" y="4000"/>
                    </a:lnTo>
                    <a:lnTo>
                      <a:pt x="971" y="4025"/>
                    </a:lnTo>
                    <a:lnTo>
                      <a:pt x="966" y="4051"/>
                    </a:lnTo>
                    <a:lnTo>
                      <a:pt x="962" y="4079"/>
                    </a:lnTo>
                    <a:lnTo>
                      <a:pt x="957" y="4107"/>
                    </a:lnTo>
                    <a:lnTo>
                      <a:pt x="953" y="4137"/>
                    </a:lnTo>
                    <a:lnTo>
                      <a:pt x="949" y="4168"/>
                    </a:lnTo>
                    <a:lnTo>
                      <a:pt x="945" y="4201"/>
                    </a:lnTo>
                    <a:lnTo>
                      <a:pt x="942" y="4235"/>
                    </a:lnTo>
                    <a:lnTo>
                      <a:pt x="940" y="4270"/>
                    </a:lnTo>
                    <a:lnTo>
                      <a:pt x="938" y="4306"/>
                    </a:lnTo>
                    <a:lnTo>
                      <a:pt x="937" y="4344"/>
                    </a:lnTo>
                    <a:lnTo>
                      <a:pt x="936" y="4382"/>
                    </a:lnTo>
                    <a:lnTo>
                      <a:pt x="936" y="4423"/>
                    </a:lnTo>
                    <a:lnTo>
                      <a:pt x="937" y="4464"/>
                    </a:lnTo>
                    <a:lnTo>
                      <a:pt x="938" y="4506"/>
                    </a:lnTo>
                    <a:lnTo>
                      <a:pt x="941" y="4549"/>
                    </a:lnTo>
                    <a:lnTo>
                      <a:pt x="943" y="4575"/>
                    </a:lnTo>
                    <a:lnTo>
                      <a:pt x="943" y="4599"/>
                    </a:lnTo>
                    <a:lnTo>
                      <a:pt x="943" y="4621"/>
                    </a:lnTo>
                    <a:lnTo>
                      <a:pt x="940" y="4643"/>
                    </a:lnTo>
                    <a:lnTo>
                      <a:pt x="937" y="4664"/>
                    </a:lnTo>
                    <a:lnTo>
                      <a:pt x="933" y="4682"/>
                    </a:lnTo>
                    <a:lnTo>
                      <a:pt x="927" y="4700"/>
                    </a:lnTo>
                    <a:lnTo>
                      <a:pt x="921" y="4716"/>
                    </a:lnTo>
                    <a:lnTo>
                      <a:pt x="912" y="4732"/>
                    </a:lnTo>
                    <a:lnTo>
                      <a:pt x="904" y="4746"/>
                    </a:lnTo>
                    <a:lnTo>
                      <a:pt x="896" y="4758"/>
                    </a:lnTo>
                    <a:lnTo>
                      <a:pt x="885" y="4771"/>
                    </a:lnTo>
                    <a:lnTo>
                      <a:pt x="866" y="4792"/>
                    </a:lnTo>
                    <a:lnTo>
                      <a:pt x="844" y="4810"/>
                    </a:lnTo>
                    <a:lnTo>
                      <a:pt x="821" y="4824"/>
                    </a:lnTo>
                    <a:lnTo>
                      <a:pt x="801" y="4836"/>
                    </a:lnTo>
                    <a:lnTo>
                      <a:pt x="780" y="4845"/>
                    </a:lnTo>
                    <a:lnTo>
                      <a:pt x="762" y="4851"/>
                    </a:lnTo>
                    <a:lnTo>
                      <a:pt x="746" y="4856"/>
                    </a:lnTo>
                    <a:lnTo>
                      <a:pt x="740" y="4857"/>
                    </a:lnTo>
                    <a:lnTo>
                      <a:pt x="734" y="4858"/>
                    </a:lnTo>
                    <a:lnTo>
                      <a:pt x="730" y="4859"/>
                    </a:lnTo>
                    <a:lnTo>
                      <a:pt x="725" y="4860"/>
                    </a:lnTo>
                    <a:lnTo>
                      <a:pt x="723" y="4860"/>
                    </a:lnTo>
                    <a:lnTo>
                      <a:pt x="723" y="4860"/>
                    </a:lnTo>
                    <a:lnTo>
                      <a:pt x="723" y="4861"/>
                    </a:lnTo>
                    <a:lnTo>
                      <a:pt x="724" y="4865"/>
                    </a:lnTo>
                    <a:lnTo>
                      <a:pt x="726" y="4869"/>
                    </a:lnTo>
                    <a:lnTo>
                      <a:pt x="728" y="4874"/>
                    </a:lnTo>
                    <a:lnTo>
                      <a:pt x="733" y="4881"/>
                    </a:lnTo>
                    <a:lnTo>
                      <a:pt x="737" y="4889"/>
                    </a:lnTo>
                    <a:lnTo>
                      <a:pt x="741" y="4899"/>
                    </a:lnTo>
                    <a:lnTo>
                      <a:pt x="747" y="4910"/>
                    </a:lnTo>
                    <a:lnTo>
                      <a:pt x="760" y="4933"/>
                    </a:lnTo>
                    <a:lnTo>
                      <a:pt x="777" y="4959"/>
                    </a:lnTo>
                    <a:lnTo>
                      <a:pt x="798" y="4987"/>
                    </a:lnTo>
                    <a:lnTo>
                      <a:pt x="820" y="5017"/>
                    </a:lnTo>
                    <a:lnTo>
                      <a:pt x="847" y="5046"/>
                    </a:lnTo>
                    <a:lnTo>
                      <a:pt x="877" y="5074"/>
                    </a:lnTo>
                    <a:lnTo>
                      <a:pt x="910" y="5100"/>
                    </a:lnTo>
                    <a:lnTo>
                      <a:pt x="946" y="5124"/>
                    </a:lnTo>
                    <a:lnTo>
                      <a:pt x="966" y="5134"/>
                    </a:lnTo>
                    <a:lnTo>
                      <a:pt x="987" y="5144"/>
                    </a:lnTo>
                    <a:lnTo>
                      <a:pt x="1008" y="5152"/>
                    </a:lnTo>
                    <a:lnTo>
                      <a:pt x="1030" y="5159"/>
                    </a:lnTo>
                    <a:lnTo>
                      <a:pt x="1054" y="5164"/>
                    </a:lnTo>
                    <a:lnTo>
                      <a:pt x="1077" y="5168"/>
                    </a:lnTo>
                    <a:lnTo>
                      <a:pt x="1102" y="5171"/>
                    </a:lnTo>
                    <a:lnTo>
                      <a:pt x="1128" y="5173"/>
                    </a:lnTo>
                    <a:lnTo>
                      <a:pt x="1190" y="5173"/>
                    </a:lnTo>
                    <a:lnTo>
                      <a:pt x="1219" y="5168"/>
                    </a:lnTo>
                    <a:lnTo>
                      <a:pt x="1247" y="5163"/>
                    </a:lnTo>
                    <a:lnTo>
                      <a:pt x="1275" y="5155"/>
                    </a:lnTo>
                    <a:lnTo>
                      <a:pt x="1301" y="5146"/>
                    </a:lnTo>
                    <a:lnTo>
                      <a:pt x="1328" y="5133"/>
                    </a:lnTo>
                    <a:lnTo>
                      <a:pt x="1355" y="5120"/>
                    </a:lnTo>
                    <a:lnTo>
                      <a:pt x="1382" y="5104"/>
                    </a:lnTo>
                    <a:lnTo>
                      <a:pt x="1409" y="5085"/>
                    </a:lnTo>
                    <a:lnTo>
                      <a:pt x="1436" y="5064"/>
                    </a:lnTo>
                    <a:lnTo>
                      <a:pt x="1464" y="5041"/>
                    </a:lnTo>
                    <a:lnTo>
                      <a:pt x="1492" y="5015"/>
                    </a:lnTo>
                    <a:lnTo>
                      <a:pt x="1521" y="4986"/>
                    </a:lnTo>
                    <a:lnTo>
                      <a:pt x="1551" y="4955"/>
                    </a:lnTo>
                    <a:lnTo>
                      <a:pt x="1583" y="4921"/>
                    </a:lnTo>
                    <a:lnTo>
                      <a:pt x="1616" y="4885"/>
                    </a:lnTo>
                    <a:lnTo>
                      <a:pt x="1650" y="4845"/>
                    </a:lnTo>
                    <a:lnTo>
                      <a:pt x="1686" y="4803"/>
                    </a:lnTo>
                    <a:lnTo>
                      <a:pt x="1724" y="4757"/>
                    </a:lnTo>
                    <a:lnTo>
                      <a:pt x="1763" y="4709"/>
                    </a:lnTo>
                    <a:lnTo>
                      <a:pt x="1805" y="4657"/>
                    </a:lnTo>
                    <a:lnTo>
                      <a:pt x="1850" y="4603"/>
                    </a:lnTo>
                    <a:lnTo>
                      <a:pt x="1896" y="4544"/>
                    </a:lnTo>
                    <a:lnTo>
                      <a:pt x="1945" y="4483"/>
                    </a:lnTo>
                    <a:lnTo>
                      <a:pt x="1997" y="4419"/>
                    </a:lnTo>
                    <a:lnTo>
                      <a:pt x="2052" y="4351"/>
                    </a:lnTo>
                    <a:lnTo>
                      <a:pt x="2110" y="4278"/>
                    </a:lnTo>
                    <a:lnTo>
                      <a:pt x="2171" y="4203"/>
                    </a:lnTo>
                    <a:lnTo>
                      <a:pt x="2236" y="4124"/>
                    </a:lnTo>
                    <a:lnTo>
                      <a:pt x="2304" y="4042"/>
                    </a:lnTo>
                    <a:lnTo>
                      <a:pt x="2375" y="3955"/>
                    </a:lnTo>
                    <a:lnTo>
                      <a:pt x="2451" y="3864"/>
                    </a:lnTo>
                    <a:lnTo>
                      <a:pt x="2491" y="3818"/>
                    </a:lnTo>
                    <a:lnTo>
                      <a:pt x="2531" y="3770"/>
                    </a:lnTo>
                    <a:lnTo>
                      <a:pt x="2565" y="3730"/>
                    </a:lnTo>
                    <a:lnTo>
                      <a:pt x="2601" y="3692"/>
                    </a:lnTo>
                    <a:lnTo>
                      <a:pt x="2638" y="3655"/>
                    </a:lnTo>
                    <a:lnTo>
                      <a:pt x="2676" y="3619"/>
                    </a:lnTo>
                    <a:lnTo>
                      <a:pt x="2717" y="3583"/>
                    </a:lnTo>
                    <a:lnTo>
                      <a:pt x="2757" y="3548"/>
                    </a:lnTo>
                    <a:lnTo>
                      <a:pt x="2799" y="3514"/>
                    </a:lnTo>
                    <a:lnTo>
                      <a:pt x="2843" y="3481"/>
                    </a:lnTo>
                    <a:lnTo>
                      <a:pt x="2931" y="3417"/>
                    </a:lnTo>
                    <a:lnTo>
                      <a:pt x="3024" y="3357"/>
                    </a:lnTo>
                    <a:lnTo>
                      <a:pt x="3119" y="3299"/>
                    </a:lnTo>
                    <a:lnTo>
                      <a:pt x="3217" y="3244"/>
                    </a:lnTo>
                    <a:lnTo>
                      <a:pt x="3318" y="3193"/>
                    </a:lnTo>
                    <a:lnTo>
                      <a:pt x="3420" y="3144"/>
                    </a:lnTo>
                    <a:lnTo>
                      <a:pt x="3522" y="3098"/>
                    </a:lnTo>
                    <a:lnTo>
                      <a:pt x="3625" y="3055"/>
                    </a:lnTo>
                    <a:lnTo>
                      <a:pt x="3727" y="3015"/>
                    </a:lnTo>
                    <a:lnTo>
                      <a:pt x="3830" y="2976"/>
                    </a:lnTo>
                    <a:lnTo>
                      <a:pt x="3931" y="2941"/>
                    </a:lnTo>
                    <a:lnTo>
                      <a:pt x="4031" y="2908"/>
                    </a:lnTo>
                    <a:lnTo>
                      <a:pt x="4128" y="2879"/>
                    </a:lnTo>
                    <a:lnTo>
                      <a:pt x="4223" y="2851"/>
                    </a:lnTo>
                    <a:lnTo>
                      <a:pt x="4315" y="2825"/>
                    </a:lnTo>
                    <a:lnTo>
                      <a:pt x="4359" y="2814"/>
                    </a:lnTo>
                    <a:lnTo>
                      <a:pt x="4403" y="2802"/>
                    </a:lnTo>
                    <a:lnTo>
                      <a:pt x="4445" y="2792"/>
                    </a:lnTo>
                    <a:lnTo>
                      <a:pt x="4487" y="2782"/>
                    </a:lnTo>
                    <a:lnTo>
                      <a:pt x="4527" y="2771"/>
                    </a:lnTo>
                    <a:lnTo>
                      <a:pt x="4567" y="2762"/>
                    </a:lnTo>
                    <a:lnTo>
                      <a:pt x="4604" y="2754"/>
                    </a:lnTo>
                    <a:lnTo>
                      <a:pt x="4640" y="2746"/>
                    </a:lnTo>
                    <a:lnTo>
                      <a:pt x="4675" y="2739"/>
                    </a:lnTo>
                    <a:lnTo>
                      <a:pt x="4709" y="2731"/>
                    </a:lnTo>
                    <a:lnTo>
                      <a:pt x="4741" y="2724"/>
                    </a:lnTo>
                    <a:lnTo>
                      <a:pt x="4771" y="2719"/>
                    </a:lnTo>
                    <a:lnTo>
                      <a:pt x="4800" y="2713"/>
                    </a:lnTo>
                    <a:lnTo>
                      <a:pt x="4827" y="2708"/>
                    </a:lnTo>
                    <a:lnTo>
                      <a:pt x="4853" y="2702"/>
                    </a:lnTo>
                    <a:lnTo>
                      <a:pt x="4875" y="2698"/>
                    </a:lnTo>
                    <a:lnTo>
                      <a:pt x="4897" y="2695"/>
                    </a:lnTo>
                    <a:lnTo>
                      <a:pt x="4917" y="2691"/>
                    </a:lnTo>
                    <a:lnTo>
                      <a:pt x="4934" y="2688"/>
                    </a:lnTo>
                    <a:lnTo>
                      <a:pt x="4949" y="2686"/>
                    </a:lnTo>
                    <a:lnTo>
                      <a:pt x="4962" y="2684"/>
                    </a:lnTo>
                    <a:lnTo>
                      <a:pt x="4973" y="2682"/>
                    </a:lnTo>
                    <a:lnTo>
                      <a:pt x="4982" y="2681"/>
                    </a:lnTo>
                    <a:lnTo>
                      <a:pt x="4988" y="2680"/>
                    </a:lnTo>
                    <a:lnTo>
                      <a:pt x="4992" y="2679"/>
                    </a:lnTo>
                    <a:lnTo>
                      <a:pt x="4993" y="2679"/>
                    </a:lnTo>
                    <a:lnTo>
                      <a:pt x="4991" y="2681"/>
                    </a:lnTo>
                    <a:lnTo>
                      <a:pt x="4986" y="2686"/>
                    </a:lnTo>
                    <a:lnTo>
                      <a:pt x="4978" y="2695"/>
                    </a:lnTo>
                    <a:lnTo>
                      <a:pt x="4967" y="2708"/>
                    </a:lnTo>
                    <a:lnTo>
                      <a:pt x="4953" y="2723"/>
                    </a:lnTo>
                    <a:lnTo>
                      <a:pt x="4936" y="2742"/>
                    </a:lnTo>
                    <a:lnTo>
                      <a:pt x="4918" y="2762"/>
                    </a:lnTo>
                    <a:lnTo>
                      <a:pt x="4897" y="2785"/>
                    </a:lnTo>
                    <a:lnTo>
                      <a:pt x="4873" y="2811"/>
                    </a:lnTo>
                    <a:lnTo>
                      <a:pt x="4848" y="2838"/>
                    </a:lnTo>
                    <a:lnTo>
                      <a:pt x="4822" y="2868"/>
                    </a:lnTo>
                    <a:lnTo>
                      <a:pt x="4794" y="2899"/>
                    </a:lnTo>
                    <a:lnTo>
                      <a:pt x="4765" y="2932"/>
                    </a:lnTo>
                    <a:lnTo>
                      <a:pt x="4734" y="2966"/>
                    </a:lnTo>
                    <a:lnTo>
                      <a:pt x="4702" y="3001"/>
                    </a:lnTo>
                    <a:lnTo>
                      <a:pt x="4670" y="3037"/>
                    </a:lnTo>
                    <a:lnTo>
                      <a:pt x="4603" y="3111"/>
                    </a:lnTo>
                    <a:lnTo>
                      <a:pt x="4535" y="3188"/>
                    </a:lnTo>
                    <a:lnTo>
                      <a:pt x="4468" y="3263"/>
                    </a:lnTo>
                    <a:lnTo>
                      <a:pt x="4401" y="3337"/>
                    </a:lnTo>
                    <a:lnTo>
                      <a:pt x="4369" y="3372"/>
                    </a:lnTo>
                    <a:lnTo>
                      <a:pt x="4339" y="3407"/>
                    </a:lnTo>
                    <a:lnTo>
                      <a:pt x="4309" y="3440"/>
                    </a:lnTo>
                    <a:lnTo>
                      <a:pt x="4280" y="3473"/>
                    </a:lnTo>
                    <a:lnTo>
                      <a:pt x="4253" y="3503"/>
                    </a:lnTo>
                    <a:lnTo>
                      <a:pt x="4227" y="3532"/>
                    </a:lnTo>
                    <a:lnTo>
                      <a:pt x="4204" y="3558"/>
                    </a:lnTo>
                    <a:lnTo>
                      <a:pt x="4183" y="3583"/>
                    </a:lnTo>
                    <a:lnTo>
                      <a:pt x="4164" y="3607"/>
                    </a:lnTo>
                    <a:lnTo>
                      <a:pt x="4143" y="3634"/>
                    </a:lnTo>
                    <a:lnTo>
                      <a:pt x="4121" y="3661"/>
                    </a:lnTo>
                    <a:lnTo>
                      <a:pt x="4097" y="3691"/>
                    </a:lnTo>
                    <a:lnTo>
                      <a:pt x="4071" y="3723"/>
                    </a:lnTo>
                    <a:lnTo>
                      <a:pt x="4044" y="3756"/>
                    </a:lnTo>
                    <a:lnTo>
                      <a:pt x="4016" y="3791"/>
                    </a:lnTo>
                    <a:lnTo>
                      <a:pt x="3988" y="3828"/>
                    </a:lnTo>
                    <a:lnTo>
                      <a:pt x="3958" y="3865"/>
                    </a:lnTo>
                    <a:lnTo>
                      <a:pt x="3927" y="3905"/>
                    </a:lnTo>
                    <a:lnTo>
                      <a:pt x="3897" y="3945"/>
                    </a:lnTo>
                    <a:lnTo>
                      <a:pt x="3866" y="3987"/>
                    </a:lnTo>
                    <a:lnTo>
                      <a:pt x="3834" y="4029"/>
                    </a:lnTo>
                    <a:lnTo>
                      <a:pt x="3803" y="4073"/>
                    </a:lnTo>
                    <a:lnTo>
                      <a:pt x="3742" y="4163"/>
                    </a:lnTo>
                    <a:lnTo>
                      <a:pt x="3684" y="4257"/>
                    </a:lnTo>
                    <a:lnTo>
                      <a:pt x="3656" y="4305"/>
                    </a:lnTo>
                    <a:lnTo>
                      <a:pt x="3629" y="4354"/>
                    </a:lnTo>
                    <a:lnTo>
                      <a:pt x="3605" y="4402"/>
                    </a:lnTo>
                    <a:lnTo>
                      <a:pt x="3581" y="4451"/>
                    </a:lnTo>
                    <a:lnTo>
                      <a:pt x="3558" y="4502"/>
                    </a:lnTo>
                    <a:lnTo>
                      <a:pt x="3538" y="4551"/>
                    </a:lnTo>
                    <a:lnTo>
                      <a:pt x="3520" y="4602"/>
                    </a:lnTo>
                    <a:lnTo>
                      <a:pt x="3504" y="4652"/>
                    </a:lnTo>
                    <a:lnTo>
                      <a:pt x="3491" y="4703"/>
                    </a:lnTo>
                    <a:lnTo>
                      <a:pt x="3480" y="4753"/>
                    </a:lnTo>
                    <a:lnTo>
                      <a:pt x="3471" y="4804"/>
                    </a:lnTo>
                    <a:lnTo>
                      <a:pt x="3466" y="4854"/>
                    </a:lnTo>
                    <a:lnTo>
                      <a:pt x="3464" y="4905"/>
                    </a:lnTo>
                    <a:lnTo>
                      <a:pt x="3465" y="4954"/>
                    </a:lnTo>
                    <a:lnTo>
                      <a:pt x="3469" y="4984"/>
                    </a:lnTo>
                    <a:lnTo>
                      <a:pt x="3474" y="5014"/>
                    </a:lnTo>
                    <a:lnTo>
                      <a:pt x="3482" y="5045"/>
                    </a:lnTo>
                    <a:lnTo>
                      <a:pt x="3491" y="5076"/>
                    </a:lnTo>
                    <a:lnTo>
                      <a:pt x="3501" y="5107"/>
                    </a:lnTo>
                    <a:lnTo>
                      <a:pt x="3513" y="5139"/>
                    </a:lnTo>
                    <a:lnTo>
                      <a:pt x="3526" y="5170"/>
                    </a:lnTo>
                    <a:lnTo>
                      <a:pt x="3541" y="5202"/>
                    </a:lnTo>
                    <a:lnTo>
                      <a:pt x="3557" y="5234"/>
                    </a:lnTo>
                    <a:lnTo>
                      <a:pt x="3574" y="5267"/>
                    </a:lnTo>
                    <a:lnTo>
                      <a:pt x="3591" y="5300"/>
                    </a:lnTo>
                    <a:lnTo>
                      <a:pt x="3611" y="5333"/>
                    </a:lnTo>
                    <a:lnTo>
                      <a:pt x="3651" y="5399"/>
                    </a:lnTo>
                    <a:lnTo>
                      <a:pt x="3695" y="5465"/>
                    </a:lnTo>
                    <a:lnTo>
                      <a:pt x="3742" y="5530"/>
                    </a:lnTo>
                    <a:lnTo>
                      <a:pt x="3790" y="5595"/>
                    </a:lnTo>
                    <a:lnTo>
                      <a:pt x="3840" y="5659"/>
                    </a:lnTo>
                    <a:lnTo>
                      <a:pt x="3890" y="5722"/>
                    </a:lnTo>
                    <a:lnTo>
                      <a:pt x="3941" y="5782"/>
                    </a:lnTo>
                    <a:lnTo>
                      <a:pt x="3992" y="5841"/>
                    </a:lnTo>
                    <a:lnTo>
                      <a:pt x="4041" y="5898"/>
                    </a:lnTo>
                    <a:lnTo>
                      <a:pt x="4089" y="5951"/>
                    </a:lnTo>
                    <a:lnTo>
                      <a:pt x="4117" y="5986"/>
                    </a:lnTo>
                    <a:lnTo>
                      <a:pt x="4141" y="6020"/>
                    </a:lnTo>
                    <a:lnTo>
                      <a:pt x="4164" y="6052"/>
                    </a:lnTo>
                    <a:lnTo>
                      <a:pt x="4184" y="6084"/>
                    </a:lnTo>
                    <a:lnTo>
                      <a:pt x="4201" y="6114"/>
                    </a:lnTo>
                    <a:lnTo>
                      <a:pt x="4217" y="6142"/>
                    </a:lnTo>
                    <a:lnTo>
                      <a:pt x="4230" y="6169"/>
                    </a:lnTo>
                    <a:lnTo>
                      <a:pt x="4240" y="6193"/>
                    </a:lnTo>
                    <a:lnTo>
                      <a:pt x="4250" y="6215"/>
                    </a:lnTo>
                    <a:lnTo>
                      <a:pt x="4258" y="6236"/>
                    </a:lnTo>
                    <a:lnTo>
                      <a:pt x="4264" y="6253"/>
                    </a:lnTo>
                    <a:lnTo>
                      <a:pt x="4268" y="6267"/>
                    </a:lnTo>
                    <a:lnTo>
                      <a:pt x="4272" y="6279"/>
                    </a:lnTo>
                    <a:lnTo>
                      <a:pt x="4275" y="6287"/>
                    </a:lnTo>
                    <a:lnTo>
                      <a:pt x="4276" y="6293"/>
                    </a:lnTo>
                    <a:lnTo>
                      <a:pt x="4276" y="6294"/>
                    </a:lnTo>
                    <a:lnTo>
                      <a:pt x="3902" y="6856"/>
                    </a:lnTo>
                    <a:lnTo>
                      <a:pt x="3902" y="6856"/>
                    </a:lnTo>
                    <a:lnTo>
                      <a:pt x="3904" y="6858"/>
                    </a:lnTo>
                    <a:lnTo>
                      <a:pt x="3906" y="6861"/>
                    </a:lnTo>
                    <a:lnTo>
                      <a:pt x="3909" y="6865"/>
                    </a:lnTo>
                    <a:lnTo>
                      <a:pt x="3914" y="6870"/>
                    </a:lnTo>
                    <a:lnTo>
                      <a:pt x="3919" y="6877"/>
                    </a:lnTo>
                    <a:lnTo>
                      <a:pt x="3926" y="6884"/>
                    </a:lnTo>
                    <a:lnTo>
                      <a:pt x="3932" y="6893"/>
                    </a:lnTo>
                    <a:lnTo>
                      <a:pt x="3948" y="6912"/>
                    </a:lnTo>
                    <a:lnTo>
                      <a:pt x="3968" y="6936"/>
                    </a:lnTo>
                    <a:lnTo>
                      <a:pt x="3992" y="6963"/>
                    </a:lnTo>
                    <a:lnTo>
                      <a:pt x="4017" y="6993"/>
                    </a:lnTo>
                    <a:lnTo>
                      <a:pt x="4045" y="7025"/>
                    </a:lnTo>
                    <a:lnTo>
                      <a:pt x="4077" y="7059"/>
                    </a:lnTo>
                    <a:lnTo>
                      <a:pt x="4110" y="7095"/>
                    </a:lnTo>
                    <a:lnTo>
                      <a:pt x="4147" y="7133"/>
                    </a:lnTo>
                    <a:lnTo>
                      <a:pt x="4185" y="7173"/>
                    </a:lnTo>
                    <a:lnTo>
                      <a:pt x="4225" y="7213"/>
                    </a:lnTo>
                    <a:lnTo>
                      <a:pt x="4267" y="7254"/>
                    </a:lnTo>
                    <a:lnTo>
                      <a:pt x="4311" y="7295"/>
                    </a:lnTo>
                    <a:lnTo>
                      <a:pt x="4356" y="7338"/>
                    </a:lnTo>
                    <a:lnTo>
                      <a:pt x="4403" y="7379"/>
                    </a:lnTo>
                    <a:lnTo>
                      <a:pt x="4451" y="7419"/>
                    </a:lnTo>
                    <a:lnTo>
                      <a:pt x="4500" y="7459"/>
                    </a:lnTo>
                    <a:lnTo>
                      <a:pt x="4550" y="7498"/>
                    </a:lnTo>
                    <a:lnTo>
                      <a:pt x="4601" y="7535"/>
                    </a:lnTo>
                    <a:lnTo>
                      <a:pt x="4652" y="7571"/>
                    </a:lnTo>
                    <a:lnTo>
                      <a:pt x="4704" y="7604"/>
                    </a:lnTo>
                    <a:lnTo>
                      <a:pt x="4756" y="7635"/>
                    </a:lnTo>
                    <a:lnTo>
                      <a:pt x="4808" y="7664"/>
                    </a:lnTo>
                    <a:lnTo>
                      <a:pt x="4861" y="7690"/>
                    </a:lnTo>
                    <a:lnTo>
                      <a:pt x="4912" y="7712"/>
                    </a:lnTo>
                    <a:lnTo>
                      <a:pt x="4965" y="7730"/>
                    </a:lnTo>
                    <a:lnTo>
                      <a:pt x="4991" y="7737"/>
                    </a:lnTo>
                    <a:lnTo>
                      <a:pt x="5017" y="7744"/>
                    </a:lnTo>
                    <a:lnTo>
                      <a:pt x="5042" y="7750"/>
                    </a:lnTo>
                    <a:lnTo>
                      <a:pt x="5067" y="7754"/>
                    </a:lnTo>
                    <a:lnTo>
                      <a:pt x="5092" y="7757"/>
                    </a:lnTo>
                    <a:lnTo>
                      <a:pt x="5117" y="7759"/>
                    </a:lnTo>
                    <a:lnTo>
                      <a:pt x="5163" y="7758"/>
                    </a:lnTo>
                    <a:lnTo>
                      <a:pt x="5210" y="7755"/>
                    </a:lnTo>
                    <a:lnTo>
                      <a:pt x="5256" y="7750"/>
                    </a:lnTo>
                    <a:lnTo>
                      <a:pt x="5302" y="7742"/>
                    </a:lnTo>
                    <a:lnTo>
                      <a:pt x="5347" y="7733"/>
                    </a:lnTo>
                    <a:lnTo>
                      <a:pt x="5393" y="7723"/>
                    </a:lnTo>
                    <a:lnTo>
                      <a:pt x="5437" y="7711"/>
                    </a:lnTo>
                    <a:lnTo>
                      <a:pt x="5482" y="7696"/>
                    </a:lnTo>
                    <a:lnTo>
                      <a:pt x="5527" y="7681"/>
                    </a:lnTo>
                    <a:lnTo>
                      <a:pt x="5571" y="7664"/>
                    </a:lnTo>
                    <a:lnTo>
                      <a:pt x="5616" y="7646"/>
                    </a:lnTo>
                    <a:lnTo>
                      <a:pt x="5660" y="7626"/>
                    </a:lnTo>
                    <a:lnTo>
                      <a:pt x="5704" y="7605"/>
                    </a:lnTo>
                    <a:lnTo>
                      <a:pt x="5749" y="7584"/>
                    </a:lnTo>
                    <a:lnTo>
                      <a:pt x="5838" y="7538"/>
                    </a:lnTo>
                    <a:lnTo>
                      <a:pt x="5927" y="7487"/>
                    </a:lnTo>
                    <a:lnTo>
                      <a:pt x="6017" y="7435"/>
                    </a:lnTo>
                    <a:lnTo>
                      <a:pt x="6108" y="7381"/>
                    </a:lnTo>
                    <a:lnTo>
                      <a:pt x="6200" y="7325"/>
                    </a:lnTo>
                    <a:lnTo>
                      <a:pt x="6293" y="7269"/>
                    </a:lnTo>
                    <a:lnTo>
                      <a:pt x="6388" y="7213"/>
                    </a:lnTo>
                    <a:lnTo>
                      <a:pt x="6484" y="7158"/>
                    </a:lnTo>
                    <a:lnTo>
                      <a:pt x="6582" y="7105"/>
                    </a:lnTo>
                    <a:lnTo>
                      <a:pt x="6618" y="7087"/>
                    </a:lnTo>
                    <a:lnTo>
                      <a:pt x="6653" y="7072"/>
                    </a:lnTo>
                    <a:lnTo>
                      <a:pt x="6690" y="7059"/>
                    </a:lnTo>
                    <a:lnTo>
                      <a:pt x="6727" y="7045"/>
                    </a:lnTo>
                    <a:lnTo>
                      <a:pt x="6764" y="7034"/>
                    </a:lnTo>
                    <a:lnTo>
                      <a:pt x="6803" y="7025"/>
                    </a:lnTo>
                    <a:lnTo>
                      <a:pt x="6840" y="7015"/>
                    </a:lnTo>
                    <a:lnTo>
                      <a:pt x="6878" y="7007"/>
                    </a:lnTo>
                    <a:lnTo>
                      <a:pt x="6916" y="7001"/>
                    </a:lnTo>
                    <a:lnTo>
                      <a:pt x="6954" y="6995"/>
                    </a:lnTo>
                    <a:lnTo>
                      <a:pt x="7029" y="6986"/>
                    </a:lnTo>
                    <a:lnTo>
                      <a:pt x="7103" y="6981"/>
                    </a:lnTo>
                    <a:lnTo>
                      <a:pt x="7174" y="6980"/>
                    </a:lnTo>
                    <a:lnTo>
                      <a:pt x="7237" y="6981"/>
                    </a:lnTo>
                    <a:lnTo>
                      <a:pt x="7298" y="6984"/>
                    </a:lnTo>
                    <a:lnTo>
                      <a:pt x="7356" y="6988"/>
                    </a:lnTo>
                    <a:lnTo>
                      <a:pt x="7411" y="6995"/>
                    </a:lnTo>
                    <a:lnTo>
                      <a:pt x="7463" y="7002"/>
                    </a:lnTo>
                    <a:lnTo>
                      <a:pt x="7512" y="7009"/>
                    </a:lnTo>
                    <a:lnTo>
                      <a:pt x="7557" y="7018"/>
                    </a:lnTo>
                    <a:lnTo>
                      <a:pt x="7599" y="7027"/>
                    </a:lnTo>
                    <a:lnTo>
                      <a:pt x="7618" y="7031"/>
                    </a:lnTo>
                    <a:lnTo>
                      <a:pt x="7636" y="7035"/>
                    </a:lnTo>
                    <a:lnTo>
                      <a:pt x="7653" y="7040"/>
                    </a:lnTo>
                    <a:lnTo>
                      <a:pt x="7669" y="7044"/>
                    </a:lnTo>
                    <a:lnTo>
                      <a:pt x="7684" y="7048"/>
                    </a:lnTo>
                    <a:lnTo>
                      <a:pt x="7698" y="7051"/>
                    </a:lnTo>
                    <a:lnTo>
                      <a:pt x="7710" y="7055"/>
                    </a:lnTo>
                    <a:lnTo>
                      <a:pt x="7721" y="7059"/>
                    </a:lnTo>
                    <a:lnTo>
                      <a:pt x="7732" y="7062"/>
                    </a:lnTo>
                    <a:lnTo>
                      <a:pt x="7741" y="7065"/>
                    </a:lnTo>
                    <a:lnTo>
                      <a:pt x="7748" y="7067"/>
                    </a:lnTo>
                    <a:lnTo>
                      <a:pt x="7754" y="7069"/>
                    </a:lnTo>
                    <a:lnTo>
                      <a:pt x="7760" y="7071"/>
                    </a:lnTo>
                    <a:lnTo>
                      <a:pt x="7763" y="7072"/>
                    </a:lnTo>
                    <a:lnTo>
                      <a:pt x="7766" y="7073"/>
                    </a:lnTo>
                    <a:lnTo>
                      <a:pt x="7766" y="7073"/>
                    </a:lnTo>
                    <a:lnTo>
                      <a:pt x="7766" y="7073"/>
                    </a:lnTo>
                    <a:lnTo>
                      <a:pt x="7767" y="7071"/>
                    </a:lnTo>
                    <a:lnTo>
                      <a:pt x="7768" y="7069"/>
                    </a:lnTo>
                    <a:lnTo>
                      <a:pt x="7769" y="7065"/>
                    </a:lnTo>
                    <a:lnTo>
                      <a:pt x="7772" y="7054"/>
                    </a:lnTo>
                    <a:lnTo>
                      <a:pt x="7775" y="7040"/>
                    </a:lnTo>
                    <a:lnTo>
                      <a:pt x="7780" y="7021"/>
                    </a:lnTo>
                    <a:lnTo>
                      <a:pt x="7786" y="7000"/>
                    </a:lnTo>
                    <a:lnTo>
                      <a:pt x="7794" y="6974"/>
                    </a:lnTo>
                    <a:lnTo>
                      <a:pt x="7801" y="6945"/>
                    </a:lnTo>
                    <a:lnTo>
                      <a:pt x="7809" y="6913"/>
                    </a:lnTo>
                    <a:lnTo>
                      <a:pt x="7817" y="6879"/>
                    </a:lnTo>
                    <a:lnTo>
                      <a:pt x="7827" y="6841"/>
                    </a:lnTo>
                    <a:lnTo>
                      <a:pt x="7837" y="6800"/>
                    </a:lnTo>
                    <a:lnTo>
                      <a:pt x="7847" y="6758"/>
                    </a:lnTo>
                    <a:lnTo>
                      <a:pt x="7858" y="6711"/>
                    </a:lnTo>
                    <a:lnTo>
                      <a:pt x="7868" y="6664"/>
                    </a:lnTo>
                    <a:lnTo>
                      <a:pt x="7879" y="6614"/>
                    </a:lnTo>
                    <a:lnTo>
                      <a:pt x="7890" y="6562"/>
                    </a:lnTo>
                    <a:lnTo>
                      <a:pt x="7901" y="6507"/>
                    </a:lnTo>
                    <a:lnTo>
                      <a:pt x="7912" y="6452"/>
                    </a:lnTo>
                    <a:lnTo>
                      <a:pt x="7923" y="6395"/>
                    </a:lnTo>
                    <a:lnTo>
                      <a:pt x="7933" y="6336"/>
                    </a:lnTo>
                    <a:lnTo>
                      <a:pt x="7943" y="6276"/>
                    </a:lnTo>
                    <a:lnTo>
                      <a:pt x="7954" y="6215"/>
                    </a:lnTo>
                    <a:lnTo>
                      <a:pt x="7963" y="6153"/>
                    </a:lnTo>
                    <a:lnTo>
                      <a:pt x="7981" y="6026"/>
                    </a:lnTo>
                    <a:lnTo>
                      <a:pt x="7996" y="5899"/>
                    </a:lnTo>
                    <a:lnTo>
                      <a:pt x="8007" y="5769"/>
                    </a:lnTo>
                    <a:lnTo>
                      <a:pt x="8012" y="5704"/>
                    </a:lnTo>
                    <a:lnTo>
                      <a:pt x="8016" y="5640"/>
                    </a:lnTo>
                    <a:lnTo>
                      <a:pt x="8017" y="5597"/>
                    </a:lnTo>
                    <a:lnTo>
                      <a:pt x="8017" y="5555"/>
                    </a:lnTo>
                    <a:lnTo>
                      <a:pt x="8017" y="5513"/>
                    </a:lnTo>
                    <a:lnTo>
                      <a:pt x="8016" y="5473"/>
                    </a:lnTo>
                    <a:lnTo>
                      <a:pt x="8012" y="5397"/>
                    </a:lnTo>
                    <a:lnTo>
                      <a:pt x="8004" y="5323"/>
                    </a:lnTo>
                    <a:lnTo>
                      <a:pt x="7996" y="5253"/>
                    </a:lnTo>
                    <a:lnTo>
                      <a:pt x="7986" y="5186"/>
                    </a:lnTo>
                    <a:lnTo>
                      <a:pt x="7972" y="5121"/>
                    </a:lnTo>
                    <a:lnTo>
                      <a:pt x="7959" y="5058"/>
                    </a:lnTo>
                    <a:lnTo>
                      <a:pt x="7943" y="4997"/>
                    </a:lnTo>
                    <a:lnTo>
                      <a:pt x="7927" y="4938"/>
                    </a:lnTo>
                    <a:lnTo>
                      <a:pt x="7892" y="4820"/>
                    </a:lnTo>
                    <a:lnTo>
                      <a:pt x="7855" y="4704"/>
                    </a:lnTo>
                    <a:lnTo>
                      <a:pt x="7835" y="4644"/>
                    </a:lnTo>
                    <a:lnTo>
                      <a:pt x="7817" y="4584"/>
                    </a:lnTo>
                    <a:lnTo>
                      <a:pt x="7799" y="4523"/>
                    </a:lnTo>
                    <a:lnTo>
                      <a:pt x="7781" y="4460"/>
                    </a:lnTo>
                    <a:lnTo>
                      <a:pt x="7765" y="4395"/>
                    </a:lnTo>
                    <a:lnTo>
                      <a:pt x="7750" y="4327"/>
                    </a:lnTo>
                    <a:lnTo>
                      <a:pt x="7736" y="4256"/>
                    </a:lnTo>
                    <a:lnTo>
                      <a:pt x="7723" y="4183"/>
                    </a:lnTo>
                    <a:lnTo>
                      <a:pt x="7713" y="4104"/>
                    </a:lnTo>
                    <a:lnTo>
                      <a:pt x="7709" y="4064"/>
                    </a:lnTo>
                    <a:lnTo>
                      <a:pt x="7705" y="4023"/>
                    </a:lnTo>
                    <a:lnTo>
                      <a:pt x="7701" y="3981"/>
                    </a:lnTo>
                    <a:lnTo>
                      <a:pt x="7698" y="3936"/>
                    </a:lnTo>
                    <a:lnTo>
                      <a:pt x="7696" y="3892"/>
                    </a:lnTo>
                    <a:lnTo>
                      <a:pt x="7695" y="3846"/>
                    </a:lnTo>
                    <a:lnTo>
                      <a:pt x="7694" y="3798"/>
                    </a:lnTo>
                    <a:lnTo>
                      <a:pt x="7694" y="3750"/>
                    </a:lnTo>
                    <a:lnTo>
                      <a:pt x="7694" y="3700"/>
                    </a:lnTo>
                    <a:lnTo>
                      <a:pt x="7695" y="3648"/>
                    </a:lnTo>
                    <a:lnTo>
                      <a:pt x="7697" y="3596"/>
                    </a:lnTo>
                    <a:lnTo>
                      <a:pt x="7700" y="3541"/>
                    </a:lnTo>
                    <a:lnTo>
                      <a:pt x="7703" y="3484"/>
                    </a:lnTo>
                    <a:lnTo>
                      <a:pt x="7708" y="3427"/>
                    </a:lnTo>
                    <a:lnTo>
                      <a:pt x="7713" y="3367"/>
                    </a:lnTo>
                    <a:lnTo>
                      <a:pt x="7719" y="3306"/>
                    </a:lnTo>
                    <a:lnTo>
                      <a:pt x="7727" y="3243"/>
                    </a:lnTo>
                    <a:lnTo>
                      <a:pt x="7735" y="3178"/>
                    </a:lnTo>
                    <a:lnTo>
                      <a:pt x="7715" y="3213"/>
                    </a:lnTo>
                    <a:lnTo>
                      <a:pt x="7695" y="3250"/>
                    </a:lnTo>
                    <a:lnTo>
                      <a:pt x="7675" y="3289"/>
                    </a:lnTo>
                    <a:lnTo>
                      <a:pt x="7655" y="3328"/>
                    </a:lnTo>
                    <a:lnTo>
                      <a:pt x="7637" y="3368"/>
                    </a:lnTo>
                    <a:lnTo>
                      <a:pt x="7618" y="3410"/>
                    </a:lnTo>
                    <a:lnTo>
                      <a:pt x="7601" y="3453"/>
                    </a:lnTo>
                    <a:lnTo>
                      <a:pt x="7584" y="3499"/>
                    </a:lnTo>
                    <a:lnTo>
                      <a:pt x="7568" y="3545"/>
                    </a:lnTo>
                    <a:lnTo>
                      <a:pt x="7552" y="3592"/>
                    </a:lnTo>
                    <a:lnTo>
                      <a:pt x="7538" y="3643"/>
                    </a:lnTo>
                    <a:lnTo>
                      <a:pt x="7524" y="3694"/>
                    </a:lnTo>
                    <a:lnTo>
                      <a:pt x="7512" y="3747"/>
                    </a:lnTo>
                    <a:lnTo>
                      <a:pt x="7501" y="3803"/>
                    </a:lnTo>
                    <a:lnTo>
                      <a:pt x="7490" y="3859"/>
                    </a:lnTo>
                    <a:lnTo>
                      <a:pt x="7482" y="3918"/>
                    </a:lnTo>
                    <a:lnTo>
                      <a:pt x="7475" y="3979"/>
                    </a:lnTo>
                    <a:lnTo>
                      <a:pt x="7469" y="4042"/>
                    </a:lnTo>
                    <a:lnTo>
                      <a:pt x="7464" y="4107"/>
                    </a:lnTo>
                    <a:lnTo>
                      <a:pt x="7461" y="4174"/>
                    </a:lnTo>
                    <a:lnTo>
                      <a:pt x="7460" y="4243"/>
                    </a:lnTo>
                    <a:lnTo>
                      <a:pt x="7461" y="4316"/>
                    </a:lnTo>
                    <a:lnTo>
                      <a:pt x="7463" y="4390"/>
                    </a:lnTo>
                    <a:lnTo>
                      <a:pt x="7467" y="4466"/>
                    </a:lnTo>
                    <a:lnTo>
                      <a:pt x="7474" y="4545"/>
                    </a:lnTo>
                    <a:lnTo>
                      <a:pt x="7482" y="4627"/>
                    </a:lnTo>
                    <a:lnTo>
                      <a:pt x="7493" y="4711"/>
                    </a:lnTo>
                    <a:lnTo>
                      <a:pt x="7506" y="4798"/>
                    </a:lnTo>
                    <a:lnTo>
                      <a:pt x="7520" y="4887"/>
                    </a:lnTo>
                    <a:lnTo>
                      <a:pt x="7538" y="4980"/>
                    </a:lnTo>
                    <a:lnTo>
                      <a:pt x="7557" y="5075"/>
                    </a:lnTo>
                    <a:lnTo>
                      <a:pt x="7579" y="5173"/>
                    </a:lnTo>
                    <a:lnTo>
                      <a:pt x="7592" y="5228"/>
                    </a:lnTo>
                    <a:lnTo>
                      <a:pt x="7603" y="5287"/>
                    </a:lnTo>
                    <a:lnTo>
                      <a:pt x="7611" y="5346"/>
                    </a:lnTo>
                    <a:lnTo>
                      <a:pt x="7616" y="5405"/>
                    </a:lnTo>
                    <a:lnTo>
                      <a:pt x="7619" y="5466"/>
                    </a:lnTo>
                    <a:lnTo>
                      <a:pt x="7620" y="5528"/>
                    </a:lnTo>
                    <a:lnTo>
                      <a:pt x="7619" y="5589"/>
                    </a:lnTo>
                    <a:lnTo>
                      <a:pt x="7616" y="5651"/>
                    </a:lnTo>
                    <a:lnTo>
                      <a:pt x="7611" y="5713"/>
                    </a:lnTo>
                    <a:lnTo>
                      <a:pt x="7605" y="5774"/>
                    </a:lnTo>
                    <a:lnTo>
                      <a:pt x="7598" y="5836"/>
                    </a:lnTo>
                    <a:lnTo>
                      <a:pt x="7588" y="5896"/>
                    </a:lnTo>
                    <a:lnTo>
                      <a:pt x="7579" y="5955"/>
                    </a:lnTo>
                    <a:lnTo>
                      <a:pt x="7568" y="6014"/>
                    </a:lnTo>
                    <a:lnTo>
                      <a:pt x="7556" y="6071"/>
                    </a:lnTo>
                    <a:lnTo>
                      <a:pt x="7544" y="6126"/>
                    </a:lnTo>
                    <a:lnTo>
                      <a:pt x="7531" y="6181"/>
                    </a:lnTo>
                    <a:lnTo>
                      <a:pt x="7519" y="6232"/>
                    </a:lnTo>
                    <a:lnTo>
                      <a:pt x="7506" y="6282"/>
                    </a:lnTo>
                    <a:lnTo>
                      <a:pt x="7492" y="6329"/>
                    </a:lnTo>
                    <a:lnTo>
                      <a:pt x="7480" y="6375"/>
                    </a:lnTo>
                    <a:lnTo>
                      <a:pt x="7467" y="6417"/>
                    </a:lnTo>
                    <a:lnTo>
                      <a:pt x="7455" y="6456"/>
                    </a:lnTo>
                    <a:lnTo>
                      <a:pt x="7444" y="6491"/>
                    </a:lnTo>
                    <a:lnTo>
                      <a:pt x="7432" y="6524"/>
                    </a:lnTo>
                    <a:lnTo>
                      <a:pt x="7423" y="6553"/>
                    </a:lnTo>
                    <a:lnTo>
                      <a:pt x="7414" y="6578"/>
                    </a:lnTo>
                    <a:lnTo>
                      <a:pt x="7411" y="6589"/>
                    </a:lnTo>
                    <a:lnTo>
                      <a:pt x="7407" y="6598"/>
                    </a:lnTo>
                    <a:lnTo>
                      <a:pt x="7403" y="6607"/>
                    </a:lnTo>
                    <a:lnTo>
                      <a:pt x="7400" y="6615"/>
                    </a:lnTo>
                    <a:lnTo>
                      <a:pt x="7398" y="6622"/>
                    </a:lnTo>
                    <a:lnTo>
                      <a:pt x="7396" y="6627"/>
                    </a:lnTo>
                    <a:lnTo>
                      <a:pt x="7394" y="6631"/>
                    </a:lnTo>
                    <a:lnTo>
                      <a:pt x="7393" y="6634"/>
                    </a:lnTo>
                    <a:lnTo>
                      <a:pt x="7393" y="6636"/>
                    </a:lnTo>
                    <a:lnTo>
                      <a:pt x="7392" y="6637"/>
                    </a:lnTo>
                    <a:lnTo>
                      <a:pt x="7391" y="6636"/>
                    </a:lnTo>
                    <a:lnTo>
                      <a:pt x="7388" y="6635"/>
                    </a:lnTo>
                    <a:lnTo>
                      <a:pt x="7383" y="6634"/>
                    </a:lnTo>
                    <a:lnTo>
                      <a:pt x="7376" y="6632"/>
                    </a:lnTo>
                    <a:lnTo>
                      <a:pt x="7366" y="6630"/>
                    </a:lnTo>
                    <a:lnTo>
                      <a:pt x="7355" y="6627"/>
                    </a:lnTo>
                    <a:lnTo>
                      <a:pt x="7342" y="6625"/>
                    </a:lnTo>
                    <a:lnTo>
                      <a:pt x="7326" y="6622"/>
                    </a:lnTo>
                    <a:lnTo>
                      <a:pt x="7310" y="6619"/>
                    </a:lnTo>
                    <a:lnTo>
                      <a:pt x="7291" y="6616"/>
                    </a:lnTo>
                    <a:lnTo>
                      <a:pt x="7270" y="6614"/>
                    </a:lnTo>
                    <a:lnTo>
                      <a:pt x="7248" y="6610"/>
                    </a:lnTo>
                    <a:lnTo>
                      <a:pt x="7224" y="6609"/>
                    </a:lnTo>
                    <a:lnTo>
                      <a:pt x="7199" y="6607"/>
                    </a:lnTo>
                    <a:lnTo>
                      <a:pt x="7171" y="6606"/>
                    </a:lnTo>
                    <a:lnTo>
                      <a:pt x="7143" y="6606"/>
                    </a:lnTo>
                    <a:lnTo>
                      <a:pt x="7125" y="6606"/>
                    </a:lnTo>
                    <a:lnTo>
                      <a:pt x="7105" y="6606"/>
                    </a:lnTo>
                    <a:lnTo>
                      <a:pt x="7084" y="6606"/>
                    </a:lnTo>
                    <a:lnTo>
                      <a:pt x="7063" y="6606"/>
                    </a:lnTo>
                    <a:lnTo>
                      <a:pt x="7039" y="6607"/>
                    </a:lnTo>
                    <a:lnTo>
                      <a:pt x="7015" y="6607"/>
                    </a:lnTo>
                    <a:lnTo>
                      <a:pt x="6964" y="6610"/>
                    </a:lnTo>
                    <a:lnTo>
                      <a:pt x="6910" y="6614"/>
                    </a:lnTo>
                    <a:lnTo>
                      <a:pt x="6854" y="6619"/>
                    </a:lnTo>
                    <a:lnTo>
                      <a:pt x="6796" y="6627"/>
                    </a:lnTo>
                    <a:lnTo>
                      <a:pt x="6738" y="6637"/>
                    </a:lnTo>
                    <a:lnTo>
                      <a:pt x="6693" y="6648"/>
                    </a:lnTo>
                    <a:lnTo>
                      <a:pt x="6648" y="6660"/>
                    </a:lnTo>
                    <a:lnTo>
                      <a:pt x="6600" y="6675"/>
                    </a:lnTo>
                    <a:lnTo>
                      <a:pt x="6552" y="6692"/>
                    </a:lnTo>
                    <a:lnTo>
                      <a:pt x="6503" y="6711"/>
                    </a:lnTo>
                    <a:lnTo>
                      <a:pt x="6453" y="6733"/>
                    </a:lnTo>
                    <a:lnTo>
                      <a:pt x="6402" y="6756"/>
                    </a:lnTo>
                    <a:lnTo>
                      <a:pt x="6351" y="6779"/>
                    </a:lnTo>
                    <a:lnTo>
                      <a:pt x="6299" y="6805"/>
                    </a:lnTo>
                    <a:lnTo>
                      <a:pt x="6246" y="6832"/>
                    </a:lnTo>
                    <a:lnTo>
                      <a:pt x="6141" y="6889"/>
                    </a:lnTo>
                    <a:lnTo>
                      <a:pt x="6036" y="6947"/>
                    </a:lnTo>
                    <a:lnTo>
                      <a:pt x="5931" y="7007"/>
                    </a:lnTo>
                    <a:lnTo>
                      <a:pt x="5829" y="7067"/>
                    </a:lnTo>
                    <a:lnTo>
                      <a:pt x="5729" y="7124"/>
                    </a:lnTo>
                    <a:lnTo>
                      <a:pt x="5681" y="7152"/>
                    </a:lnTo>
                    <a:lnTo>
                      <a:pt x="5633" y="7179"/>
                    </a:lnTo>
                    <a:lnTo>
                      <a:pt x="5587" y="7205"/>
                    </a:lnTo>
                    <a:lnTo>
                      <a:pt x="5541" y="7228"/>
                    </a:lnTo>
                    <a:lnTo>
                      <a:pt x="5498" y="7251"/>
                    </a:lnTo>
                    <a:lnTo>
                      <a:pt x="5455" y="7273"/>
                    </a:lnTo>
                    <a:lnTo>
                      <a:pt x="5415" y="7292"/>
                    </a:lnTo>
                    <a:lnTo>
                      <a:pt x="5377" y="7309"/>
                    </a:lnTo>
                    <a:lnTo>
                      <a:pt x="5340" y="7324"/>
                    </a:lnTo>
                    <a:lnTo>
                      <a:pt x="5305" y="7337"/>
                    </a:lnTo>
                    <a:lnTo>
                      <a:pt x="5273" y="7347"/>
                    </a:lnTo>
                    <a:lnTo>
                      <a:pt x="5242" y="7354"/>
                    </a:lnTo>
                    <a:lnTo>
                      <a:pt x="5180" y="7354"/>
                    </a:lnTo>
                    <a:lnTo>
                      <a:pt x="5142" y="7352"/>
                    </a:lnTo>
                    <a:lnTo>
                      <a:pt x="5105" y="7349"/>
                    </a:lnTo>
                    <a:lnTo>
                      <a:pt x="5066" y="7343"/>
                    </a:lnTo>
                    <a:lnTo>
                      <a:pt x="5030" y="7334"/>
                    </a:lnTo>
                    <a:lnTo>
                      <a:pt x="4993" y="7323"/>
                    </a:lnTo>
                    <a:lnTo>
                      <a:pt x="4957" y="7311"/>
                    </a:lnTo>
                    <a:lnTo>
                      <a:pt x="4922" y="7296"/>
                    </a:lnTo>
                    <a:lnTo>
                      <a:pt x="4887" y="7281"/>
                    </a:lnTo>
                    <a:lnTo>
                      <a:pt x="4853" y="7264"/>
                    </a:lnTo>
                    <a:lnTo>
                      <a:pt x="4820" y="7245"/>
                    </a:lnTo>
                    <a:lnTo>
                      <a:pt x="4755" y="7206"/>
                    </a:lnTo>
                    <a:lnTo>
                      <a:pt x="4725" y="7185"/>
                    </a:lnTo>
                    <a:lnTo>
                      <a:pt x="4695" y="7164"/>
                    </a:lnTo>
                    <a:lnTo>
                      <a:pt x="4666" y="7142"/>
                    </a:lnTo>
                    <a:lnTo>
                      <a:pt x="4638" y="7120"/>
                    </a:lnTo>
                    <a:lnTo>
                      <a:pt x="4611" y="7099"/>
                    </a:lnTo>
                    <a:lnTo>
                      <a:pt x="4586" y="7076"/>
                    </a:lnTo>
                    <a:lnTo>
                      <a:pt x="4563" y="7055"/>
                    </a:lnTo>
                    <a:lnTo>
                      <a:pt x="4540" y="7034"/>
                    </a:lnTo>
                    <a:lnTo>
                      <a:pt x="4519" y="7014"/>
                    </a:lnTo>
                    <a:lnTo>
                      <a:pt x="4500" y="6995"/>
                    </a:lnTo>
                    <a:lnTo>
                      <a:pt x="4481" y="6976"/>
                    </a:lnTo>
                    <a:lnTo>
                      <a:pt x="4465" y="6960"/>
                    </a:lnTo>
                    <a:lnTo>
                      <a:pt x="4450" y="6943"/>
                    </a:lnTo>
                    <a:lnTo>
                      <a:pt x="4438" y="6930"/>
                    </a:lnTo>
                    <a:lnTo>
                      <a:pt x="4426" y="6917"/>
                    </a:lnTo>
                    <a:lnTo>
                      <a:pt x="4417" y="6906"/>
                    </a:lnTo>
                    <a:lnTo>
                      <a:pt x="4410" y="6898"/>
                    </a:lnTo>
                    <a:lnTo>
                      <a:pt x="4405" y="6892"/>
                    </a:lnTo>
                    <a:lnTo>
                      <a:pt x="4401" y="6888"/>
                    </a:lnTo>
                    <a:lnTo>
                      <a:pt x="4400" y="6887"/>
                    </a:lnTo>
                    <a:lnTo>
                      <a:pt x="5242" y="5142"/>
                    </a:lnTo>
                    <a:lnTo>
                      <a:pt x="4525" y="5983"/>
                    </a:lnTo>
                    <a:lnTo>
                      <a:pt x="4524" y="5981"/>
                    </a:lnTo>
                    <a:lnTo>
                      <a:pt x="4522" y="5977"/>
                    </a:lnTo>
                    <a:lnTo>
                      <a:pt x="4518" y="5970"/>
                    </a:lnTo>
                    <a:lnTo>
                      <a:pt x="4513" y="5959"/>
                    </a:lnTo>
                    <a:lnTo>
                      <a:pt x="4506" y="5946"/>
                    </a:lnTo>
                    <a:lnTo>
                      <a:pt x="4497" y="5931"/>
                    </a:lnTo>
                    <a:lnTo>
                      <a:pt x="4487" y="5911"/>
                    </a:lnTo>
                    <a:lnTo>
                      <a:pt x="4475" y="5889"/>
                    </a:lnTo>
                    <a:lnTo>
                      <a:pt x="4460" y="5865"/>
                    </a:lnTo>
                    <a:lnTo>
                      <a:pt x="4445" y="5837"/>
                    </a:lnTo>
                    <a:lnTo>
                      <a:pt x="4426" y="5806"/>
                    </a:lnTo>
                    <a:lnTo>
                      <a:pt x="4407" y="5772"/>
                    </a:lnTo>
                    <a:lnTo>
                      <a:pt x="4385" y="5736"/>
                    </a:lnTo>
                    <a:lnTo>
                      <a:pt x="4361" y="5697"/>
                    </a:lnTo>
                    <a:lnTo>
                      <a:pt x="4335" y="5654"/>
                    </a:lnTo>
                    <a:lnTo>
                      <a:pt x="4307" y="5608"/>
                    </a:lnTo>
                    <a:lnTo>
                      <a:pt x="4276" y="5562"/>
                    </a:lnTo>
                    <a:lnTo>
                      <a:pt x="4241" y="5517"/>
                    </a:lnTo>
                    <a:lnTo>
                      <a:pt x="4205" y="5471"/>
                    </a:lnTo>
                    <a:lnTo>
                      <a:pt x="4168" y="5426"/>
                    </a:lnTo>
                    <a:lnTo>
                      <a:pt x="4091" y="5336"/>
                    </a:lnTo>
                    <a:lnTo>
                      <a:pt x="4053" y="5292"/>
                    </a:lnTo>
                    <a:lnTo>
                      <a:pt x="4014" y="5247"/>
                    </a:lnTo>
                    <a:lnTo>
                      <a:pt x="3979" y="5201"/>
                    </a:lnTo>
                    <a:lnTo>
                      <a:pt x="3946" y="5155"/>
                    </a:lnTo>
                    <a:lnTo>
                      <a:pt x="3916" y="5109"/>
                    </a:lnTo>
                    <a:lnTo>
                      <a:pt x="3903" y="5085"/>
                    </a:lnTo>
                    <a:lnTo>
                      <a:pt x="3890" y="5061"/>
                    </a:lnTo>
                    <a:lnTo>
                      <a:pt x="3879" y="5037"/>
                    </a:lnTo>
                    <a:lnTo>
                      <a:pt x="3870" y="5013"/>
                    </a:lnTo>
                    <a:lnTo>
                      <a:pt x="3861" y="4988"/>
                    </a:lnTo>
                    <a:lnTo>
                      <a:pt x="3853" y="4963"/>
                    </a:lnTo>
                    <a:lnTo>
                      <a:pt x="3847" y="4938"/>
                    </a:lnTo>
                    <a:lnTo>
                      <a:pt x="3843" y="4913"/>
                    </a:lnTo>
                    <a:lnTo>
                      <a:pt x="3841" y="4887"/>
                    </a:lnTo>
                    <a:lnTo>
                      <a:pt x="3840" y="4860"/>
                    </a:lnTo>
                    <a:lnTo>
                      <a:pt x="3841" y="4833"/>
                    </a:lnTo>
                    <a:lnTo>
                      <a:pt x="3846" y="4803"/>
                    </a:lnTo>
                    <a:lnTo>
                      <a:pt x="3853" y="4770"/>
                    </a:lnTo>
                    <a:lnTo>
                      <a:pt x="3864" y="4734"/>
                    </a:lnTo>
                    <a:lnTo>
                      <a:pt x="3877" y="4696"/>
                    </a:lnTo>
                    <a:lnTo>
                      <a:pt x="3893" y="4655"/>
                    </a:lnTo>
                    <a:lnTo>
                      <a:pt x="3910" y="4612"/>
                    </a:lnTo>
                    <a:lnTo>
                      <a:pt x="3931" y="4568"/>
                    </a:lnTo>
                    <a:lnTo>
                      <a:pt x="3954" y="4522"/>
                    </a:lnTo>
                    <a:lnTo>
                      <a:pt x="3979" y="4473"/>
                    </a:lnTo>
                    <a:lnTo>
                      <a:pt x="4007" y="4423"/>
                    </a:lnTo>
                    <a:lnTo>
                      <a:pt x="4037" y="4371"/>
                    </a:lnTo>
                    <a:lnTo>
                      <a:pt x="4068" y="4319"/>
                    </a:lnTo>
                    <a:lnTo>
                      <a:pt x="4102" y="4264"/>
                    </a:lnTo>
                    <a:lnTo>
                      <a:pt x="4137" y="4208"/>
                    </a:lnTo>
                    <a:lnTo>
                      <a:pt x="4174" y="4152"/>
                    </a:lnTo>
                    <a:lnTo>
                      <a:pt x="4214" y="4094"/>
                    </a:lnTo>
                    <a:lnTo>
                      <a:pt x="4254" y="4036"/>
                    </a:lnTo>
                    <a:lnTo>
                      <a:pt x="4295" y="3978"/>
                    </a:lnTo>
                    <a:lnTo>
                      <a:pt x="4339" y="3918"/>
                    </a:lnTo>
                    <a:lnTo>
                      <a:pt x="4383" y="3858"/>
                    </a:lnTo>
                    <a:lnTo>
                      <a:pt x="4428" y="3798"/>
                    </a:lnTo>
                    <a:lnTo>
                      <a:pt x="4476" y="3738"/>
                    </a:lnTo>
                    <a:lnTo>
                      <a:pt x="4523" y="3678"/>
                    </a:lnTo>
                    <a:lnTo>
                      <a:pt x="4621" y="3557"/>
                    </a:lnTo>
                    <a:lnTo>
                      <a:pt x="4723" y="3439"/>
                    </a:lnTo>
                    <a:lnTo>
                      <a:pt x="4826" y="3323"/>
                    </a:lnTo>
                    <a:lnTo>
                      <a:pt x="4877" y="3265"/>
                    </a:lnTo>
                    <a:lnTo>
                      <a:pt x="4930" y="3209"/>
                    </a:lnTo>
                    <a:lnTo>
                      <a:pt x="5030" y="3097"/>
                    </a:lnTo>
                    <a:lnTo>
                      <a:pt x="5129" y="2984"/>
                    </a:lnTo>
                    <a:lnTo>
                      <a:pt x="5229" y="2870"/>
                    </a:lnTo>
                    <a:lnTo>
                      <a:pt x="5329" y="2758"/>
                    </a:lnTo>
                    <a:lnTo>
                      <a:pt x="5426" y="2648"/>
                    </a:lnTo>
                    <a:lnTo>
                      <a:pt x="5522" y="2541"/>
                    </a:lnTo>
                    <a:lnTo>
                      <a:pt x="5568" y="2489"/>
                    </a:lnTo>
                    <a:lnTo>
                      <a:pt x="5614" y="2438"/>
                    </a:lnTo>
                    <a:lnTo>
                      <a:pt x="5661" y="2388"/>
                    </a:lnTo>
                    <a:lnTo>
                      <a:pt x="5705" y="2340"/>
                    </a:lnTo>
                    <a:lnTo>
                      <a:pt x="5750" y="2294"/>
                    </a:lnTo>
                    <a:lnTo>
                      <a:pt x="5793" y="2248"/>
                    </a:lnTo>
                    <a:lnTo>
                      <a:pt x="5835" y="2205"/>
                    </a:lnTo>
                    <a:lnTo>
                      <a:pt x="5877" y="2164"/>
                    </a:lnTo>
                    <a:lnTo>
                      <a:pt x="5917" y="2125"/>
                    </a:lnTo>
                    <a:lnTo>
                      <a:pt x="5956" y="2089"/>
                    </a:lnTo>
                    <a:lnTo>
                      <a:pt x="5993" y="2054"/>
                    </a:lnTo>
                    <a:lnTo>
                      <a:pt x="6030" y="2022"/>
                    </a:lnTo>
                    <a:lnTo>
                      <a:pt x="6066" y="1992"/>
                    </a:lnTo>
                    <a:lnTo>
                      <a:pt x="6100" y="1965"/>
                    </a:lnTo>
                    <a:lnTo>
                      <a:pt x="6132" y="1941"/>
                    </a:lnTo>
                    <a:lnTo>
                      <a:pt x="6163" y="1920"/>
                    </a:lnTo>
                    <a:lnTo>
                      <a:pt x="6193" y="1902"/>
                    </a:lnTo>
                    <a:lnTo>
                      <a:pt x="6220" y="1888"/>
                    </a:lnTo>
                    <a:lnTo>
                      <a:pt x="6246" y="1876"/>
                    </a:lnTo>
                    <a:lnTo>
                      <a:pt x="6270" y="1869"/>
                    </a:lnTo>
                    <a:lnTo>
                      <a:pt x="6863" y="1775"/>
                    </a:lnTo>
                    <a:lnTo>
                      <a:pt x="6919" y="1767"/>
                    </a:lnTo>
                    <a:lnTo>
                      <a:pt x="6975" y="1758"/>
                    </a:lnTo>
                    <a:lnTo>
                      <a:pt x="7029" y="1749"/>
                    </a:lnTo>
                    <a:lnTo>
                      <a:pt x="7080" y="1739"/>
                    </a:lnTo>
                    <a:lnTo>
                      <a:pt x="7130" y="1730"/>
                    </a:lnTo>
                    <a:lnTo>
                      <a:pt x="7177" y="1721"/>
                    </a:lnTo>
                    <a:lnTo>
                      <a:pt x="7223" y="1712"/>
                    </a:lnTo>
                    <a:lnTo>
                      <a:pt x="7266" y="1702"/>
                    </a:lnTo>
                    <a:lnTo>
                      <a:pt x="7309" y="1693"/>
                    </a:lnTo>
                    <a:lnTo>
                      <a:pt x="7348" y="1684"/>
                    </a:lnTo>
                    <a:lnTo>
                      <a:pt x="7386" y="1674"/>
                    </a:lnTo>
                    <a:lnTo>
                      <a:pt x="7422" y="1665"/>
                    </a:lnTo>
                    <a:lnTo>
                      <a:pt x="7456" y="1657"/>
                    </a:lnTo>
                    <a:lnTo>
                      <a:pt x="7489" y="1648"/>
                    </a:lnTo>
                    <a:lnTo>
                      <a:pt x="7519" y="1639"/>
                    </a:lnTo>
                    <a:lnTo>
                      <a:pt x="7548" y="1631"/>
                    </a:lnTo>
                    <a:lnTo>
                      <a:pt x="7575" y="1623"/>
                    </a:lnTo>
                    <a:lnTo>
                      <a:pt x="7600" y="1616"/>
                    </a:lnTo>
                    <a:lnTo>
                      <a:pt x="7623" y="1609"/>
                    </a:lnTo>
                    <a:lnTo>
                      <a:pt x="7645" y="1601"/>
                    </a:lnTo>
                    <a:lnTo>
                      <a:pt x="7665" y="1595"/>
                    </a:lnTo>
                    <a:lnTo>
                      <a:pt x="7682" y="1589"/>
                    </a:lnTo>
                    <a:lnTo>
                      <a:pt x="7698" y="1584"/>
                    </a:lnTo>
                    <a:lnTo>
                      <a:pt x="7712" y="1579"/>
                    </a:lnTo>
                    <a:lnTo>
                      <a:pt x="7726" y="1574"/>
                    </a:lnTo>
                    <a:lnTo>
                      <a:pt x="7736" y="1569"/>
                    </a:lnTo>
                    <a:lnTo>
                      <a:pt x="7745" y="1566"/>
                    </a:lnTo>
                    <a:lnTo>
                      <a:pt x="7752" y="1563"/>
                    </a:lnTo>
                    <a:lnTo>
                      <a:pt x="7759" y="1560"/>
                    </a:lnTo>
                    <a:lnTo>
                      <a:pt x="7763" y="1559"/>
                    </a:lnTo>
                    <a:lnTo>
                      <a:pt x="7765" y="1558"/>
                    </a:lnTo>
                    <a:lnTo>
                      <a:pt x="7766" y="1557"/>
                    </a:lnTo>
                    <a:lnTo>
                      <a:pt x="6769" y="1589"/>
                    </a:lnTo>
                    <a:lnTo>
                      <a:pt x="6771" y="1588"/>
                    </a:lnTo>
                    <a:lnTo>
                      <a:pt x="6774" y="1585"/>
                    </a:lnTo>
                    <a:lnTo>
                      <a:pt x="6777" y="1581"/>
                    </a:lnTo>
                    <a:lnTo>
                      <a:pt x="6781" y="1575"/>
                    </a:lnTo>
                    <a:lnTo>
                      <a:pt x="6786" y="1567"/>
                    </a:lnTo>
                    <a:lnTo>
                      <a:pt x="6792" y="1558"/>
                    </a:lnTo>
                    <a:lnTo>
                      <a:pt x="6800" y="1548"/>
                    </a:lnTo>
                    <a:lnTo>
                      <a:pt x="6807" y="1535"/>
                    </a:lnTo>
                    <a:lnTo>
                      <a:pt x="6816" y="1522"/>
                    </a:lnTo>
                    <a:lnTo>
                      <a:pt x="6825" y="1507"/>
                    </a:lnTo>
                    <a:lnTo>
                      <a:pt x="6836" y="1491"/>
                    </a:lnTo>
                    <a:lnTo>
                      <a:pt x="6847" y="1474"/>
                    </a:lnTo>
                    <a:lnTo>
                      <a:pt x="6860" y="1455"/>
                    </a:lnTo>
                    <a:lnTo>
                      <a:pt x="6874" y="1436"/>
                    </a:lnTo>
                    <a:lnTo>
                      <a:pt x="6888" y="1415"/>
                    </a:lnTo>
                    <a:lnTo>
                      <a:pt x="6904" y="1394"/>
                    </a:lnTo>
                    <a:lnTo>
                      <a:pt x="6920" y="1372"/>
                    </a:lnTo>
                    <a:lnTo>
                      <a:pt x="6938" y="1348"/>
                    </a:lnTo>
                    <a:lnTo>
                      <a:pt x="6958" y="1324"/>
                    </a:lnTo>
                    <a:lnTo>
                      <a:pt x="6977" y="1300"/>
                    </a:lnTo>
                    <a:lnTo>
                      <a:pt x="6999" y="1274"/>
                    </a:lnTo>
                    <a:lnTo>
                      <a:pt x="7020" y="1248"/>
                    </a:lnTo>
                    <a:lnTo>
                      <a:pt x="7044" y="1221"/>
                    </a:lnTo>
                    <a:lnTo>
                      <a:pt x="7069" y="1194"/>
                    </a:lnTo>
                    <a:lnTo>
                      <a:pt x="7095" y="1167"/>
                    </a:lnTo>
                    <a:lnTo>
                      <a:pt x="7122" y="1139"/>
                    </a:lnTo>
                    <a:lnTo>
                      <a:pt x="7150" y="1110"/>
                    </a:lnTo>
                    <a:lnTo>
                      <a:pt x="7179" y="1081"/>
                    </a:lnTo>
                    <a:lnTo>
                      <a:pt x="7210" y="1052"/>
                    </a:lnTo>
                    <a:lnTo>
                      <a:pt x="7242" y="1023"/>
                    </a:lnTo>
                    <a:lnTo>
                      <a:pt x="7275" y="995"/>
                    </a:lnTo>
                    <a:lnTo>
                      <a:pt x="7311" y="966"/>
                    </a:lnTo>
                    <a:lnTo>
                      <a:pt x="7347" y="936"/>
                    </a:lnTo>
                    <a:lnTo>
                      <a:pt x="7384" y="907"/>
                    </a:lnTo>
                    <a:lnTo>
                      <a:pt x="7423" y="878"/>
                    </a:lnTo>
                    <a:lnTo>
                      <a:pt x="7463" y="849"/>
                    </a:lnTo>
                    <a:lnTo>
                      <a:pt x="7505" y="821"/>
                    </a:lnTo>
                    <a:lnTo>
                      <a:pt x="7548" y="792"/>
                    </a:lnTo>
                    <a:lnTo>
                      <a:pt x="7592" y="764"/>
                    </a:lnTo>
                    <a:lnTo>
                      <a:pt x="7639" y="736"/>
                    </a:lnTo>
                    <a:lnTo>
                      <a:pt x="7686" y="709"/>
                    </a:lnTo>
                    <a:lnTo>
                      <a:pt x="7735" y="683"/>
                    </a:lnTo>
                    <a:lnTo>
                      <a:pt x="7785" y="657"/>
                    </a:lnTo>
                    <a:lnTo>
                      <a:pt x="7838" y="631"/>
                    </a:lnTo>
                    <a:lnTo>
                      <a:pt x="7892" y="606"/>
                    </a:lnTo>
                    <a:lnTo>
                      <a:pt x="7946" y="583"/>
                    </a:lnTo>
                    <a:lnTo>
                      <a:pt x="8003" y="559"/>
                    </a:lnTo>
                    <a:lnTo>
                      <a:pt x="8062" y="536"/>
                    </a:lnTo>
                    <a:lnTo>
                      <a:pt x="8122" y="516"/>
                    </a:lnTo>
                    <a:lnTo>
                      <a:pt x="8184" y="495"/>
                    </a:lnTo>
                    <a:lnTo>
                      <a:pt x="8247" y="476"/>
                    </a:lnTo>
                    <a:lnTo>
                      <a:pt x="8312" y="457"/>
                    </a:lnTo>
                    <a:lnTo>
                      <a:pt x="8379" y="439"/>
                    </a:lnTo>
                    <a:lnTo>
                      <a:pt x="8447" y="424"/>
                    </a:lnTo>
                    <a:lnTo>
                      <a:pt x="8517" y="409"/>
                    </a:lnTo>
                    <a:lnTo>
                      <a:pt x="8590" y="395"/>
                    </a:lnTo>
                    <a:lnTo>
                      <a:pt x="8663" y="384"/>
                    </a:lnTo>
                    <a:lnTo>
                      <a:pt x="8739" y="373"/>
                    </a:lnTo>
                    <a:lnTo>
                      <a:pt x="8817" y="363"/>
                    </a:lnTo>
                    <a:lnTo>
                      <a:pt x="8895" y="356"/>
                    </a:lnTo>
                    <a:lnTo>
                      <a:pt x="8977" y="350"/>
                    </a:lnTo>
                    <a:lnTo>
                      <a:pt x="9059" y="346"/>
                    </a:lnTo>
                    <a:lnTo>
                      <a:pt x="9144" y="343"/>
                    </a:lnTo>
                    <a:lnTo>
                      <a:pt x="9231" y="342"/>
                    </a:lnTo>
                    <a:lnTo>
                      <a:pt x="9231" y="342"/>
                    </a:lnTo>
                    <a:close/>
                    <a:moveTo>
                      <a:pt x="13524" y="1924"/>
                    </a:moveTo>
                    <a:lnTo>
                      <a:pt x="13549" y="1924"/>
                    </a:lnTo>
                    <a:lnTo>
                      <a:pt x="13574" y="1921"/>
                    </a:lnTo>
                    <a:lnTo>
                      <a:pt x="13600" y="1918"/>
                    </a:lnTo>
                    <a:lnTo>
                      <a:pt x="13628" y="1912"/>
                    </a:lnTo>
                    <a:lnTo>
                      <a:pt x="13657" y="1905"/>
                    </a:lnTo>
                    <a:lnTo>
                      <a:pt x="13688" y="1896"/>
                    </a:lnTo>
                    <a:lnTo>
                      <a:pt x="13719" y="1886"/>
                    </a:lnTo>
                    <a:lnTo>
                      <a:pt x="13750" y="1873"/>
                    </a:lnTo>
                    <a:lnTo>
                      <a:pt x="13783" y="1860"/>
                    </a:lnTo>
                    <a:lnTo>
                      <a:pt x="13816" y="1843"/>
                    </a:lnTo>
                    <a:lnTo>
                      <a:pt x="13849" y="1826"/>
                    </a:lnTo>
                    <a:lnTo>
                      <a:pt x="13883" y="1806"/>
                    </a:lnTo>
                    <a:lnTo>
                      <a:pt x="13918" y="1785"/>
                    </a:lnTo>
                    <a:lnTo>
                      <a:pt x="13954" y="1760"/>
                    </a:lnTo>
                    <a:lnTo>
                      <a:pt x="13988" y="1734"/>
                    </a:lnTo>
                    <a:lnTo>
                      <a:pt x="14023" y="1706"/>
                    </a:lnTo>
                    <a:lnTo>
                      <a:pt x="14046" y="1688"/>
                    </a:lnTo>
                    <a:lnTo>
                      <a:pt x="14069" y="1669"/>
                    </a:lnTo>
                    <a:lnTo>
                      <a:pt x="14114" y="1628"/>
                    </a:lnTo>
                    <a:lnTo>
                      <a:pt x="14156" y="1585"/>
                    </a:lnTo>
                    <a:lnTo>
                      <a:pt x="14195" y="1539"/>
                    </a:lnTo>
                    <a:lnTo>
                      <a:pt x="14233" y="1490"/>
                    </a:lnTo>
                    <a:lnTo>
                      <a:pt x="14267" y="1442"/>
                    </a:lnTo>
                    <a:lnTo>
                      <a:pt x="14299" y="1392"/>
                    </a:lnTo>
                    <a:lnTo>
                      <a:pt x="14327" y="1344"/>
                    </a:lnTo>
                    <a:lnTo>
                      <a:pt x="14351" y="1296"/>
                    </a:lnTo>
                    <a:lnTo>
                      <a:pt x="14362" y="1273"/>
                    </a:lnTo>
                    <a:lnTo>
                      <a:pt x="14372" y="1250"/>
                    </a:lnTo>
                    <a:lnTo>
                      <a:pt x="14381" y="1228"/>
                    </a:lnTo>
                    <a:lnTo>
                      <a:pt x="14388" y="1207"/>
                    </a:lnTo>
                    <a:lnTo>
                      <a:pt x="14394" y="1187"/>
                    </a:lnTo>
                    <a:lnTo>
                      <a:pt x="14401" y="1167"/>
                    </a:lnTo>
                    <a:lnTo>
                      <a:pt x="14405" y="1148"/>
                    </a:lnTo>
                    <a:lnTo>
                      <a:pt x="14407" y="1131"/>
                    </a:lnTo>
                    <a:lnTo>
                      <a:pt x="14409" y="1114"/>
                    </a:lnTo>
                    <a:lnTo>
                      <a:pt x="14409" y="1099"/>
                    </a:lnTo>
                    <a:lnTo>
                      <a:pt x="14409" y="1085"/>
                    </a:lnTo>
                    <a:lnTo>
                      <a:pt x="14406" y="1072"/>
                    </a:lnTo>
                    <a:lnTo>
                      <a:pt x="14403" y="1062"/>
                    </a:lnTo>
                    <a:lnTo>
                      <a:pt x="14397" y="1051"/>
                    </a:lnTo>
                    <a:lnTo>
                      <a:pt x="14397" y="1050"/>
                    </a:lnTo>
                    <a:lnTo>
                      <a:pt x="14396" y="1047"/>
                    </a:lnTo>
                    <a:lnTo>
                      <a:pt x="14395" y="1042"/>
                    </a:lnTo>
                    <a:lnTo>
                      <a:pt x="14393" y="1036"/>
                    </a:lnTo>
                    <a:lnTo>
                      <a:pt x="14389" y="1031"/>
                    </a:lnTo>
                    <a:lnTo>
                      <a:pt x="14384" y="1026"/>
                    </a:lnTo>
                    <a:lnTo>
                      <a:pt x="14377" y="1022"/>
                    </a:lnTo>
                    <a:lnTo>
                      <a:pt x="14366" y="1020"/>
                    </a:lnTo>
                    <a:lnTo>
                      <a:pt x="14357" y="1021"/>
                    </a:lnTo>
                    <a:lnTo>
                      <a:pt x="14348" y="1025"/>
                    </a:lnTo>
                    <a:lnTo>
                      <a:pt x="14339" y="1030"/>
                    </a:lnTo>
                    <a:lnTo>
                      <a:pt x="14328" y="1036"/>
                    </a:lnTo>
                    <a:lnTo>
                      <a:pt x="14318" y="1044"/>
                    </a:lnTo>
                    <a:lnTo>
                      <a:pt x="14307" y="1053"/>
                    </a:lnTo>
                    <a:lnTo>
                      <a:pt x="14296" y="1065"/>
                    </a:lnTo>
                    <a:lnTo>
                      <a:pt x="14285" y="1077"/>
                    </a:lnTo>
                    <a:lnTo>
                      <a:pt x="14273" y="1090"/>
                    </a:lnTo>
                    <a:lnTo>
                      <a:pt x="14260" y="1105"/>
                    </a:lnTo>
                    <a:lnTo>
                      <a:pt x="14248" y="1120"/>
                    </a:lnTo>
                    <a:lnTo>
                      <a:pt x="14234" y="1137"/>
                    </a:lnTo>
                    <a:lnTo>
                      <a:pt x="14208" y="1173"/>
                    </a:lnTo>
                    <a:lnTo>
                      <a:pt x="14180" y="1211"/>
                    </a:lnTo>
                    <a:lnTo>
                      <a:pt x="14150" y="1252"/>
                    </a:lnTo>
                    <a:lnTo>
                      <a:pt x="14118" y="1293"/>
                    </a:lnTo>
                    <a:lnTo>
                      <a:pt x="14085" y="1335"/>
                    </a:lnTo>
                    <a:lnTo>
                      <a:pt x="14051" y="1376"/>
                    </a:lnTo>
                    <a:lnTo>
                      <a:pt x="14014" y="1415"/>
                    </a:lnTo>
                    <a:lnTo>
                      <a:pt x="13977" y="1453"/>
                    </a:lnTo>
                    <a:lnTo>
                      <a:pt x="13939" y="1488"/>
                    </a:lnTo>
                    <a:lnTo>
                      <a:pt x="13918" y="1505"/>
                    </a:lnTo>
                    <a:lnTo>
                      <a:pt x="13899" y="1519"/>
                    </a:lnTo>
                    <a:lnTo>
                      <a:pt x="13863" y="1548"/>
                    </a:lnTo>
                    <a:lnTo>
                      <a:pt x="13823" y="1575"/>
                    </a:lnTo>
                    <a:lnTo>
                      <a:pt x="13783" y="1600"/>
                    </a:lnTo>
                    <a:lnTo>
                      <a:pt x="13742" y="1624"/>
                    </a:lnTo>
                    <a:lnTo>
                      <a:pt x="13701" y="1646"/>
                    </a:lnTo>
                    <a:lnTo>
                      <a:pt x="13658" y="1666"/>
                    </a:lnTo>
                    <a:lnTo>
                      <a:pt x="13618" y="1685"/>
                    </a:lnTo>
                    <a:lnTo>
                      <a:pt x="13579" y="1702"/>
                    </a:lnTo>
                    <a:lnTo>
                      <a:pt x="13543" y="1718"/>
                    </a:lnTo>
                    <a:lnTo>
                      <a:pt x="13509" y="1731"/>
                    </a:lnTo>
                    <a:lnTo>
                      <a:pt x="13478" y="1742"/>
                    </a:lnTo>
                    <a:lnTo>
                      <a:pt x="13464" y="1747"/>
                    </a:lnTo>
                    <a:lnTo>
                      <a:pt x="13452" y="1752"/>
                    </a:lnTo>
                    <a:lnTo>
                      <a:pt x="13440" y="1756"/>
                    </a:lnTo>
                    <a:lnTo>
                      <a:pt x="13430" y="1759"/>
                    </a:lnTo>
                    <a:lnTo>
                      <a:pt x="13421" y="1762"/>
                    </a:lnTo>
                    <a:lnTo>
                      <a:pt x="13414" y="1764"/>
                    </a:lnTo>
                    <a:lnTo>
                      <a:pt x="13407" y="1766"/>
                    </a:lnTo>
                    <a:lnTo>
                      <a:pt x="13403" y="1767"/>
                    </a:lnTo>
                    <a:lnTo>
                      <a:pt x="13401" y="1768"/>
                    </a:lnTo>
                    <a:lnTo>
                      <a:pt x="13400" y="1768"/>
                    </a:lnTo>
                    <a:lnTo>
                      <a:pt x="13399" y="1768"/>
                    </a:lnTo>
                    <a:lnTo>
                      <a:pt x="13397" y="1768"/>
                    </a:lnTo>
                    <a:lnTo>
                      <a:pt x="13391" y="1770"/>
                    </a:lnTo>
                    <a:lnTo>
                      <a:pt x="13382" y="1773"/>
                    </a:lnTo>
                    <a:lnTo>
                      <a:pt x="13378" y="1776"/>
                    </a:lnTo>
                    <a:lnTo>
                      <a:pt x="13372" y="1781"/>
                    </a:lnTo>
                    <a:lnTo>
                      <a:pt x="13368" y="1785"/>
                    </a:lnTo>
                    <a:lnTo>
                      <a:pt x="13365" y="1791"/>
                    </a:lnTo>
                    <a:lnTo>
                      <a:pt x="13362" y="1799"/>
                    </a:lnTo>
                    <a:lnTo>
                      <a:pt x="13361" y="1808"/>
                    </a:lnTo>
                    <a:lnTo>
                      <a:pt x="13360" y="1819"/>
                    </a:lnTo>
                    <a:lnTo>
                      <a:pt x="13361" y="1831"/>
                    </a:lnTo>
                    <a:lnTo>
                      <a:pt x="13364" y="1845"/>
                    </a:lnTo>
                    <a:lnTo>
                      <a:pt x="13369" y="1862"/>
                    </a:lnTo>
                    <a:lnTo>
                      <a:pt x="13381" y="1873"/>
                    </a:lnTo>
                    <a:lnTo>
                      <a:pt x="13393" y="1885"/>
                    </a:lnTo>
                    <a:lnTo>
                      <a:pt x="13407" y="1895"/>
                    </a:lnTo>
                    <a:lnTo>
                      <a:pt x="13423" y="1905"/>
                    </a:lnTo>
                    <a:lnTo>
                      <a:pt x="13443" y="1912"/>
                    </a:lnTo>
                    <a:lnTo>
                      <a:pt x="13453" y="1916"/>
                    </a:lnTo>
                    <a:lnTo>
                      <a:pt x="13465" y="1919"/>
                    </a:lnTo>
                    <a:lnTo>
                      <a:pt x="13478" y="1921"/>
                    </a:lnTo>
                    <a:lnTo>
                      <a:pt x="13492" y="1923"/>
                    </a:lnTo>
                    <a:lnTo>
                      <a:pt x="13508" y="1924"/>
                    </a:lnTo>
                    <a:lnTo>
                      <a:pt x="13524" y="1924"/>
                    </a:lnTo>
                    <a:lnTo>
                      <a:pt x="13524" y="1924"/>
                    </a:lnTo>
                    <a:close/>
                    <a:moveTo>
                      <a:pt x="8857" y="3146"/>
                    </a:moveTo>
                    <a:lnTo>
                      <a:pt x="8858" y="3145"/>
                    </a:lnTo>
                    <a:lnTo>
                      <a:pt x="8860" y="3140"/>
                    </a:lnTo>
                    <a:lnTo>
                      <a:pt x="8864" y="3133"/>
                    </a:lnTo>
                    <a:lnTo>
                      <a:pt x="8869" y="3123"/>
                    </a:lnTo>
                    <a:lnTo>
                      <a:pt x="8877" y="3109"/>
                    </a:lnTo>
                    <a:lnTo>
                      <a:pt x="8885" y="3094"/>
                    </a:lnTo>
                    <a:lnTo>
                      <a:pt x="8893" y="3076"/>
                    </a:lnTo>
                    <a:lnTo>
                      <a:pt x="8904" y="3057"/>
                    </a:lnTo>
                    <a:lnTo>
                      <a:pt x="8916" y="3035"/>
                    </a:lnTo>
                    <a:lnTo>
                      <a:pt x="8928" y="3011"/>
                    </a:lnTo>
                    <a:lnTo>
                      <a:pt x="8942" y="2987"/>
                    </a:lnTo>
                    <a:lnTo>
                      <a:pt x="8956" y="2961"/>
                    </a:lnTo>
                    <a:lnTo>
                      <a:pt x="8971" y="2934"/>
                    </a:lnTo>
                    <a:lnTo>
                      <a:pt x="8987" y="2905"/>
                    </a:lnTo>
                    <a:lnTo>
                      <a:pt x="9021" y="2847"/>
                    </a:lnTo>
                    <a:lnTo>
                      <a:pt x="9057" y="2786"/>
                    </a:lnTo>
                    <a:lnTo>
                      <a:pt x="9094" y="2725"/>
                    </a:lnTo>
                    <a:lnTo>
                      <a:pt x="9134" y="2665"/>
                    </a:lnTo>
                    <a:lnTo>
                      <a:pt x="9173" y="2608"/>
                    </a:lnTo>
                    <a:lnTo>
                      <a:pt x="9192" y="2580"/>
                    </a:lnTo>
                    <a:lnTo>
                      <a:pt x="9212" y="2554"/>
                    </a:lnTo>
                    <a:lnTo>
                      <a:pt x="9232" y="2529"/>
                    </a:lnTo>
                    <a:lnTo>
                      <a:pt x="9250" y="2506"/>
                    </a:lnTo>
                    <a:lnTo>
                      <a:pt x="9270" y="2483"/>
                    </a:lnTo>
                    <a:lnTo>
                      <a:pt x="9288" y="2464"/>
                    </a:lnTo>
                    <a:lnTo>
                      <a:pt x="9307" y="2446"/>
                    </a:lnTo>
                    <a:lnTo>
                      <a:pt x="9325" y="2430"/>
                    </a:lnTo>
                    <a:lnTo>
                      <a:pt x="9345" y="2413"/>
                    </a:lnTo>
                    <a:lnTo>
                      <a:pt x="9367" y="2397"/>
                    </a:lnTo>
                    <a:lnTo>
                      <a:pt x="9412" y="2368"/>
                    </a:lnTo>
                    <a:lnTo>
                      <a:pt x="9460" y="2343"/>
                    </a:lnTo>
                    <a:lnTo>
                      <a:pt x="9509" y="2321"/>
                    </a:lnTo>
                    <a:lnTo>
                      <a:pt x="9559" y="2304"/>
                    </a:lnTo>
                    <a:lnTo>
                      <a:pt x="9607" y="2288"/>
                    </a:lnTo>
                    <a:lnTo>
                      <a:pt x="9656" y="2276"/>
                    </a:lnTo>
                    <a:lnTo>
                      <a:pt x="9702" y="2266"/>
                    </a:lnTo>
                    <a:lnTo>
                      <a:pt x="9747" y="2259"/>
                    </a:lnTo>
                    <a:lnTo>
                      <a:pt x="9787" y="2252"/>
                    </a:lnTo>
                    <a:lnTo>
                      <a:pt x="9806" y="2250"/>
                    </a:lnTo>
                    <a:lnTo>
                      <a:pt x="9823" y="2248"/>
                    </a:lnTo>
                    <a:lnTo>
                      <a:pt x="9840" y="2247"/>
                    </a:lnTo>
                    <a:lnTo>
                      <a:pt x="9855" y="2246"/>
                    </a:lnTo>
                    <a:lnTo>
                      <a:pt x="9869" y="2245"/>
                    </a:lnTo>
                    <a:lnTo>
                      <a:pt x="9881" y="2244"/>
                    </a:lnTo>
                    <a:lnTo>
                      <a:pt x="9891" y="2243"/>
                    </a:lnTo>
                    <a:lnTo>
                      <a:pt x="9901" y="2243"/>
                    </a:lnTo>
                    <a:lnTo>
                      <a:pt x="9908" y="2243"/>
                    </a:lnTo>
                    <a:lnTo>
                      <a:pt x="9913" y="2243"/>
                    </a:lnTo>
                    <a:lnTo>
                      <a:pt x="9916" y="2243"/>
                    </a:lnTo>
                    <a:lnTo>
                      <a:pt x="9917" y="2243"/>
                    </a:lnTo>
                    <a:lnTo>
                      <a:pt x="9916" y="2243"/>
                    </a:lnTo>
                    <a:lnTo>
                      <a:pt x="9913" y="2242"/>
                    </a:lnTo>
                    <a:lnTo>
                      <a:pt x="9909" y="2241"/>
                    </a:lnTo>
                    <a:lnTo>
                      <a:pt x="9903" y="2239"/>
                    </a:lnTo>
                    <a:lnTo>
                      <a:pt x="9895" y="2237"/>
                    </a:lnTo>
                    <a:lnTo>
                      <a:pt x="9886" y="2234"/>
                    </a:lnTo>
                    <a:lnTo>
                      <a:pt x="9876" y="2232"/>
                    </a:lnTo>
                    <a:lnTo>
                      <a:pt x="9865" y="2229"/>
                    </a:lnTo>
                    <a:lnTo>
                      <a:pt x="9851" y="2225"/>
                    </a:lnTo>
                    <a:lnTo>
                      <a:pt x="9837" y="2221"/>
                    </a:lnTo>
                    <a:lnTo>
                      <a:pt x="9821" y="2217"/>
                    </a:lnTo>
                    <a:lnTo>
                      <a:pt x="9805" y="2213"/>
                    </a:lnTo>
                    <a:lnTo>
                      <a:pt x="9770" y="2205"/>
                    </a:lnTo>
                    <a:lnTo>
                      <a:pt x="9730" y="2197"/>
                    </a:lnTo>
                    <a:lnTo>
                      <a:pt x="9688" y="2187"/>
                    </a:lnTo>
                    <a:lnTo>
                      <a:pt x="9643" y="2179"/>
                    </a:lnTo>
                    <a:lnTo>
                      <a:pt x="9596" y="2171"/>
                    </a:lnTo>
                    <a:lnTo>
                      <a:pt x="9549" y="2164"/>
                    </a:lnTo>
                    <a:lnTo>
                      <a:pt x="9500" y="2159"/>
                    </a:lnTo>
                    <a:lnTo>
                      <a:pt x="9452" y="2153"/>
                    </a:lnTo>
                    <a:lnTo>
                      <a:pt x="9403" y="2150"/>
                    </a:lnTo>
                    <a:lnTo>
                      <a:pt x="9356" y="2149"/>
                    </a:lnTo>
                    <a:lnTo>
                      <a:pt x="9320" y="2149"/>
                    </a:lnTo>
                    <a:lnTo>
                      <a:pt x="9286" y="2150"/>
                    </a:lnTo>
                    <a:lnTo>
                      <a:pt x="9252" y="2152"/>
                    </a:lnTo>
                    <a:lnTo>
                      <a:pt x="9219" y="2158"/>
                    </a:lnTo>
                    <a:lnTo>
                      <a:pt x="9188" y="2165"/>
                    </a:lnTo>
                    <a:lnTo>
                      <a:pt x="9173" y="2170"/>
                    </a:lnTo>
                    <a:lnTo>
                      <a:pt x="9158" y="2176"/>
                    </a:lnTo>
                    <a:lnTo>
                      <a:pt x="9145" y="2183"/>
                    </a:lnTo>
                    <a:lnTo>
                      <a:pt x="9132" y="2192"/>
                    </a:lnTo>
                    <a:lnTo>
                      <a:pt x="9118" y="2201"/>
                    </a:lnTo>
                    <a:lnTo>
                      <a:pt x="9107" y="2212"/>
                    </a:lnTo>
                    <a:lnTo>
                      <a:pt x="9100" y="2217"/>
                    </a:lnTo>
                    <a:lnTo>
                      <a:pt x="9092" y="2222"/>
                    </a:lnTo>
                    <a:lnTo>
                      <a:pt x="9078" y="2238"/>
                    </a:lnTo>
                    <a:lnTo>
                      <a:pt x="9064" y="2256"/>
                    </a:lnTo>
                    <a:lnTo>
                      <a:pt x="9051" y="2279"/>
                    </a:lnTo>
                    <a:lnTo>
                      <a:pt x="9039" y="2305"/>
                    </a:lnTo>
                    <a:lnTo>
                      <a:pt x="9025" y="2333"/>
                    </a:lnTo>
                    <a:lnTo>
                      <a:pt x="9014" y="2364"/>
                    </a:lnTo>
                    <a:lnTo>
                      <a:pt x="9002" y="2398"/>
                    </a:lnTo>
                    <a:lnTo>
                      <a:pt x="8990" y="2433"/>
                    </a:lnTo>
                    <a:lnTo>
                      <a:pt x="8980" y="2470"/>
                    </a:lnTo>
                    <a:lnTo>
                      <a:pt x="8970" y="2509"/>
                    </a:lnTo>
                    <a:lnTo>
                      <a:pt x="8959" y="2549"/>
                    </a:lnTo>
                    <a:lnTo>
                      <a:pt x="8941" y="2630"/>
                    </a:lnTo>
                    <a:lnTo>
                      <a:pt x="8923" y="2714"/>
                    </a:lnTo>
                    <a:lnTo>
                      <a:pt x="8909" y="2796"/>
                    </a:lnTo>
                    <a:lnTo>
                      <a:pt x="8901" y="2836"/>
                    </a:lnTo>
                    <a:lnTo>
                      <a:pt x="8895" y="2876"/>
                    </a:lnTo>
                    <a:lnTo>
                      <a:pt x="8889" y="2913"/>
                    </a:lnTo>
                    <a:lnTo>
                      <a:pt x="8884" y="2949"/>
                    </a:lnTo>
                    <a:lnTo>
                      <a:pt x="8879" y="2983"/>
                    </a:lnTo>
                    <a:lnTo>
                      <a:pt x="8875" y="3014"/>
                    </a:lnTo>
                    <a:lnTo>
                      <a:pt x="8870" y="3042"/>
                    </a:lnTo>
                    <a:lnTo>
                      <a:pt x="8867" y="3068"/>
                    </a:lnTo>
                    <a:lnTo>
                      <a:pt x="8864" y="3091"/>
                    </a:lnTo>
                    <a:lnTo>
                      <a:pt x="8861" y="3110"/>
                    </a:lnTo>
                    <a:lnTo>
                      <a:pt x="8860" y="3126"/>
                    </a:lnTo>
                    <a:lnTo>
                      <a:pt x="8859" y="3132"/>
                    </a:lnTo>
                    <a:lnTo>
                      <a:pt x="8858" y="3137"/>
                    </a:lnTo>
                    <a:lnTo>
                      <a:pt x="8858" y="3141"/>
                    </a:lnTo>
                    <a:lnTo>
                      <a:pt x="8858" y="3144"/>
                    </a:lnTo>
                    <a:lnTo>
                      <a:pt x="8857" y="3146"/>
                    </a:lnTo>
                    <a:lnTo>
                      <a:pt x="8857" y="3146"/>
                    </a:lnTo>
                    <a:lnTo>
                      <a:pt x="8857" y="3146"/>
                    </a:lnTo>
                    <a:close/>
                    <a:moveTo>
                      <a:pt x="9387" y="3926"/>
                    </a:moveTo>
                    <a:lnTo>
                      <a:pt x="9389" y="3924"/>
                    </a:lnTo>
                    <a:lnTo>
                      <a:pt x="9393" y="3920"/>
                    </a:lnTo>
                    <a:lnTo>
                      <a:pt x="9399" y="3914"/>
                    </a:lnTo>
                    <a:lnTo>
                      <a:pt x="9407" y="3906"/>
                    </a:lnTo>
                    <a:lnTo>
                      <a:pt x="9418" y="3895"/>
                    </a:lnTo>
                    <a:lnTo>
                      <a:pt x="9430" y="3883"/>
                    </a:lnTo>
                    <a:lnTo>
                      <a:pt x="9443" y="3870"/>
                    </a:lnTo>
                    <a:lnTo>
                      <a:pt x="9457" y="3856"/>
                    </a:lnTo>
                    <a:lnTo>
                      <a:pt x="9488" y="3825"/>
                    </a:lnTo>
                    <a:lnTo>
                      <a:pt x="9519" y="3794"/>
                    </a:lnTo>
                    <a:lnTo>
                      <a:pt x="9548" y="3764"/>
                    </a:lnTo>
                    <a:lnTo>
                      <a:pt x="9561" y="3751"/>
                    </a:lnTo>
                    <a:lnTo>
                      <a:pt x="9573" y="3739"/>
                    </a:lnTo>
                    <a:lnTo>
                      <a:pt x="9597" y="3717"/>
                    </a:lnTo>
                    <a:lnTo>
                      <a:pt x="9620" y="3699"/>
                    </a:lnTo>
                    <a:lnTo>
                      <a:pt x="9641" y="3682"/>
                    </a:lnTo>
                    <a:lnTo>
                      <a:pt x="9659" y="3669"/>
                    </a:lnTo>
                    <a:lnTo>
                      <a:pt x="9676" y="3658"/>
                    </a:lnTo>
                    <a:lnTo>
                      <a:pt x="9682" y="3654"/>
                    </a:lnTo>
                    <a:lnTo>
                      <a:pt x="9688" y="3651"/>
                    </a:lnTo>
                    <a:lnTo>
                      <a:pt x="9692" y="3648"/>
                    </a:lnTo>
                    <a:lnTo>
                      <a:pt x="9696" y="3647"/>
                    </a:lnTo>
                    <a:lnTo>
                      <a:pt x="9698" y="3646"/>
                    </a:lnTo>
                    <a:lnTo>
                      <a:pt x="9698" y="3645"/>
                    </a:lnTo>
                    <a:lnTo>
                      <a:pt x="9699" y="3652"/>
                    </a:lnTo>
                    <a:lnTo>
                      <a:pt x="9700" y="3659"/>
                    </a:lnTo>
                    <a:lnTo>
                      <a:pt x="9702" y="3669"/>
                    </a:lnTo>
                    <a:lnTo>
                      <a:pt x="9705" y="3679"/>
                    </a:lnTo>
                    <a:lnTo>
                      <a:pt x="9714" y="3702"/>
                    </a:lnTo>
                    <a:lnTo>
                      <a:pt x="9719" y="3714"/>
                    </a:lnTo>
                    <a:lnTo>
                      <a:pt x="9726" y="3727"/>
                    </a:lnTo>
                    <a:lnTo>
                      <a:pt x="9733" y="3741"/>
                    </a:lnTo>
                    <a:lnTo>
                      <a:pt x="9743" y="3754"/>
                    </a:lnTo>
                    <a:lnTo>
                      <a:pt x="9753" y="3768"/>
                    </a:lnTo>
                    <a:lnTo>
                      <a:pt x="9764" y="3781"/>
                    </a:lnTo>
                    <a:lnTo>
                      <a:pt x="9777" y="3794"/>
                    </a:lnTo>
                    <a:lnTo>
                      <a:pt x="9791" y="3808"/>
                    </a:lnTo>
                    <a:lnTo>
                      <a:pt x="9807" y="3820"/>
                    </a:lnTo>
                    <a:lnTo>
                      <a:pt x="9823" y="3832"/>
                    </a:lnTo>
                    <a:lnTo>
                      <a:pt x="9846" y="3854"/>
                    </a:lnTo>
                    <a:lnTo>
                      <a:pt x="9869" y="3875"/>
                    </a:lnTo>
                    <a:lnTo>
                      <a:pt x="9889" y="3893"/>
                    </a:lnTo>
                    <a:lnTo>
                      <a:pt x="9910" y="3910"/>
                    </a:lnTo>
                    <a:lnTo>
                      <a:pt x="9929" y="3924"/>
                    </a:lnTo>
                    <a:lnTo>
                      <a:pt x="9947" y="3936"/>
                    </a:lnTo>
                    <a:lnTo>
                      <a:pt x="9964" y="3948"/>
                    </a:lnTo>
                    <a:lnTo>
                      <a:pt x="9979" y="3957"/>
                    </a:lnTo>
                    <a:lnTo>
                      <a:pt x="9993" y="3965"/>
                    </a:lnTo>
                    <a:lnTo>
                      <a:pt x="10005" y="3971"/>
                    </a:lnTo>
                    <a:lnTo>
                      <a:pt x="10016" y="3978"/>
                    </a:lnTo>
                    <a:lnTo>
                      <a:pt x="10025" y="3982"/>
                    </a:lnTo>
                    <a:lnTo>
                      <a:pt x="10032" y="3985"/>
                    </a:lnTo>
                    <a:lnTo>
                      <a:pt x="10037" y="3987"/>
                    </a:lnTo>
                    <a:lnTo>
                      <a:pt x="10040" y="3988"/>
                    </a:lnTo>
                    <a:lnTo>
                      <a:pt x="10041" y="3988"/>
                    </a:lnTo>
                    <a:lnTo>
                      <a:pt x="10040" y="3989"/>
                    </a:lnTo>
                    <a:lnTo>
                      <a:pt x="10037" y="3992"/>
                    </a:lnTo>
                    <a:lnTo>
                      <a:pt x="10033" y="3997"/>
                    </a:lnTo>
                    <a:lnTo>
                      <a:pt x="10027" y="4004"/>
                    </a:lnTo>
                    <a:lnTo>
                      <a:pt x="10018" y="4013"/>
                    </a:lnTo>
                    <a:lnTo>
                      <a:pt x="10010" y="4023"/>
                    </a:lnTo>
                    <a:lnTo>
                      <a:pt x="10001" y="4034"/>
                    </a:lnTo>
                    <a:lnTo>
                      <a:pt x="9990" y="4047"/>
                    </a:lnTo>
                    <a:lnTo>
                      <a:pt x="9980" y="4060"/>
                    </a:lnTo>
                    <a:lnTo>
                      <a:pt x="9970" y="4074"/>
                    </a:lnTo>
                    <a:lnTo>
                      <a:pt x="9949" y="4106"/>
                    </a:lnTo>
                    <a:lnTo>
                      <a:pt x="9932" y="4140"/>
                    </a:lnTo>
                    <a:lnTo>
                      <a:pt x="9923" y="4158"/>
                    </a:lnTo>
                    <a:lnTo>
                      <a:pt x="9917" y="4175"/>
                    </a:lnTo>
                    <a:lnTo>
                      <a:pt x="9895" y="4211"/>
                    </a:lnTo>
                    <a:lnTo>
                      <a:pt x="9876" y="4249"/>
                    </a:lnTo>
                    <a:lnTo>
                      <a:pt x="9859" y="4286"/>
                    </a:lnTo>
                    <a:lnTo>
                      <a:pt x="9853" y="4303"/>
                    </a:lnTo>
                    <a:lnTo>
                      <a:pt x="9847" y="4320"/>
                    </a:lnTo>
                    <a:lnTo>
                      <a:pt x="9841" y="4335"/>
                    </a:lnTo>
                    <a:lnTo>
                      <a:pt x="9837" y="4350"/>
                    </a:lnTo>
                    <a:lnTo>
                      <a:pt x="9833" y="4362"/>
                    </a:lnTo>
                    <a:lnTo>
                      <a:pt x="9828" y="4372"/>
                    </a:lnTo>
                    <a:lnTo>
                      <a:pt x="9826" y="4381"/>
                    </a:lnTo>
                    <a:lnTo>
                      <a:pt x="9824" y="4388"/>
                    </a:lnTo>
                    <a:lnTo>
                      <a:pt x="9823" y="4392"/>
                    </a:lnTo>
                    <a:lnTo>
                      <a:pt x="9823" y="4394"/>
                    </a:lnTo>
                    <a:lnTo>
                      <a:pt x="9823" y="4393"/>
                    </a:lnTo>
                    <a:lnTo>
                      <a:pt x="9826" y="4391"/>
                    </a:lnTo>
                    <a:lnTo>
                      <a:pt x="9829" y="4387"/>
                    </a:lnTo>
                    <a:lnTo>
                      <a:pt x="9835" y="4381"/>
                    </a:lnTo>
                    <a:lnTo>
                      <a:pt x="9841" y="4374"/>
                    </a:lnTo>
                    <a:lnTo>
                      <a:pt x="9848" y="4366"/>
                    </a:lnTo>
                    <a:lnTo>
                      <a:pt x="9856" y="4357"/>
                    </a:lnTo>
                    <a:lnTo>
                      <a:pt x="9867" y="4346"/>
                    </a:lnTo>
                    <a:lnTo>
                      <a:pt x="9877" y="4335"/>
                    </a:lnTo>
                    <a:lnTo>
                      <a:pt x="9889" y="4322"/>
                    </a:lnTo>
                    <a:lnTo>
                      <a:pt x="9903" y="4308"/>
                    </a:lnTo>
                    <a:lnTo>
                      <a:pt x="9917" y="4293"/>
                    </a:lnTo>
                    <a:lnTo>
                      <a:pt x="9948" y="4261"/>
                    </a:lnTo>
                    <a:lnTo>
                      <a:pt x="9983" y="4226"/>
                    </a:lnTo>
                    <a:lnTo>
                      <a:pt x="10021" y="4188"/>
                    </a:lnTo>
                    <a:lnTo>
                      <a:pt x="10062" y="4149"/>
                    </a:lnTo>
                    <a:lnTo>
                      <a:pt x="10106" y="4107"/>
                    </a:lnTo>
                    <a:lnTo>
                      <a:pt x="10153" y="4064"/>
                    </a:lnTo>
                    <a:lnTo>
                      <a:pt x="10200" y="4022"/>
                    </a:lnTo>
                    <a:lnTo>
                      <a:pt x="10250" y="3979"/>
                    </a:lnTo>
                    <a:lnTo>
                      <a:pt x="10301" y="3936"/>
                    </a:lnTo>
                    <a:lnTo>
                      <a:pt x="10353" y="3894"/>
                    </a:lnTo>
                    <a:lnTo>
                      <a:pt x="10429" y="3838"/>
                    </a:lnTo>
                    <a:lnTo>
                      <a:pt x="10505" y="3785"/>
                    </a:lnTo>
                    <a:lnTo>
                      <a:pt x="10578" y="3736"/>
                    </a:lnTo>
                    <a:lnTo>
                      <a:pt x="10651" y="3690"/>
                    </a:lnTo>
                    <a:lnTo>
                      <a:pt x="10720" y="3648"/>
                    </a:lnTo>
                    <a:lnTo>
                      <a:pt x="10787" y="3610"/>
                    </a:lnTo>
                    <a:lnTo>
                      <a:pt x="10819" y="3592"/>
                    </a:lnTo>
                    <a:lnTo>
                      <a:pt x="10851" y="3575"/>
                    </a:lnTo>
                    <a:lnTo>
                      <a:pt x="10881" y="3559"/>
                    </a:lnTo>
                    <a:lnTo>
                      <a:pt x="10910" y="3544"/>
                    </a:lnTo>
                    <a:lnTo>
                      <a:pt x="10938" y="3530"/>
                    </a:lnTo>
                    <a:lnTo>
                      <a:pt x="10965" y="3517"/>
                    </a:lnTo>
                    <a:lnTo>
                      <a:pt x="10990" y="3505"/>
                    </a:lnTo>
                    <a:lnTo>
                      <a:pt x="11014" y="3494"/>
                    </a:lnTo>
                    <a:lnTo>
                      <a:pt x="11036" y="3482"/>
                    </a:lnTo>
                    <a:lnTo>
                      <a:pt x="11057" y="3473"/>
                    </a:lnTo>
                    <a:lnTo>
                      <a:pt x="11076" y="3465"/>
                    </a:lnTo>
                    <a:lnTo>
                      <a:pt x="11094" y="3456"/>
                    </a:lnTo>
                    <a:lnTo>
                      <a:pt x="11110" y="3449"/>
                    </a:lnTo>
                    <a:lnTo>
                      <a:pt x="11123" y="3444"/>
                    </a:lnTo>
                    <a:lnTo>
                      <a:pt x="11135" y="3439"/>
                    </a:lnTo>
                    <a:lnTo>
                      <a:pt x="11146" y="3435"/>
                    </a:lnTo>
                    <a:lnTo>
                      <a:pt x="11153" y="3432"/>
                    </a:lnTo>
                    <a:lnTo>
                      <a:pt x="11159" y="3430"/>
                    </a:lnTo>
                    <a:lnTo>
                      <a:pt x="11162" y="3428"/>
                    </a:lnTo>
                    <a:lnTo>
                      <a:pt x="11163" y="3428"/>
                    </a:lnTo>
                    <a:lnTo>
                      <a:pt x="11162" y="3428"/>
                    </a:lnTo>
                    <a:lnTo>
                      <a:pt x="11158" y="3428"/>
                    </a:lnTo>
                    <a:lnTo>
                      <a:pt x="11151" y="3428"/>
                    </a:lnTo>
                    <a:lnTo>
                      <a:pt x="11142" y="3429"/>
                    </a:lnTo>
                    <a:lnTo>
                      <a:pt x="11131" y="3430"/>
                    </a:lnTo>
                    <a:lnTo>
                      <a:pt x="11118" y="3431"/>
                    </a:lnTo>
                    <a:lnTo>
                      <a:pt x="11102" y="3433"/>
                    </a:lnTo>
                    <a:lnTo>
                      <a:pt x="11086" y="3435"/>
                    </a:lnTo>
                    <a:lnTo>
                      <a:pt x="11067" y="3439"/>
                    </a:lnTo>
                    <a:lnTo>
                      <a:pt x="11048" y="3443"/>
                    </a:lnTo>
                    <a:lnTo>
                      <a:pt x="11027" y="3447"/>
                    </a:lnTo>
                    <a:lnTo>
                      <a:pt x="11005" y="3453"/>
                    </a:lnTo>
                    <a:lnTo>
                      <a:pt x="10984" y="3461"/>
                    </a:lnTo>
                    <a:lnTo>
                      <a:pt x="10961" y="3469"/>
                    </a:lnTo>
                    <a:lnTo>
                      <a:pt x="10937" y="3479"/>
                    </a:lnTo>
                    <a:lnTo>
                      <a:pt x="10914" y="3489"/>
                    </a:lnTo>
                    <a:lnTo>
                      <a:pt x="10892" y="3496"/>
                    </a:lnTo>
                    <a:lnTo>
                      <a:pt x="10872" y="3501"/>
                    </a:lnTo>
                    <a:lnTo>
                      <a:pt x="10853" y="3507"/>
                    </a:lnTo>
                    <a:lnTo>
                      <a:pt x="10837" y="3512"/>
                    </a:lnTo>
                    <a:lnTo>
                      <a:pt x="10823" y="3518"/>
                    </a:lnTo>
                    <a:lnTo>
                      <a:pt x="10810" y="3523"/>
                    </a:lnTo>
                    <a:lnTo>
                      <a:pt x="10799" y="3528"/>
                    </a:lnTo>
                    <a:lnTo>
                      <a:pt x="10789" y="3533"/>
                    </a:lnTo>
                    <a:lnTo>
                      <a:pt x="10781" y="3537"/>
                    </a:lnTo>
                    <a:lnTo>
                      <a:pt x="10775" y="3541"/>
                    </a:lnTo>
                    <a:lnTo>
                      <a:pt x="10769" y="3544"/>
                    </a:lnTo>
                    <a:lnTo>
                      <a:pt x="10765" y="3547"/>
                    </a:lnTo>
                    <a:lnTo>
                      <a:pt x="10762" y="3549"/>
                    </a:lnTo>
                    <a:lnTo>
                      <a:pt x="10760" y="3550"/>
                    </a:lnTo>
                    <a:lnTo>
                      <a:pt x="10759" y="3552"/>
                    </a:lnTo>
                    <a:lnTo>
                      <a:pt x="10759" y="3550"/>
                    </a:lnTo>
                    <a:lnTo>
                      <a:pt x="10759" y="3545"/>
                    </a:lnTo>
                    <a:lnTo>
                      <a:pt x="10757" y="3537"/>
                    </a:lnTo>
                    <a:lnTo>
                      <a:pt x="10756" y="3525"/>
                    </a:lnTo>
                    <a:lnTo>
                      <a:pt x="10754" y="3512"/>
                    </a:lnTo>
                    <a:lnTo>
                      <a:pt x="10751" y="3496"/>
                    </a:lnTo>
                    <a:lnTo>
                      <a:pt x="10748" y="3478"/>
                    </a:lnTo>
                    <a:lnTo>
                      <a:pt x="10743" y="3459"/>
                    </a:lnTo>
                    <a:lnTo>
                      <a:pt x="10736" y="3437"/>
                    </a:lnTo>
                    <a:lnTo>
                      <a:pt x="10728" y="3415"/>
                    </a:lnTo>
                    <a:lnTo>
                      <a:pt x="10717" y="3392"/>
                    </a:lnTo>
                    <a:lnTo>
                      <a:pt x="10706" y="3368"/>
                    </a:lnTo>
                    <a:lnTo>
                      <a:pt x="10691" y="3343"/>
                    </a:lnTo>
                    <a:lnTo>
                      <a:pt x="10675" y="3319"/>
                    </a:lnTo>
                    <a:lnTo>
                      <a:pt x="10655" y="3295"/>
                    </a:lnTo>
                    <a:lnTo>
                      <a:pt x="10634" y="3271"/>
                    </a:lnTo>
                    <a:lnTo>
                      <a:pt x="10615" y="3249"/>
                    </a:lnTo>
                    <a:lnTo>
                      <a:pt x="10597" y="3229"/>
                    </a:lnTo>
                    <a:lnTo>
                      <a:pt x="10579" y="3210"/>
                    </a:lnTo>
                    <a:lnTo>
                      <a:pt x="10560" y="3195"/>
                    </a:lnTo>
                    <a:lnTo>
                      <a:pt x="10542" y="3180"/>
                    </a:lnTo>
                    <a:lnTo>
                      <a:pt x="10523" y="3167"/>
                    </a:lnTo>
                    <a:lnTo>
                      <a:pt x="10506" y="3157"/>
                    </a:lnTo>
                    <a:lnTo>
                      <a:pt x="10489" y="3146"/>
                    </a:lnTo>
                    <a:lnTo>
                      <a:pt x="10474" y="3139"/>
                    </a:lnTo>
                    <a:lnTo>
                      <a:pt x="10460" y="3132"/>
                    </a:lnTo>
                    <a:lnTo>
                      <a:pt x="10447" y="3127"/>
                    </a:lnTo>
                    <a:lnTo>
                      <a:pt x="10436" y="3123"/>
                    </a:lnTo>
                    <a:lnTo>
                      <a:pt x="10427" y="3120"/>
                    </a:lnTo>
                    <a:lnTo>
                      <a:pt x="10421" y="3118"/>
                    </a:lnTo>
                    <a:lnTo>
                      <a:pt x="10417" y="3117"/>
                    </a:lnTo>
                    <a:lnTo>
                      <a:pt x="10416" y="3116"/>
                    </a:lnTo>
                    <a:lnTo>
                      <a:pt x="10416" y="3114"/>
                    </a:lnTo>
                    <a:lnTo>
                      <a:pt x="10418" y="3110"/>
                    </a:lnTo>
                    <a:lnTo>
                      <a:pt x="10419" y="3107"/>
                    </a:lnTo>
                    <a:lnTo>
                      <a:pt x="10422" y="3104"/>
                    </a:lnTo>
                    <a:lnTo>
                      <a:pt x="10426" y="3100"/>
                    </a:lnTo>
                    <a:lnTo>
                      <a:pt x="10431" y="3096"/>
                    </a:lnTo>
                    <a:lnTo>
                      <a:pt x="10437" y="3092"/>
                    </a:lnTo>
                    <a:lnTo>
                      <a:pt x="10446" y="3087"/>
                    </a:lnTo>
                    <a:lnTo>
                      <a:pt x="10456" y="3082"/>
                    </a:lnTo>
                    <a:lnTo>
                      <a:pt x="10468" y="3076"/>
                    </a:lnTo>
                    <a:lnTo>
                      <a:pt x="10482" y="3071"/>
                    </a:lnTo>
                    <a:lnTo>
                      <a:pt x="10499" y="3065"/>
                    </a:lnTo>
                    <a:lnTo>
                      <a:pt x="10518" y="3059"/>
                    </a:lnTo>
                    <a:lnTo>
                      <a:pt x="10540" y="3054"/>
                    </a:lnTo>
                    <a:lnTo>
                      <a:pt x="10562" y="3048"/>
                    </a:lnTo>
                    <a:lnTo>
                      <a:pt x="10584" y="3041"/>
                    </a:lnTo>
                    <a:lnTo>
                      <a:pt x="10604" y="3036"/>
                    </a:lnTo>
                    <a:lnTo>
                      <a:pt x="10622" y="3030"/>
                    </a:lnTo>
                    <a:lnTo>
                      <a:pt x="10639" y="3025"/>
                    </a:lnTo>
                    <a:lnTo>
                      <a:pt x="10654" y="3020"/>
                    </a:lnTo>
                    <a:lnTo>
                      <a:pt x="10668" y="3016"/>
                    </a:lnTo>
                    <a:lnTo>
                      <a:pt x="10680" y="3010"/>
                    </a:lnTo>
                    <a:lnTo>
                      <a:pt x="10691" y="3006"/>
                    </a:lnTo>
                    <a:lnTo>
                      <a:pt x="10701" y="3002"/>
                    </a:lnTo>
                    <a:lnTo>
                      <a:pt x="10709" y="2999"/>
                    </a:lnTo>
                    <a:lnTo>
                      <a:pt x="10715" y="2996"/>
                    </a:lnTo>
                    <a:lnTo>
                      <a:pt x="10720" y="2994"/>
                    </a:lnTo>
                    <a:lnTo>
                      <a:pt x="10724" y="2993"/>
                    </a:lnTo>
                    <a:lnTo>
                      <a:pt x="10727" y="2992"/>
                    </a:lnTo>
                    <a:lnTo>
                      <a:pt x="10728" y="2991"/>
                    </a:lnTo>
                    <a:lnTo>
                      <a:pt x="10723" y="2991"/>
                    </a:lnTo>
                    <a:lnTo>
                      <a:pt x="10718" y="2991"/>
                    </a:lnTo>
                    <a:lnTo>
                      <a:pt x="10710" y="2991"/>
                    </a:lnTo>
                    <a:lnTo>
                      <a:pt x="10702" y="2992"/>
                    </a:lnTo>
                    <a:lnTo>
                      <a:pt x="10690" y="2992"/>
                    </a:lnTo>
                    <a:lnTo>
                      <a:pt x="10679" y="2993"/>
                    </a:lnTo>
                    <a:lnTo>
                      <a:pt x="10665" y="2994"/>
                    </a:lnTo>
                    <a:lnTo>
                      <a:pt x="10650" y="2995"/>
                    </a:lnTo>
                    <a:lnTo>
                      <a:pt x="10634" y="2997"/>
                    </a:lnTo>
                    <a:lnTo>
                      <a:pt x="10615" y="2999"/>
                    </a:lnTo>
                    <a:lnTo>
                      <a:pt x="10595" y="3001"/>
                    </a:lnTo>
                    <a:lnTo>
                      <a:pt x="10576" y="3004"/>
                    </a:lnTo>
                    <a:lnTo>
                      <a:pt x="10554" y="3008"/>
                    </a:lnTo>
                    <a:lnTo>
                      <a:pt x="10530" y="3013"/>
                    </a:lnTo>
                    <a:lnTo>
                      <a:pt x="10507" y="3017"/>
                    </a:lnTo>
                    <a:lnTo>
                      <a:pt x="10482" y="3023"/>
                    </a:lnTo>
                    <a:lnTo>
                      <a:pt x="10428" y="3035"/>
                    </a:lnTo>
                    <a:lnTo>
                      <a:pt x="10371" y="3052"/>
                    </a:lnTo>
                    <a:lnTo>
                      <a:pt x="10312" y="3072"/>
                    </a:lnTo>
                    <a:lnTo>
                      <a:pt x="10281" y="3084"/>
                    </a:lnTo>
                    <a:lnTo>
                      <a:pt x="10250" y="3096"/>
                    </a:lnTo>
                    <a:lnTo>
                      <a:pt x="10217" y="3110"/>
                    </a:lnTo>
                    <a:lnTo>
                      <a:pt x="10185" y="3125"/>
                    </a:lnTo>
                    <a:lnTo>
                      <a:pt x="10150" y="3141"/>
                    </a:lnTo>
                    <a:lnTo>
                      <a:pt x="10117" y="3158"/>
                    </a:lnTo>
                    <a:lnTo>
                      <a:pt x="10083" y="3176"/>
                    </a:lnTo>
                    <a:lnTo>
                      <a:pt x="10048" y="3197"/>
                    </a:lnTo>
                    <a:lnTo>
                      <a:pt x="10014" y="3217"/>
                    </a:lnTo>
                    <a:lnTo>
                      <a:pt x="9979" y="3240"/>
                    </a:lnTo>
                    <a:lnTo>
                      <a:pt x="9944" y="3262"/>
                    </a:lnTo>
                    <a:lnTo>
                      <a:pt x="9911" y="3284"/>
                    </a:lnTo>
                    <a:lnTo>
                      <a:pt x="9878" y="3308"/>
                    </a:lnTo>
                    <a:lnTo>
                      <a:pt x="9846" y="3333"/>
                    </a:lnTo>
                    <a:lnTo>
                      <a:pt x="9785" y="3384"/>
                    </a:lnTo>
                    <a:lnTo>
                      <a:pt x="9728" y="3439"/>
                    </a:lnTo>
                    <a:lnTo>
                      <a:pt x="9676" y="3496"/>
                    </a:lnTo>
                    <a:lnTo>
                      <a:pt x="9651" y="3524"/>
                    </a:lnTo>
                    <a:lnTo>
                      <a:pt x="9627" y="3553"/>
                    </a:lnTo>
                    <a:lnTo>
                      <a:pt x="9604" y="3581"/>
                    </a:lnTo>
                    <a:lnTo>
                      <a:pt x="9583" y="3610"/>
                    </a:lnTo>
                    <a:lnTo>
                      <a:pt x="9562" y="3638"/>
                    </a:lnTo>
                    <a:lnTo>
                      <a:pt x="9542" y="3665"/>
                    </a:lnTo>
                    <a:lnTo>
                      <a:pt x="9524" y="3691"/>
                    </a:lnTo>
                    <a:lnTo>
                      <a:pt x="9507" y="3717"/>
                    </a:lnTo>
                    <a:lnTo>
                      <a:pt x="9491" y="3743"/>
                    </a:lnTo>
                    <a:lnTo>
                      <a:pt x="9475" y="3767"/>
                    </a:lnTo>
                    <a:lnTo>
                      <a:pt x="9462" y="3789"/>
                    </a:lnTo>
                    <a:lnTo>
                      <a:pt x="9449" y="3811"/>
                    </a:lnTo>
                    <a:lnTo>
                      <a:pt x="9437" y="3831"/>
                    </a:lnTo>
                    <a:lnTo>
                      <a:pt x="9427" y="3850"/>
                    </a:lnTo>
                    <a:lnTo>
                      <a:pt x="9418" y="3866"/>
                    </a:lnTo>
                    <a:lnTo>
                      <a:pt x="9409" y="3881"/>
                    </a:lnTo>
                    <a:lnTo>
                      <a:pt x="9403" y="3894"/>
                    </a:lnTo>
                    <a:lnTo>
                      <a:pt x="9397" y="3906"/>
                    </a:lnTo>
                    <a:lnTo>
                      <a:pt x="9393" y="3914"/>
                    </a:lnTo>
                    <a:lnTo>
                      <a:pt x="9390" y="3921"/>
                    </a:lnTo>
                    <a:lnTo>
                      <a:pt x="9388" y="3924"/>
                    </a:lnTo>
                    <a:lnTo>
                      <a:pt x="9387" y="3926"/>
                    </a:lnTo>
                    <a:lnTo>
                      <a:pt x="9387" y="3926"/>
                    </a:lnTo>
                    <a:close/>
                    <a:moveTo>
                      <a:pt x="9231" y="0"/>
                    </a:moveTo>
                    <a:lnTo>
                      <a:pt x="9134" y="1"/>
                    </a:lnTo>
                    <a:lnTo>
                      <a:pt x="9040" y="4"/>
                    </a:lnTo>
                    <a:lnTo>
                      <a:pt x="8947" y="8"/>
                    </a:lnTo>
                    <a:lnTo>
                      <a:pt x="8856" y="15"/>
                    </a:lnTo>
                    <a:lnTo>
                      <a:pt x="8767" y="23"/>
                    </a:lnTo>
                    <a:lnTo>
                      <a:pt x="8680" y="34"/>
                    </a:lnTo>
                    <a:lnTo>
                      <a:pt x="8596" y="46"/>
                    </a:lnTo>
                    <a:lnTo>
                      <a:pt x="8513" y="59"/>
                    </a:lnTo>
                    <a:lnTo>
                      <a:pt x="8433" y="75"/>
                    </a:lnTo>
                    <a:lnTo>
                      <a:pt x="8354" y="91"/>
                    </a:lnTo>
                    <a:lnTo>
                      <a:pt x="8277" y="110"/>
                    </a:lnTo>
                    <a:lnTo>
                      <a:pt x="8202" y="129"/>
                    </a:lnTo>
                    <a:lnTo>
                      <a:pt x="8129" y="150"/>
                    </a:lnTo>
                    <a:lnTo>
                      <a:pt x="8058" y="172"/>
                    </a:lnTo>
                    <a:lnTo>
                      <a:pt x="7989" y="195"/>
                    </a:lnTo>
                    <a:lnTo>
                      <a:pt x="7921" y="219"/>
                    </a:lnTo>
                    <a:lnTo>
                      <a:pt x="7856" y="245"/>
                    </a:lnTo>
                    <a:lnTo>
                      <a:pt x="7792" y="272"/>
                    </a:lnTo>
                    <a:lnTo>
                      <a:pt x="7730" y="298"/>
                    </a:lnTo>
                    <a:lnTo>
                      <a:pt x="7669" y="326"/>
                    </a:lnTo>
                    <a:lnTo>
                      <a:pt x="7610" y="355"/>
                    </a:lnTo>
                    <a:lnTo>
                      <a:pt x="7553" y="385"/>
                    </a:lnTo>
                    <a:lnTo>
                      <a:pt x="7497" y="416"/>
                    </a:lnTo>
                    <a:lnTo>
                      <a:pt x="7444" y="447"/>
                    </a:lnTo>
                    <a:lnTo>
                      <a:pt x="7392" y="478"/>
                    </a:lnTo>
                    <a:lnTo>
                      <a:pt x="7342" y="510"/>
                    </a:lnTo>
                    <a:lnTo>
                      <a:pt x="7293" y="542"/>
                    </a:lnTo>
                    <a:lnTo>
                      <a:pt x="7246" y="575"/>
                    </a:lnTo>
                    <a:lnTo>
                      <a:pt x="7200" y="608"/>
                    </a:lnTo>
                    <a:lnTo>
                      <a:pt x="7157" y="641"/>
                    </a:lnTo>
                    <a:lnTo>
                      <a:pt x="7113" y="675"/>
                    </a:lnTo>
                    <a:lnTo>
                      <a:pt x="7073" y="708"/>
                    </a:lnTo>
                    <a:lnTo>
                      <a:pt x="7034" y="742"/>
                    </a:lnTo>
                    <a:lnTo>
                      <a:pt x="6996" y="775"/>
                    </a:lnTo>
                    <a:lnTo>
                      <a:pt x="6960" y="809"/>
                    </a:lnTo>
                    <a:lnTo>
                      <a:pt x="6924" y="842"/>
                    </a:lnTo>
                    <a:lnTo>
                      <a:pt x="6890" y="875"/>
                    </a:lnTo>
                    <a:lnTo>
                      <a:pt x="6858" y="908"/>
                    </a:lnTo>
                    <a:lnTo>
                      <a:pt x="6827" y="941"/>
                    </a:lnTo>
                    <a:lnTo>
                      <a:pt x="6799" y="973"/>
                    </a:lnTo>
                    <a:lnTo>
                      <a:pt x="6771" y="1005"/>
                    </a:lnTo>
                    <a:lnTo>
                      <a:pt x="6744" y="1036"/>
                    </a:lnTo>
                    <a:lnTo>
                      <a:pt x="6718" y="1067"/>
                    </a:lnTo>
                    <a:lnTo>
                      <a:pt x="6694" y="1097"/>
                    </a:lnTo>
                    <a:lnTo>
                      <a:pt x="6672" y="1127"/>
                    </a:lnTo>
                    <a:lnTo>
                      <a:pt x="6650" y="1154"/>
                    </a:lnTo>
                    <a:lnTo>
                      <a:pt x="6629" y="1182"/>
                    </a:lnTo>
                    <a:lnTo>
                      <a:pt x="6611" y="1209"/>
                    </a:lnTo>
                    <a:lnTo>
                      <a:pt x="6593" y="1235"/>
                    </a:lnTo>
                    <a:lnTo>
                      <a:pt x="6576" y="1259"/>
                    </a:lnTo>
                    <a:lnTo>
                      <a:pt x="6560" y="1283"/>
                    </a:lnTo>
                    <a:lnTo>
                      <a:pt x="6547" y="1306"/>
                    </a:lnTo>
                    <a:lnTo>
                      <a:pt x="6533" y="1327"/>
                    </a:lnTo>
                    <a:lnTo>
                      <a:pt x="6521" y="1347"/>
                    </a:lnTo>
                    <a:lnTo>
                      <a:pt x="6509" y="1365"/>
                    </a:lnTo>
                    <a:lnTo>
                      <a:pt x="6500" y="1383"/>
                    </a:lnTo>
                    <a:lnTo>
                      <a:pt x="6491" y="1399"/>
                    </a:lnTo>
                    <a:lnTo>
                      <a:pt x="6484" y="1414"/>
                    </a:lnTo>
                    <a:lnTo>
                      <a:pt x="6476" y="1426"/>
                    </a:lnTo>
                    <a:lnTo>
                      <a:pt x="6471" y="1438"/>
                    </a:lnTo>
                    <a:lnTo>
                      <a:pt x="6466" y="1447"/>
                    </a:lnTo>
                    <a:lnTo>
                      <a:pt x="6462" y="1454"/>
                    </a:lnTo>
                    <a:lnTo>
                      <a:pt x="6460" y="1460"/>
                    </a:lnTo>
                    <a:lnTo>
                      <a:pt x="6458" y="1464"/>
                    </a:lnTo>
                    <a:lnTo>
                      <a:pt x="6431" y="1476"/>
                    </a:lnTo>
                    <a:lnTo>
                      <a:pt x="6402" y="1487"/>
                    </a:lnTo>
                    <a:lnTo>
                      <a:pt x="6373" y="1496"/>
                    </a:lnTo>
                    <a:lnTo>
                      <a:pt x="6343" y="1506"/>
                    </a:lnTo>
                    <a:lnTo>
                      <a:pt x="6311" y="1513"/>
                    </a:lnTo>
                    <a:lnTo>
                      <a:pt x="6278" y="1519"/>
                    </a:lnTo>
                    <a:lnTo>
                      <a:pt x="6244" y="1523"/>
                    </a:lnTo>
                    <a:lnTo>
                      <a:pt x="6208" y="1526"/>
                    </a:lnTo>
                    <a:lnTo>
                      <a:pt x="6161" y="1540"/>
                    </a:lnTo>
                    <a:lnTo>
                      <a:pt x="6114" y="1557"/>
                    </a:lnTo>
                    <a:lnTo>
                      <a:pt x="6090" y="1567"/>
                    </a:lnTo>
                    <a:lnTo>
                      <a:pt x="6067" y="1579"/>
                    </a:lnTo>
                    <a:lnTo>
                      <a:pt x="6043" y="1591"/>
                    </a:lnTo>
                    <a:lnTo>
                      <a:pt x="6018" y="1604"/>
                    </a:lnTo>
                    <a:lnTo>
                      <a:pt x="5994" y="1619"/>
                    </a:lnTo>
                    <a:lnTo>
                      <a:pt x="5970" y="1634"/>
                    </a:lnTo>
                    <a:lnTo>
                      <a:pt x="5945" y="1651"/>
                    </a:lnTo>
                    <a:lnTo>
                      <a:pt x="5919" y="1668"/>
                    </a:lnTo>
                    <a:lnTo>
                      <a:pt x="5893" y="1688"/>
                    </a:lnTo>
                    <a:lnTo>
                      <a:pt x="5867" y="1708"/>
                    </a:lnTo>
                    <a:lnTo>
                      <a:pt x="5842" y="1729"/>
                    </a:lnTo>
                    <a:lnTo>
                      <a:pt x="5815" y="1752"/>
                    </a:lnTo>
                    <a:lnTo>
                      <a:pt x="5787" y="1776"/>
                    </a:lnTo>
                    <a:lnTo>
                      <a:pt x="5759" y="1801"/>
                    </a:lnTo>
                    <a:lnTo>
                      <a:pt x="5731" y="1828"/>
                    </a:lnTo>
                    <a:lnTo>
                      <a:pt x="5702" y="1856"/>
                    </a:lnTo>
                    <a:lnTo>
                      <a:pt x="5673" y="1886"/>
                    </a:lnTo>
                    <a:lnTo>
                      <a:pt x="5643" y="1917"/>
                    </a:lnTo>
                    <a:lnTo>
                      <a:pt x="5612" y="1948"/>
                    </a:lnTo>
                    <a:lnTo>
                      <a:pt x="5581" y="1981"/>
                    </a:lnTo>
                    <a:lnTo>
                      <a:pt x="5549" y="2017"/>
                    </a:lnTo>
                    <a:lnTo>
                      <a:pt x="5516" y="2054"/>
                    </a:lnTo>
                    <a:lnTo>
                      <a:pt x="5483" y="2092"/>
                    </a:lnTo>
                    <a:lnTo>
                      <a:pt x="5449" y="2131"/>
                    </a:lnTo>
                    <a:lnTo>
                      <a:pt x="5414" y="2172"/>
                    </a:lnTo>
                    <a:lnTo>
                      <a:pt x="5379" y="2215"/>
                    </a:lnTo>
                    <a:lnTo>
                      <a:pt x="5342" y="2260"/>
                    </a:lnTo>
                    <a:lnTo>
                      <a:pt x="5305" y="2305"/>
                    </a:lnTo>
                    <a:lnTo>
                      <a:pt x="4961" y="2368"/>
                    </a:lnTo>
                    <a:lnTo>
                      <a:pt x="4957" y="2368"/>
                    </a:lnTo>
                    <a:lnTo>
                      <a:pt x="4951" y="2368"/>
                    </a:lnTo>
                    <a:lnTo>
                      <a:pt x="4942" y="2369"/>
                    </a:lnTo>
                    <a:lnTo>
                      <a:pt x="4932" y="2370"/>
                    </a:lnTo>
                    <a:lnTo>
                      <a:pt x="4920" y="2371"/>
                    </a:lnTo>
                    <a:lnTo>
                      <a:pt x="4904" y="2373"/>
                    </a:lnTo>
                    <a:lnTo>
                      <a:pt x="4888" y="2375"/>
                    </a:lnTo>
                    <a:lnTo>
                      <a:pt x="4869" y="2378"/>
                    </a:lnTo>
                    <a:lnTo>
                      <a:pt x="4848" y="2380"/>
                    </a:lnTo>
                    <a:lnTo>
                      <a:pt x="4826" y="2384"/>
                    </a:lnTo>
                    <a:lnTo>
                      <a:pt x="4802" y="2387"/>
                    </a:lnTo>
                    <a:lnTo>
                      <a:pt x="4776" y="2391"/>
                    </a:lnTo>
                    <a:lnTo>
                      <a:pt x="4748" y="2397"/>
                    </a:lnTo>
                    <a:lnTo>
                      <a:pt x="4719" y="2402"/>
                    </a:lnTo>
                    <a:lnTo>
                      <a:pt x="4688" y="2407"/>
                    </a:lnTo>
                    <a:lnTo>
                      <a:pt x="4656" y="2413"/>
                    </a:lnTo>
                    <a:lnTo>
                      <a:pt x="4622" y="2419"/>
                    </a:lnTo>
                    <a:lnTo>
                      <a:pt x="4587" y="2426"/>
                    </a:lnTo>
                    <a:lnTo>
                      <a:pt x="4550" y="2435"/>
                    </a:lnTo>
                    <a:lnTo>
                      <a:pt x="4512" y="2443"/>
                    </a:lnTo>
                    <a:lnTo>
                      <a:pt x="4473" y="2451"/>
                    </a:lnTo>
                    <a:lnTo>
                      <a:pt x="4432" y="2460"/>
                    </a:lnTo>
                    <a:lnTo>
                      <a:pt x="4390" y="2471"/>
                    </a:lnTo>
                    <a:lnTo>
                      <a:pt x="4347" y="2481"/>
                    </a:lnTo>
                    <a:lnTo>
                      <a:pt x="4303" y="2492"/>
                    </a:lnTo>
                    <a:lnTo>
                      <a:pt x="4258" y="2505"/>
                    </a:lnTo>
                    <a:lnTo>
                      <a:pt x="4165" y="2530"/>
                    </a:lnTo>
                    <a:lnTo>
                      <a:pt x="4068" y="2558"/>
                    </a:lnTo>
                    <a:lnTo>
                      <a:pt x="3968" y="2590"/>
                    </a:lnTo>
                    <a:lnTo>
                      <a:pt x="3865" y="2624"/>
                    </a:lnTo>
                    <a:lnTo>
                      <a:pt x="3759" y="2662"/>
                    </a:lnTo>
                    <a:lnTo>
                      <a:pt x="3652" y="2702"/>
                    </a:lnTo>
                    <a:lnTo>
                      <a:pt x="3544" y="2747"/>
                    </a:lnTo>
                    <a:lnTo>
                      <a:pt x="3433" y="2795"/>
                    </a:lnTo>
                    <a:lnTo>
                      <a:pt x="3322" y="2846"/>
                    </a:lnTo>
                    <a:lnTo>
                      <a:pt x="3210" y="2901"/>
                    </a:lnTo>
                    <a:lnTo>
                      <a:pt x="3099" y="2960"/>
                    </a:lnTo>
                    <a:lnTo>
                      <a:pt x="2987" y="3023"/>
                    </a:lnTo>
                    <a:lnTo>
                      <a:pt x="2931" y="3056"/>
                    </a:lnTo>
                    <a:lnTo>
                      <a:pt x="2877" y="3090"/>
                    </a:lnTo>
                    <a:lnTo>
                      <a:pt x="2822" y="3125"/>
                    </a:lnTo>
                    <a:lnTo>
                      <a:pt x="2767" y="3161"/>
                    </a:lnTo>
                    <a:lnTo>
                      <a:pt x="2713" y="3198"/>
                    </a:lnTo>
                    <a:lnTo>
                      <a:pt x="2659" y="3236"/>
                    </a:lnTo>
                    <a:lnTo>
                      <a:pt x="2605" y="3275"/>
                    </a:lnTo>
                    <a:lnTo>
                      <a:pt x="2553" y="3315"/>
                    </a:lnTo>
                    <a:lnTo>
                      <a:pt x="2501" y="3358"/>
                    </a:lnTo>
                    <a:lnTo>
                      <a:pt x="2449" y="3400"/>
                    </a:lnTo>
                    <a:lnTo>
                      <a:pt x="2398" y="3444"/>
                    </a:lnTo>
                    <a:lnTo>
                      <a:pt x="2348" y="3489"/>
                    </a:lnTo>
                    <a:lnTo>
                      <a:pt x="2299" y="3536"/>
                    </a:lnTo>
                    <a:lnTo>
                      <a:pt x="2250" y="3583"/>
                    </a:lnTo>
                    <a:lnTo>
                      <a:pt x="2217" y="3616"/>
                    </a:lnTo>
                    <a:lnTo>
                      <a:pt x="2184" y="3650"/>
                    </a:lnTo>
                    <a:lnTo>
                      <a:pt x="2150" y="3687"/>
                    </a:lnTo>
                    <a:lnTo>
                      <a:pt x="2116" y="3725"/>
                    </a:lnTo>
                    <a:lnTo>
                      <a:pt x="2081" y="3764"/>
                    </a:lnTo>
                    <a:lnTo>
                      <a:pt x="2046" y="3805"/>
                    </a:lnTo>
                    <a:lnTo>
                      <a:pt x="1973" y="3888"/>
                    </a:lnTo>
                    <a:lnTo>
                      <a:pt x="1901" y="3975"/>
                    </a:lnTo>
                    <a:lnTo>
                      <a:pt x="1829" y="4063"/>
                    </a:lnTo>
                    <a:lnTo>
                      <a:pt x="1759" y="4151"/>
                    </a:lnTo>
                    <a:lnTo>
                      <a:pt x="1690" y="4236"/>
                    </a:lnTo>
                    <a:lnTo>
                      <a:pt x="1657" y="4278"/>
                    </a:lnTo>
                    <a:lnTo>
                      <a:pt x="1625" y="4320"/>
                    </a:lnTo>
                    <a:lnTo>
                      <a:pt x="1593" y="4360"/>
                    </a:lnTo>
                    <a:lnTo>
                      <a:pt x="1563" y="4399"/>
                    </a:lnTo>
                    <a:lnTo>
                      <a:pt x="1533" y="4436"/>
                    </a:lnTo>
                    <a:lnTo>
                      <a:pt x="1505" y="4472"/>
                    </a:lnTo>
                    <a:lnTo>
                      <a:pt x="1478" y="4506"/>
                    </a:lnTo>
                    <a:lnTo>
                      <a:pt x="1453" y="4538"/>
                    </a:lnTo>
                    <a:lnTo>
                      <a:pt x="1429" y="4568"/>
                    </a:lnTo>
                    <a:lnTo>
                      <a:pt x="1407" y="4596"/>
                    </a:lnTo>
                    <a:lnTo>
                      <a:pt x="1387" y="4621"/>
                    </a:lnTo>
                    <a:lnTo>
                      <a:pt x="1369" y="4644"/>
                    </a:lnTo>
                    <a:lnTo>
                      <a:pt x="1352" y="4664"/>
                    </a:lnTo>
                    <a:lnTo>
                      <a:pt x="1338" y="4681"/>
                    </a:lnTo>
                    <a:lnTo>
                      <a:pt x="1325" y="4695"/>
                    </a:lnTo>
                    <a:lnTo>
                      <a:pt x="1315" y="4705"/>
                    </a:lnTo>
                    <a:lnTo>
                      <a:pt x="1315" y="4699"/>
                    </a:lnTo>
                    <a:lnTo>
                      <a:pt x="1315" y="4689"/>
                    </a:lnTo>
                    <a:lnTo>
                      <a:pt x="1315" y="4678"/>
                    </a:lnTo>
                    <a:lnTo>
                      <a:pt x="1315" y="4666"/>
                    </a:lnTo>
                    <a:lnTo>
                      <a:pt x="1315" y="4651"/>
                    </a:lnTo>
                    <a:lnTo>
                      <a:pt x="1316" y="4636"/>
                    </a:lnTo>
                    <a:lnTo>
                      <a:pt x="1316" y="4618"/>
                    </a:lnTo>
                    <a:lnTo>
                      <a:pt x="1316" y="4599"/>
                    </a:lnTo>
                    <a:lnTo>
                      <a:pt x="1316" y="4579"/>
                    </a:lnTo>
                    <a:lnTo>
                      <a:pt x="1317" y="4558"/>
                    </a:lnTo>
                    <a:lnTo>
                      <a:pt x="1317" y="4535"/>
                    </a:lnTo>
                    <a:lnTo>
                      <a:pt x="1318" y="4511"/>
                    </a:lnTo>
                    <a:lnTo>
                      <a:pt x="1320" y="4462"/>
                    </a:lnTo>
                    <a:lnTo>
                      <a:pt x="1322" y="4410"/>
                    </a:lnTo>
                    <a:lnTo>
                      <a:pt x="1325" y="4356"/>
                    </a:lnTo>
                    <a:lnTo>
                      <a:pt x="1329" y="4300"/>
                    </a:lnTo>
                    <a:lnTo>
                      <a:pt x="1334" y="4244"/>
                    </a:lnTo>
                    <a:lnTo>
                      <a:pt x="1341" y="4189"/>
                    </a:lnTo>
                    <a:lnTo>
                      <a:pt x="1348" y="4135"/>
                    </a:lnTo>
                    <a:lnTo>
                      <a:pt x="1356" y="4083"/>
                    </a:lnTo>
                    <a:lnTo>
                      <a:pt x="1366" y="4033"/>
                    </a:lnTo>
                    <a:lnTo>
                      <a:pt x="1372" y="4011"/>
                    </a:lnTo>
                    <a:lnTo>
                      <a:pt x="1378" y="3988"/>
                    </a:lnTo>
                    <a:lnTo>
                      <a:pt x="1398" y="3917"/>
                    </a:lnTo>
                    <a:lnTo>
                      <a:pt x="1421" y="3848"/>
                    </a:lnTo>
                    <a:lnTo>
                      <a:pt x="1447" y="3779"/>
                    </a:lnTo>
                    <a:lnTo>
                      <a:pt x="1474" y="3711"/>
                    </a:lnTo>
                    <a:lnTo>
                      <a:pt x="1503" y="3644"/>
                    </a:lnTo>
                    <a:lnTo>
                      <a:pt x="1534" y="3578"/>
                    </a:lnTo>
                    <a:lnTo>
                      <a:pt x="1566" y="3512"/>
                    </a:lnTo>
                    <a:lnTo>
                      <a:pt x="1600" y="3446"/>
                    </a:lnTo>
                    <a:lnTo>
                      <a:pt x="1634" y="3381"/>
                    </a:lnTo>
                    <a:lnTo>
                      <a:pt x="1670" y="3316"/>
                    </a:lnTo>
                    <a:lnTo>
                      <a:pt x="1743" y="3186"/>
                    </a:lnTo>
                    <a:lnTo>
                      <a:pt x="1820" y="3054"/>
                    </a:lnTo>
                    <a:lnTo>
                      <a:pt x="1897" y="2921"/>
                    </a:lnTo>
                    <a:lnTo>
                      <a:pt x="1780" y="2979"/>
                    </a:lnTo>
                    <a:lnTo>
                      <a:pt x="1665" y="3037"/>
                    </a:lnTo>
                    <a:lnTo>
                      <a:pt x="1547" y="3096"/>
                    </a:lnTo>
                    <a:lnTo>
                      <a:pt x="1487" y="3127"/>
                    </a:lnTo>
                    <a:lnTo>
                      <a:pt x="1425" y="3158"/>
                    </a:lnTo>
                    <a:lnTo>
                      <a:pt x="1363" y="3191"/>
                    </a:lnTo>
                    <a:lnTo>
                      <a:pt x="1298" y="3224"/>
                    </a:lnTo>
                    <a:lnTo>
                      <a:pt x="1232" y="3259"/>
                    </a:lnTo>
                    <a:lnTo>
                      <a:pt x="1164" y="3296"/>
                    </a:lnTo>
                    <a:lnTo>
                      <a:pt x="1093" y="3334"/>
                    </a:lnTo>
                    <a:lnTo>
                      <a:pt x="1020" y="3374"/>
                    </a:lnTo>
                    <a:lnTo>
                      <a:pt x="944" y="3415"/>
                    </a:lnTo>
                    <a:lnTo>
                      <a:pt x="865" y="3460"/>
                    </a:lnTo>
                    <a:lnTo>
                      <a:pt x="797" y="3496"/>
                    </a:lnTo>
                    <a:lnTo>
                      <a:pt x="731" y="3534"/>
                    </a:lnTo>
                    <a:lnTo>
                      <a:pt x="664" y="3573"/>
                    </a:lnTo>
                    <a:lnTo>
                      <a:pt x="600" y="3615"/>
                    </a:lnTo>
                    <a:lnTo>
                      <a:pt x="538" y="3658"/>
                    </a:lnTo>
                    <a:lnTo>
                      <a:pt x="477" y="3705"/>
                    </a:lnTo>
                    <a:lnTo>
                      <a:pt x="418" y="3754"/>
                    </a:lnTo>
                    <a:lnTo>
                      <a:pt x="362" y="3807"/>
                    </a:lnTo>
                    <a:lnTo>
                      <a:pt x="308" y="3862"/>
                    </a:lnTo>
                    <a:lnTo>
                      <a:pt x="259" y="3921"/>
                    </a:lnTo>
                    <a:lnTo>
                      <a:pt x="211" y="3984"/>
                    </a:lnTo>
                    <a:lnTo>
                      <a:pt x="190" y="4017"/>
                    </a:lnTo>
                    <a:lnTo>
                      <a:pt x="168" y="4051"/>
                    </a:lnTo>
                    <a:lnTo>
                      <a:pt x="148" y="4086"/>
                    </a:lnTo>
                    <a:lnTo>
                      <a:pt x="129" y="4122"/>
                    </a:lnTo>
                    <a:lnTo>
                      <a:pt x="111" y="4159"/>
                    </a:lnTo>
                    <a:lnTo>
                      <a:pt x="94" y="4197"/>
                    </a:lnTo>
                    <a:lnTo>
                      <a:pt x="78" y="4236"/>
                    </a:lnTo>
                    <a:lnTo>
                      <a:pt x="63" y="4277"/>
                    </a:lnTo>
                    <a:lnTo>
                      <a:pt x="49" y="4319"/>
                    </a:lnTo>
                    <a:lnTo>
                      <a:pt x="37" y="4362"/>
                    </a:lnTo>
                    <a:lnTo>
                      <a:pt x="29" y="4394"/>
                    </a:lnTo>
                    <a:lnTo>
                      <a:pt x="21" y="4425"/>
                    </a:lnTo>
                    <a:lnTo>
                      <a:pt x="15" y="4456"/>
                    </a:lnTo>
                    <a:lnTo>
                      <a:pt x="11" y="4485"/>
                    </a:lnTo>
                    <a:lnTo>
                      <a:pt x="3" y="4542"/>
                    </a:lnTo>
                    <a:lnTo>
                      <a:pt x="0" y="4597"/>
                    </a:lnTo>
                    <a:lnTo>
                      <a:pt x="0" y="4649"/>
                    </a:lnTo>
                    <a:lnTo>
                      <a:pt x="3" y="4699"/>
                    </a:lnTo>
                    <a:lnTo>
                      <a:pt x="9" y="4746"/>
                    </a:lnTo>
                    <a:lnTo>
                      <a:pt x="17" y="4790"/>
                    </a:lnTo>
                    <a:lnTo>
                      <a:pt x="30" y="4834"/>
                    </a:lnTo>
                    <a:lnTo>
                      <a:pt x="43" y="4874"/>
                    </a:lnTo>
                    <a:lnTo>
                      <a:pt x="59" y="4913"/>
                    </a:lnTo>
                    <a:lnTo>
                      <a:pt x="77" y="4949"/>
                    </a:lnTo>
                    <a:lnTo>
                      <a:pt x="96" y="4984"/>
                    </a:lnTo>
                    <a:lnTo>
                      <a:pt x="117" y="5018"/>
                    </a:lnTo>
                    <a:lnTo>
                      <a:pt x="139" y="5049"/>
                    </a:lnTo>
                    <a:lnTo>
                      <a:pt x="162" y="5079"/>
                    </a:lnTo>
                    <a:lnTo>
                      <a:pt x="165" y="5104"/>
                    </a:lnTo>
                    <a:lnTo>
                      <a:pt x="169" y="5128"/>
                    </a:lnTo>
                    <a:lnTo>
                      <a:pt x="173" y="5154"/>
                    </a:lnTo>
                    <a:lnTo>
                      <a:pt x="178" y="5182"/>
                    </a:lnTo>
                    <a:lnTo>
                      <a:pt x="191" y="5238"/>
                    </a:lnTo>
                    <a:lnTo>
                      <a:pt x="206" y="5298"/>
                    </a:lnTo>
                    <a:lnTo>
                      <a:pt x="225" y="5360"/>
                    </a:lnTo>
                    <a:lnTo>
                      <a:pt x="246" y="5424"/>
                    </a:lnTo>
                    <a:lnTo>
                      <a:pt x="272" y="5487"/>
                    </a:lnTo>
                    <a:lnTo>
                      <a:pt x="287" y="5519"/>
                    </a:lnTo>
                    <a:lnTo>
                      <a:pt x="302" y="5551"/>
                    </a:lnTo>
                    <a:lnTo>
                      <a:pt x="319" y="5581"/>
                    </a:lnTo>
                    <a:lnTo>
                      <a:pt x="336" y="5612"/>
                    </a:lnTo>
                    <a:lnTo>
                      <a:pt x="356" y="5643"/>
                    </a:lnTo>
                    <a:lnTo>
                      <a:pt x="375" y="5673"/>
                    </a:lnTo>
                    <a:lnTo>
                      <a:pt x="397" y="5702"/>
                    </a:lnTo>
                    <a:lnTo>
                      <a:pt x="420" y="5730"/>
                    </a:lnTo>
                    <a:lnTo>
                      <a:pt x="444" y="5758"/>
                    </a:lnTo>
                    <a:lnTo>
                      <a:pt x="468" y="5784"/>
                    </a:lnTo>
                    <a:lnTo>
                      <a:pt x="495" y="5810"/>
                    </a:lnTo>
                    <a:lnTo>
                      <a:pt x="523" y="5835"/>
                    </a:lnTo>
                    <a:lnTo>
                      <a:pt x="553" y="5858"/>
                    </a:lnTo>
                    <a:lnTo>
                      <a:pt x="584" y="5879"/>
                    </a:lnTo>
                    <a:lnTo>
                      <a:pt x="616" y="5900"/>
                    </a:lnTo>
                    <a:lnTo>
                      <a:pt x="650" y="5918"/>
                    </a:lnTo>
                    <a:lnTo>
                      <a:pt x="686" y="5936"/>
                    </a:lnTo>
                    <a:lnTo>
                      <a:pt x="723" y="5951"/>
                    </a:lnTo>
                    <a:lnTo>
                      <a:pt x="751" y="5963"/>
                    </a:lnTo>
                    <a:lnTo>
                      <a:pt x="779" y="5974"/>
                    </a:lnTo>
                    <a:lnTo>
                      <a:pt x="805" y="5983"/>
                    </a:lnTo>
                    <a:lnTo>
                      <a:pt x="830" y="5992"/>
                    </a:lnTo>
                    <a:lnTo>
                      <a:pt x="877" y="6009"/>
                    </a:lnTo>
                    <a:lnTo>
                      <a:pt x="922" y="6021"/>
                    </a:lnTo>
                    <a:lnTo>
                      <a:pt x="965" y="6032"/>
                    </a:lnTo>
                    <a:lnTo>
                      <a:pt x="1008" y="6039"/>
                    </a:lnTo>
                    <a:lnTo>
                      <a:pt x="1052" y="6043"/>
                    </a:lnTo>
                    <a:lnTo>
                      <a:pt x="1097" y="6045"/>
                    </a:lnTo>
                    <a:lnTo>
                      <a:pt x="1094" y="6086"/>
                    </a:lnTo>
                    <a:lnTo>
                      <a:pt x="1091" y="6129"/>
                    </a:lnTo>
                    <a:lnTo>
                      <a:pt x="1089" y="6173"/>
                    </a:lnTo>
                    <a:lnTo>
                      <a:pt x="1086" y="6218"/>
                    </a:lnTo>
                    <a:lnTo>
                      <a:pt x="1081" y="6311"/>
                    </a:lnTo>
                    <a:lnTo>
                      <a:pt x="1077" y="6408"/>
                    </a:lnTo>
                    <a:lnTo>
                      <a:pt x="1075" y="6507"/>
                    </a:lnTo>
                    <a:lnTo>
                      <a:pt x="1075" y="6609"/>
                    </a:lnTo>
                    <a:lnTo>
                      <a:pt x="1077" y="6714"/>
                    </a:lnTo>
                    <a:lnTo>
                      <a:pt x="1082" y="6821"/>
                    </a:lnTo>
                    <a:lnTo>
                      <a:pt x="1089" y="6928"/>
                    </a:lnTo>
                    <a:lnTo>
                      <a:pt x="1099" y="7035"/>
                    </a:lnTo>
                    <a:lnTo>
                      <a:pt x="1114" y="7143"/>
                    </a:lnTo>
                    <a:lnTo>
                      <a:pt x="1123" y="7197"/>
                    </a:lnTo>
                    <a:lnTo>
                      <a:pt x="1132" y="7250"/>
                    </a:lnTo>
                    <a:lnTo>
                      <a:pt x="1142" y="7304"/>
                    </a:lnTo>
                    <a:lnTo>
                      <a:pt x="1155" y="7356"/>
                    </a:lnTo>
                    <a:lnTo>
                      <a:pt x="1168" y="7410"/>
                    </a:lnTo>
                    <a:lnTo>
                      <a:pt x="1182" y="7461"/>
                    </a:lnTo>
                    <a:lnTo>
                      <a:pt x="1198" y="7514"/>
                    </a:lnTo>
                    <a:lnTo>
                      <a:pt x="1215" y="7564"/>
                    </a:lnTo>
                    <a:lnTo>
                      <a:pt x="1233" y="7616"/>
                    </a:lnTo>
                    <a:lnTo>
                      <a:pt x="1253" y="7665"/>
                    </a:lnTo>
                    <a:lnTo>
                      <a:pt x="1277" y="7727"/>
                    </a:lnTo>
                    <a:lnTo>
                      <a:pt x="1301" y="7789"/>
                    </a:lnTo>
                    <a:lnTo>
                      <a:pt x="1354" y="7912"/>
                    </a:lnTo>
                    <a:lnTo>
                      <a:pt x="1410" y="8037"/>
                    </a:lnTo>
                    <a:lnTo>
                      <a:pt x="1468" y="8161"/>
                    </a:lnTo>
                    <a:lnTo>
                      <a:pt x="1528" y="8282"/>
                    </a:lnTo>
                    <a:lnTo>
                      <a:pt x="1589" y="8402"/>
                    </a:lnTo>
                    <a:lnTo>
                      <a:pt x="1650" y="8518"/>
                    </a:lnTo>
                    <a:lnTo>
                      <a:pt x="1681" y="8576"/>
                    </a:lnTo>
                    <a:lnTo>
                      <a:pt x="1712" y="8631"/>
                    </a:lnTo>
                    <a:lnTo>
                      <a:pt x="1743" y="8686"/>
                    </a:lnTo>
                    <a:lnTo>
                      <a:pt x="1773" y="8741"/>
                    </a:lnTo>
                    <a:lnTo>
                      <a:pt x="1803" y="8793"/>
                    </a:lnTo>
                    <a:lnTo>
                      <a:pt x="1833" y="8844"/>
                    </a:lnTo>
                    <a:lnTo>
                      <a:pt x="1862" y="8893"/>
                    </a:lnTo>
                    <a:lnTo>
                      <a:pt x="1890" y="8941"/>
                    </a:lnTo>
                    <a:lnTo>
                      <a:pt x="1918" y="8988"/>
                    </a:lnTo>
                    <a:lnTo>
                      <a:pt x="1946" y="9033"/>
                    </a:lnTo>
                    <a:lnTo>
                      <a:pt x="1971" y="9075"/>
                    </a:lnTo>
                    <a:lnTo>
                      <a:pt x="1997" y="9117"/>
                    </a:lnTo>
                    <a:lnTo>
                      <a:pt x="2021" y="9156"/>
                    </a:lnTo>
                    <a:lnTo>
                      <a:pt x="2045" y="9193"/>
                    </a:lnTo>
                    <a:lnTo>
                      <a:pt x="2066" y="9227"/>
                    </a:lnTo>
                    <a:lnTo>
                      <a:pt x="2088" y="9260"/>
                    </a:lnTo>
                    <a:lnTo>
                      <a:pt x="2108" y="9290"/>
                    </a:lnTo>
                    <a:lnTo>
                      <a:pt x="2125" y="9317"/>
                    </a:lnTo>
                    <a:lnTo>
                      <a:pt x="2121" y="9342"/>
                    </a:lnTo>
                    <a:lnTo>
                      <a:pt x="2115" y="9371"/>
                    </a:lnTo>
                    <a:lnTo>
                      <a:pt x="2108" y="9404"/>
                    </a:lnTo>
                    <a:lnTo>
                      <a:pt x="2099" y="9439"/>
                    </a:lnTo>
                    <a:lnTo>
                      <a:pt x="2089" y="9477"/>
                    </a:lnTo>
                    <a:lnTo>
                      <a:pt x="2078" y="9518"/>
                    </a:lnTo>
                    <a:lnTo>
                      <a:pt x="2065" y="9562"/>
                    </a:lnTo>
                    <a:lnTo>
                      <a:pt x="2052" y="9607"/>
                    </a:lnTo>
                    <a:lnTo>
                      <a:pt x="2037" y="9653"/>
                    </a:lnTo>
                    <a:lnTo>
                      <a:pt x="2023" y="9703"/>
                    </a:lnTo>
                    <a:lnTo>
                      <a:pt x="2008" y="9752"/>
                    </a:lnTo>
                    <a:lnTo>
                      <a:pt x="1991" y="9804"/>
                    </a:lnTo>
                    <a:lnTo>
                      <a:pt x="1958" y="9908"/>
                    </a:lnTo>
                    <a:lnTo>
                      <a:pt x="1925" y="10014"/>
                    </a:lnTo>
                    <a:lnTo>
                      <a:pt x="1893" y="10119"/>
                    </a:lnTo>
                    <a:lnTo>
                      <a:pt x="1876" y="10170"/>
                    </a:lnTo>
                    <a:lnTo>
                      <a:pt x="1862" y="10221"/>
                    </a:lnTo>
                    <a:lnTo>
                      <a:pt x="1848" y="10270"/>
                    </a:lnTo>
                    <a:lnTo>
                      <a:pt x="1833" y="10319"/>
                    </a:lnTo>
                    <a:lnTo>
                      <a:pt x="1821" y="10365"/>
                    </a:lnTo>
                    <a:lnTo>
                      <a:pt x="1808" y="10409"/>
                    </a:lnTo>
                    <a:lnTo>
                      <a:pt x="1797" y="10452"/>
                    </a:lnTo>
                    <a:lnTo>
                      <a:pt x="1788" y="10492"/>
                    </a:lnTo>
                    <a:lnTo>
                      <a:pt x="1779" y="10528"/>
                    </a:lnTo>
                    <a:lnTo>
                      <a:pt x="1773" y="10562"/>
                    </a:lnTo>
                    <a:lnTo>
                      <a:pt x="1768" y="10593"/>
                    </a:lnTo>
                    <a:lnTo>
                      <a:pt x="1764" y="10620"/>
                    </a:lnTo>
                    <a:lnTo>
                      <a:pt x="1763" y="10644"/>
                    </a:lnTo>
                    <a:lnTo>
                      <a:pt x="1763" y="10654"/>
                    </a:lnTo>
                    <a:lnTo>
                      <a:pt x="1763" y="10664"/>
                    </a:lnTo>
                    <a:lnTo>
                      <a:pt x="1766" y="10683"/>
                    </a:lnTo>
                    <a:lnTo>
                      <a:pt x="1772" y="10704"/>
                    </a:lnTo>
                    <a:lnTo>
                      <a:pt x="1780" y="10724"/>
                    </a:lnTo>
                    <a:lnTo>
                      <a:pt x="1792" y="10745"/>
                    </a:lnTo>
                    <a:lnTo>
                      <a:pt x="1805" y="10766"/>
                    </a:lnTo>
                    <a:lnTo>
                      <a:pt x="1822" y="10786"/>
                    </a:lnTo>
                    <a:lnTo>
                      <a:pt x="1840" y="10807"/>
                    </a:lnTo>
                    <a:lnTo>
                      <a:pt x="1861" y="10829"/>
                    </a:lnTo>
                    <a:lnTo>
                      <a:pt x="1884" y="10849"/>
                    </a:lnTo>
                    <a:lnTo>
                      <a:pt x="1909" y="10870"/>
                    </a:lnTo>
                    <a:lnTo>
                      <a:pt x="1936" y="10891"/>
                    </a:lnTo>
                    <a:lnTo>
                      <a:pt x="1966" y="10912"/>
                    </a:lnTo>
                    <a:lnTo>
                      <a:pt x="1997" y="10933"/>
                    </a:lnTo>
                    <a:lnTo>
                      <a:pt x="2030" y="10954"/>
                    </a:lnTo>
                    <a:lnTo>
                      <a:pt x="2065" y="10975"/>
                    </a:lnTo>
                    <a:lnTo>
                      <a:pt x="2101" y="10995"/>
                    </a:lnTo>
                    <a:lnTo>
                      <a:pt x="2140" y="11015"/>
                    </a:lnTo>
                    <a:lnTo>
                      <a:pt x="2179" y="11036"/>
                    </a:lnTo>
                    <a:lnTo>
                      <a:pt x="2219" y="11055"/>
                    </a:lnTo>
                    <a:lnTo>
                      <a:pt x="2261" y="11076"/>
                    </a:lnTo>
                    <a:lnTo>
                      <a:pt x="2305" y="11095"/>
                    </a:lnTo>
                    <a:lnTo>
                      <a:pt x="2349" y="11114"/>
                    </a:lnTo>
                    <a:lnTo>
                      <a:pt x="2395" y="11133"/>
                    </a:lnTo>
                    <a:lnTo>
                      <a:pt x="2441" y="11152"/>
                    </a:lnTo>
                    <a:lnTo>
                      <a:pt x="2536" y="11188"/>
                    </a:lnTo>
                    <a:lnTo>
                      <a:pt x="2634" y="11223"/>
                    </a:lnTo>
                    <a:lnTo>
                      <a:pt x="2734" y="11256"/>
                    </a:lnTo>
                    <a:lnTo>
                      <a:pt x="2836" y="11287"/>
                    </a:lnTo>
                    <a:lnTo>
                      <a:pt x="2939" y="11316"/>
                    </a:lnTo>
                    <a:lnTo>
                      <a:pt x="3041" y="11342"/>
                    </a:lnTo>
                    <a:lnTo>
                      <a:pt x="3143" y="11367"/>
                    </a:lnTo>
                    <a:lnTo>
                      <a:pt x="3243" y="11389"/>
                    </a:lnTo>
                    <a:lnTo>
                      <a:pt x="3341" y="11407"/>
                    </a:lnTo>
                    <a:lnTo>
                      <a:pt x="3437" y="11424"/>
                    </a:lnTo>
                    <a:lnTo>
                      <a:pt x="3529" y="11436"/>
                    </a:lnTo>
                    <a:lnTo>
                      <a:pt x="3574" y="11441"/>
                    </a:lnTo>
                    <a:lnTo>
                      <a:pt x="3618" y="11445"/>
                    </a:lnTo>
                    <a:lnTo>
                      <a:pt x="3660" y="11449"/>
                    </a:lnTo>
                    <a:lnTo>
                      <a:pt x="3702" y="11452"/>
                    </a:lnTo>
                    <a:lnTo>
                      <a:pt x="3741" y="11453"/>
                    </a:lnTo>
                    <a:lnTo>
                      <a:pt x="3779" y="11453"/>
                    </a:lnTo>
                    <a:lnTo>
                      <a:pt x="3816" y="11453"/>
                    </a:lnTo>
                    <a:lnTo>
                      <a:pt x="3851" y="11452"/>
                    </a:lnTo>
                    <a:lnTo>
                      <a:pt x="3884" y="11449"/>
                    </a:lnTo>
                    <a:lnTo>
                      <a:pt x="3916" y="11445"/>
                    </a:lnTo>
                    <a:lnTo>
                      <a:pt x="3946" y="11440"/>
                    </a:lnTo>
                    <a:lnTo>
                      <a:pt x="3974" y="11435"/>
                    </a:lnTo>
                    <a:lnTo>
                      <a:pt x="4000" y="11428"/>
                    </a:lnTo>
                    <a:lnTo>
                      <a:pt x="4024" y="11420"/>
                    </a:lnTo>
                    <a:lnTo>
                      <a:pt x="4045" y="11410"/>
                    </a:lnTo>
                    <a:lnTo>
                      <a:pt x="4064" y="11400"/>
                    </a:lnTo>
                    <a:lnTo>
                      <a:pt x="4080" y="11389"/>
                    </a:lnTo>
                    <a:lnTo>
                      <a:pt x="4095" y="11376"/>
                    </a:lnTo>
                    <a:lnTo>
                      <a:pt x="4122" y="11347"/>
                    </a:lnTo>
                    <a:lnTo>
                      <a:pt x="4147" y="11317"/>
                    </a:lnTo>
                    <a:lnTo>
                      <a:pt x="4170" y="11287"/>
                    </a:lnTo>
                    <a:lnTo>
                      <a:pt x="4192" y="11256"/>
                    </a:lnTo>
                    <a:lnTo>
                      <a:pt x="4213" y="11224"/>
                    </a:lnTo>
                    <a:lnTo>
                      <a:pt x="4232" y="11192"/>
                    </a:lnTo>
                    <a:lnTo>
                      <a:pt x="4250" y="11159"/>
                    </a:lnTo>
                    <a:lnTo>
                      <a:pt x="4266" y="11126"/>
                    </a:lnTo>
                    <a:lnTo>
                      <a:pt x="4282" y="11093"/>
                    </a:lnTo>
                    <a:lnTo>
                      <a:pt x="4296" y="11060"/>
                    </a:lnTo>
                    <a:lnTo>
                      <a:pt x="4309" y="11027"/>
                    </a:lnTo>
                    <a:lnTo>
                      <a:pt x="4321" y="10994"/>
                    </a:lnTo>
                    <a:lnTo>
                      <a:pt x="4331" y="10961"/>
                    </a:lnTo>
                    <a:lnTo>
                      <a:pt x="4341" y="10928"/>
                    </a:lnTo>
                    <a:lnTo>
                      <a:pt x="4358" y="10862"/>
                    </a:lnTo>
                    <a:lnTo>
                      <a:pt x="4371" y="10799"/>
                    </a:lnTo>
                    <a:lnTo>
                      <a:pt x="4381" y="10737"/>
                    </a:lnTo>
                    <a:lnTo>
                      <a:pt x="4389" y="10677"/>
                    </a:lnTo>
                    <a:lnTo>
                      <a:pt x="4394" y="10621"/>
                    </a:lnTo>
                    <a:lnTo>
                      <a:pt x="4396" y="10595"/>
                    </a:lnTo>
                    <a:lnTo>
                      <a:pt x="4397" y="10569"/>
                    </a:lnTo>
                    <a:lnTo>
                      <a:pt x="4398" y="10544"/>
                    </a:lnTo>
                    <a:lnTo>
                      <a:pt x="4399" y="10521"/>
                    </a:lnTo>
                    <a:lnTo>
                      <a:pt x="4400" y="10498"/>
                    </a:lnTo>
                    <a:lnTo>
                      <a:pt x="4400" y="10477"/>
                    </a:lnTo>
                    <a:lnTo>
                      <a:pt x="4400" y="10458"/>
                    </a:lnTo>
                    <a:lnTo>
                      <a:pt x="4400" y="10439"/>
                    </a:lnTo>
                    <a:lnTo>
                      <a:pt x="4400" y="10376"/>
                    </a:lnTo>
                    <a:lnTo>
                      <a:pt x="4405" y="10369"/>
                    </a:lnTo>
                    <a:lnTo>
                      <a:pt x="4410" y="10359"/>
                    </a:lnTo>
                    <a:lnTo>
                      <a:pt x="4416" y="10346"/>
                    </a:lnTo>
                    <a:lnTo>
                      <a:pt x="4423" y="10332"/>
                    </a:lnTo>
                    <a:lnTo>
                      <a:pt x="4431" y="10315"/>
                    </a:lnTo>
                    <a:lnTo>
                      <a:pt x="4441" y="10295"/>
                    </a:lnTo>
                    <a:lnTo>
                      <a:pt x="4451" y="10274"/>
                    </a:lnTo>
                    <a:lnTo>
                      <a:pt x="4462" y="10251"/>
                    </a:lnTo>
                    <a:lnTo>
                      <a:pt x="4474" y="10227"/>
                    </a:lnTo>
                    <a:lnTo>
                      <a:pt x="4487" y="10200"/>
                    </a:lnTo>
                    <a:lnTo>
                      <a:pt x="4500" y="10173"/>
                    </a:lnTo>
                    <a:lnTo>
                      <a:pt x="4513" y="10146"/>
                    </a:lnTo>
                    <a:lnTo>
                      <a:pt x="4540" y="10087"/>
                    </a:lnTo>
                    <a:lnTo>
                      <a:pt x="4568" y="10026"/>
                    </a:lnTo>
                    <a:lnTo>
                      <a:pt x="4596" y="9964"/>
                    </a:lnTo>
                    <a:lnTo>
                      <a:pt x="4621" y="9904"/>
                    </a:lnTo>
                    <a:lnTo>
                      <a:pt x="4646" y="9845"/>
                    </a:lnTo>
                    <a:lnTo>
                      <a:pt x="4658" y="9817"/>
                    </a:lnTo>
                    <a:lnTo>
                      <a:pt x="4668" y="9789"/>
                    </a:lnTo>
                    <a:lnTo>
                      <a:pt x="4677" y="9763"/>
                    </a:lnTo>
                    <a:lnTo>
                      <a:pt x="4686" y="9739"/>
                    </a:lnTo>
                    <a:lnTo>
                      <a:pt x="4694" y="9716"/>
                    </a:lnTo>
                    <a:lnTo>
                      <a:pt x="4700" y="9694"/>
                    </a:lnTo>
                    <a:lnTo>
                      <a:pt x="4705" y="9675"/>
                    </a:lnTo>
                    <a:lnTo>
                      <a:pt x="4709" y="9657"/>
                    </a:lnTo>
                    <a:lnTo>
                      <a:pt x="4711" y="9642"/>
                    </a:lnTo>
                    <a:lnTo>
                      <a:pt x="4712" y="9628"/>
                    </a:lnTo>
                    <a:lnTo>
                      <a:pt x="4713" y="9604"/>
                    </a:lnTo>
                    <a:lnTo>
                      <a:pt x="4717" y="9576"/>
                    </a:lnTo>
                    <a:lnTo>
                      <a:pt x="4722" y="9546"/>
                    </a:lnTo>
                    <a:lnTo>
                      <a:pt x="4728" y="9512"/>
                    </a:lnTo>
                    <a:lnTo>
                      <a:pt x="4734" y="9476"/>
                    </a:lnTo>
                    <a:lnTo>
                      <a:pt x="4739" y="9436"/>
                    </a:lnTo>
                    <a:lnTo>
                      <a:pt x="4742" y="9394"/>
                    </a:lnTo>
                    <a:lnTo>
                      <a:pt x="4743" y="9348"/>
                    </a:lnTo>
                    <a:lnTo>
                      <a:pt x="4779" y="9366"/>
                    </a:lnTo>
                    <a:lnTo>
                      <a:pt x="4816" y="9382"/>
                    </a:lnTo>
                    <a:lnTo>
                      <a:pt x="4855" y="9398"/>
                    </a:lnTo>
                    <a:lnTo>
                      <a:pt x="4894" y="9412"/>
                    </a:lnTo>
                    <a:lnTo>
                      <a:pt x="4935" y="9426"/>
                    </a:lnTo>
                    <a:lnTo>
                      <a:pt x="4976" y="9439"/>
                    </a:lnTo>
                    <a:lnTo>
                      <a:pt x="5020" y="9450"/>
                    </a:lnTo>
                    <a:lnTo>
                      <a:pt x="5063" y="9462"/>
                    </a:lnTo>
                    <a:lnTo>
                      <a:pt x="5107" y="9471"/>
                    </a:lnTo>
                    <a:lnTo>
                      <a:pt x="5152" y="9479"/>
                    </a:lnTo>
                    <a:lnTo>
                      <a:pt x="5197" y="9486"/>
                    </a:lnTo>
                    <a:lnTo>
                      <a:pt x="5243" y="9493"/>
                    </a:lnTo>
                    <a:lnTo>
                      <a:pt x="5289" y="9498"/>
                    </a:lnTo>
                    <a:lnTo>
                      <a:pt x="5336" y="9502"/>
                    </a:lnTo>
                    <a:lnTo>
                      <a:pt x="5382" y="9504"/>
                    </a:lnTo>
                    <a:lnTo>
                      <a:pt x="5429" y="9504"/>
                    </a:lnTo>
                    <a:lnTo>
                      <a:pt x="5406" y="9540"/>
                    </a:lnTo>
                    <a:lnTo>
                      <a:pt x="5382" y="9575"/>
                    </a:lnTo>
                    <a:lnTo>
                      <a:pt x="5361" y="9613"/>
                    </a:lnTo>
                    <a:lnTo>
                      <a:pt x="5340" y="9652"/>
                    </a:lnTo>
                    <a:lnTo>
                      <a:pt x="5320" y="9694"/>
                    </a:lnTo>
                    <a:lnTo>
                      <a:pt x="5311" y="9717"/>
                    </a:lnTo>
                    <a:lnTo>
                      <a:pt x="5302" y="9741"/>
                    </a:lnTo>
                    <a:lnTo>
                      <a:pt x="5293" y="9765"/>
                    </a:lnTo>
                    <a:lnTo>
                      <a:pt x="5286" y="9791"/>
                    </a:lnTo>
                    <a:lnTo>
                      <a:pt x="5279" y="9819"/>
                    </a:lnTo>
                    <a:lnTo>
                      <a:pt x="5273" y="9847"/>
                    </a:lnTo>
                    <a:lnTo>
                      <a:pt x="5269" y="9894"/>
                    </a:lnTo>
                    <a:lnTo>
                      <a:pt x="5268" y="9942"/>
                    </a:lnTo>
                    <a:lnTo>
                      <a:pt x="5270" y="9991"/>
                    </a:lnTo>
                    <a:lnTo>
                      <a:pt x="5274" y="10041"/>
                    </a:lnTo>
                    <a:lnTo>
                      <a:pt x="5282" y="10091"/>
                    </a:lnTo>
                    <a:lnTo>
                      <a:pt x="5294" y="10142"/>
                    </a:lnTo>
                    <a:lnTo>
                      <a:pt x="5309" y="10195"/>
                    </a:lnTo>
                    <a:lnTo>
                      <a:pt x="5327" y="10249"/>
                    </a:lnTo>
                    <a:lnTo>
                      <a:pt x="5350" y="10303"/>
                    </a:lnTo>
                    <a:lnTo>
                      <a:pt x="5376" y="10359"/>
                    </a:lnTo>
                    <a:lnTo>
                      <a:pt x="5406" y="10415"/>
                    </a:lnTo>
                    <a:lnTo>
                      <a:pt x="5440" y="10473"/>
                    </a:lnTo>
                    <a:lnTo>
                      <a:pt x="5477" y="10533"/>
                    </a:lnTo>
                    <a:lnTo>
                      <a:pt x="5498" y="10564"/>
                    </a:lnTo>
                    <a:lnTo>
                      <a:pt x="5519" y="10594"/>
                    </a:lnTo>
                    <a:lnTo>
                      <a:pt x="5542" y="10625"/>
                    </a:lnTo>
                    <a:lnTo>
                      <a:pt x="5565" y="10656"/>
                    </a:lnTo>
                    <a:lnTo>
                      <a:pt x="5590" y="10687"/>
                    </a:lnTo>
                    <a:lnTo>
                      <a:pt x="5616" y="10719"/>
                    </a:lnTo>
                    <a:lnTo>
                      <a:pt x="5651" y="10763"/>
                    </a:lnTo>
                    <a:lnTo>
                      <a:pt x="5685" y="10805"/>
                    </a:lnTo>
                    <a:lnTo>
                      <a:pt x="5718" y="10846"/>
                    </a:lnTo>
                    <a:lnTo>
                      <a:pt x="5751" y="10886"/>
                    </a:lnTo>
                    <a:lnTo>
                      <a:pt x="5783" y="10924"/>
                    </a:lnTo>
                    <a:lnTo>
                      <a:pt x="5815" y="10962"/>
                    </a:lnTo>
                    <a:lnTo>
                      <a:pt x="5846" y="10998"/>
                    </a:lnTo>
                    <a:lnTo>
                      <a:pt x="5877" y="11033"/>
                    </a:lnTo>
                    <a:lnTo>
                      <a:pt x="5907" y="11067"/>
                    </a:lnTo>
                    <a:lnTo>
                      <a:pt x="5937" y="11100"/>
                    </a:lnTo>
                    <a:lnTo>
                      <a:pt x="5966" y="11131"/>
                    </a:lnTo>
                    <a:lnTo>
                      <a:pt x="5995" y="11162"/>
                    </a:lnTo>
                    <a:lnTo>
                      <a:pt x="6024" y="11190"/>
                    </a:lnTo>
                    <a:lnTo>
                      <a:pt x="6053" y="11218"/>
                    </a:lnTo>
                    <a:lnTo>
                      <a:pt x="6082" y="11244"/>
                    </a:lnTo>
                    <a:lnTo>
                      <a:pt x="6111" y="11269"/>
                    </a:lnTo>
                    <a:lnTo>
                      <a:pt x="6139" y="11292"/>
                    </a:lnTo>
                    <a:lnTo>
                      <a:pt x="6168" y="11315"/>
                    </a:lnTo>
                    <a:lnTo>
                      <a:pt x="6196" y="11335"/>
                    </a:lnTo>
                    <a:lnTo>
                      <a:pt x="6225" y="11354"/>
                    </a:lnTo>
                    <a:lnTo>
                      <a:pt x="6252" y="11372"/>
                    </a:lnTo>
                    <a:lnTo>
                      <a:pt x="6281" y="11388"/>
                    </a:lnTo>
                    <a:lnTo>
                      <a:pt x="6310" y="11403"/>
                    </a:lnTo>
                    <a:lnTo>
                      <a:pt x="6339" y="11417"/>
                    </a:lnTo>
                    <a:lnTo>
                      <a:pt x="6368" y="11428"/>
                    </a:lnTo>
                    <a:lnTo>
                      <a:pt x="6398" y="11438"/>
                    </a:lnTo>
                    <a:lnTo>
                      <a:pt x="6427" y="11448"/>
                    </a:lnTo>
                    <a:lnTo>
                      <a:pt x="6458" y="11455"/>
                    </a:lnTo>
                    <a:lnTo>
                      <a:pt x="6488" y="11460"/>
                    </a:lnTo>
                    <a:lnTo>
                      <a:pt x="6519" y="11464"/>
                    </a:lnTo>
                    <a:lnTo>
                      <a:pt x="6550" y="11466"/>
                    </a:lnTo>
                    <a:lnTo>
                      <a:pt x="6582" y="11467"/>
                    </a:lnTo>
                    <a:lnTo>
                      <a:pt x="6628" y="11466"/>
                    </a:lnTo>
                    <a:lnTo>
                      <a:pt x="6674" y="11460"/>
                    </a:lnTo>
                    <a:lnTo>
                      <a:pt x="6719" y="11452"/>
                    </a:lnTo>
                    <a:lnTo>
                      <a:pt x="6763" y="11440"/>
                    </a:lnTo>
                    <a:lnTo>
                      <a:pt x="6807" y="11427"/>
                    </a:lnTo>
                    <a:lnTo>
                      <a:pt x="6849" y="11410"/>
                    </a:lnTo>
                    <a:lnTo>
                      <a:pt x="6891" y="11391"/>
                    </a:lnTo>
                    <a:lnTo>
                      <a:pt x="6933" y="11370"/>
                    </a:lnTo>
                    <a:lnTo>
                      <a:pt x="6973" y="11348"/>
                    </a:lnTo>
                    <a:lnTo>
                      <a:pt x="7013" y="11323"/>
                    </a:lnTo>
                    <a:lnTo>
                      <a:pt x="7052" y="11297"/>
                    </a:lnTo>
                    <a:lnTo>
                      <a:pt x="7091" y="11270"/>
                    </a:lnTo>
                    <a:lnTo>
                      <a:pt x="7165" y="11214"/>
                    </a:lnTo>
                    <a:lnTo>
                      <a:pt x="7236" y="11156"/>
                    </a:lnTo>
                    <a:lnTo>
                      <a:pt x="7271" y="11131"/>
                    </a:lnTo>
                    <a:lnTo>
                      <a:pt x="7306" y="11105"/>
                    </a:lnTo>
                    <a:lnTo>
                      <a:pt x="7342" y="11076"/>
                    </a:lnTo>
                    <a:lnTo>
                      <a:pt x="7377" y="11047"/>
                    </a:lnTo>
                    <a:lnTo>
                      <a:pt x="7412" y="11018"/>
                    </a:lnTo>
                    <a:lnTo>
                      <a:pt x="7447" y="10989"/>
                    </a:lnTo>
                    <a:lnTo>
                      <a:pt x="7482" y="10962"/>
                    </a:lnTo>
                    <a:lnTo>
                      <a:pt x="7517" y="10938"/>
                    </a:lnTo>
                    <a:lnTo>
                      <a:pt x="7658" y="10820"/>
                    </a:lnTo>
                    <a:lnTo>
                      <a:pt x="7802" y="10703"/>
                    </a:lnTo>
                    <a:lnTo>
                      <a:pt x="7944" y="10583"/>
                    </a:lnTo>
                    <a:lnTo>
                      <a:pt x="8086" y="10462"/>
                    </a:lnTo>
                    <a:lnTo>
                      <a:pt x="8156" y="10401"/>
                    </a:lnTo>
                    <a:lnTo>
                      <a:pt x="8224" y="10338"/>
                    </a:lnTo>
                    <a:lnTo>
                      <a:pt x="8292" y="10274"/>
                    </a:lnTo>
                    <a:lnTo>
                      <a:pt x="8358" y="10210"/>
                    </a:lnTo>
                    <a:lnTo>
                      <a:pt x="8423" y="10145"/>
                    </a:lnTo>
                    <a:lnTo>
                      <a:pt x="8487" y="10078"/>
                    </a:lnTo>
                    <a:lnTo>
                      <a:pt x="8548" y="10010"/>
                    </a:lnTo>
                    <a:lnTo>
                      <a:pt x="8608" y="9941"/>
                    </a:lnTo>
                    <a:lnTo>
                      <a:pt x="8623" y="9921"/>
                    </a:lnTo>
                    <a:lnTo>
                      <a:pt x="8638" y="9900"/>
                    </a:lnTo>
                    <a:lnTo>
                      <a:pt x="8653" y="9878"/>
                    </a:lnTo>
                    <a:lnTo>
                      <a:pt x="8668" y="9855"/>
                    </a:lnTo>
                    <a:lnTo>
                      <a:pt x="8685" y="9831"/>
                    </a:lnTo>
                    <a:lnTo>
                      <a:pt x="8700" y="9807"/>
                    </a:lnTo>
                    <a:lnTo>
                      <a:pt x="8733" y="9754"/>
                    </a:lnTo>
                    <a:lnTo>
                      <a:pt x="8766" y="9698"/>
                    </a:lnTo>
                    <a:lnTo>
                      <a:pt x="8799" y="9638"/>
                    </a:lnTo>
                    <a:lnTo>
                      <a:pt x="8834" y="9575"/>
                    </a:lnTo>
                    <a:lnTo>
                      <a:pt x="8868" y="9510"/>
                    </a:lnTo>
                    <a:lnTo>
                      <a:pt x="8903" y="9442"/>
                    </a:lnTo>
                    <a:lnTo>
                      <a:pt x="8939" y="9372"/>
                    </a:lnTo>
                    <a:lnTo>
                      <a:pt x="8975" y="9300"/>
                    </a:lnTo>
                    <a:lnTo>
                      <a:pt x="9010" y="9227"/>
                    </a:lnTo>
                    <a:lnTo>
                      <a:pt x="9045" y="9153"/>
                    </a:lnTo>
                    <a:lnTo>
                      <a:pt x="9080" y="9076"/>
                    </a:lnTo>
                    <a:lnTo>
                      <a:pt x="9149" y="8924"/>
                    </a:lnTo>
                    <a:lnTo>
                      <a:pt x="9217" y="8770"/>
                    </a:lnTo>
                    <a:lnTo>
                      <a:pt x="9250" y="8694"/>
                    </a:lnTo>
                    <a:lnTo>
                      <a:pt x="9282" y="8619"/>
                    </a:lnTo>
                    <a:lnTo>
                      <a:pt x="9313" y="8545"/>
                    </a:lnTo>
                    <a:lnTo>
                      <a:pt x="9343" y="8473"/>
                    </a:lnTo>
                    <a:lnTo>
                      <a:pt x="9373" y="8402"/>
                    </a:lnTo>
                    <a:lnTo>
                      <a:pt x="9401" y="8333"/>
                    </a:lnTo>
                    <a:lnTo>
                      <a:pt x="9428" y="8266"/>
                    </a:lnTo>
                    <a:lnTo>
                      <a:pt x="9454" y="8201"/>
                    </a:lnTo>
                    <a:lnTo>
                      <a:pt x="9477" y="8139"/>
                    </a:lnTo>
                    <a:lnTo>
                      <a:pt x="9500" y="8081"/>
                    </a:lnTo>
                    <a:lnTo>
                      <a:pt x="9522" y="8026"/>
                    </a:lnTo>
                    <a:lnTo>
                      <a:pt x="9540" y="7974"/>
                    </a:lnTo>
                    <a:lnTo>
                      <a:pt x="9550" y="7951"/>
                    </a:lnTo>
                    <a:lnTo>
                      <a:pt x="9558" y="7927"/>
                    </a:lnTo>
                    <a:lnTo>
                      <a:pt x="9566" y="7905"/>
                    </a:lnTo>
                    <a:lnTo>
                      <a:pt x="9573" y="7884"/>
                    </a:lnTo>
                    <a:lnTo>
                      <a:pt x="9644" y="7942"/>
                    </a:lnTo>
                    <a:lnTo>
                      <a:pt x="9714" y="7999"/>
                    </a:lnTo>
                    <a:lnTo>
                      <a:pt x="9784" y="8055"/>
                    </a:lnTo>
                    <a:lnTo>
                      <a:pt x="9819" y="8080"/>
                    </a:lnTo>
                    <a:lnTo>
                      <a:pt x="9854" y="8106"/>
                    </a:lnTo>
                    <a:lnTo>
                      <a:pt x="9889" y="8130"/>
                    </a:lnTo>
                    <a:lnTo>
                      <a:pt x="9924" y="8153"/>
                    </a:lnTo>
                    <a:lnTo>
                      <a:pt x="9960" y="8175"/>
                    </a:lnTo>
                    <a:lnTo>
                      <a:pt x="9995" y="8195"/>
                    </a:lnTo>
                    <a:lnTo>
                      <a:pt x="10030" y="8213"/>
                    </a:lnTo>
                    <a:lnTo>
                      <a:pt x="10065" y="8231"/>
                    </a:lnTo>
                    <a:lnTo>
                      <a:pt x="10100" y="8245"/>
                    </a:lnTo>
                    <a:lnTo>
                      <a:pt x="10135" y="8258"/>
                    </a:lnTo>
                    <a:lnTo>
                      <a:pt x="10205" y="8281"/>
                    </a:lnTo>
                    <a:lnTo>
                      <a:pt x="10274" y="8304"/>
                    </a:lnTo>
                    <a:lnTo>
                      <a:pt x="10344" y="8324"/>
                    </a:lnTo>
                    <a:lnTo>
                      <a:pt x="10412" y="8343"/>
                    </a:lnTo>
                    <a:lnTo>
                      <a:pt x="10478" y="8359"/>
                    </a:lnTo>
                    <a:lnTo>
                      <a:pt x="10511" y="8366"/>
                    </a:lnTo>
                    <a:lnTo>
                      <a:pt x="10543" y="8372"/>
                    </a:lnTo>
                    <a:lnTo>
                      <a:pt x="10574" y="8376"/>
                    </a:lnTo>
                    <a:lnTo>
                      <a:pt x="10605" y="8380"/>
                    </a:lnTo>
                    <a:lnTo>
                      <a:pt x="10636" y="8382"/>
                    </a:lnTo>
                    <a:lnTo>
                      <a:pt x="10665" y="8382"/>
                    </a:lnTo>
                    <a:lnTo>
                      <a:pt x="10706" y="8382"/>
                    </a:lnTo>
                    <a:lnTo>
                      <a:pt x="10745" y="8380"/>
                    </a:lnTo>
                    <a:lnTo>
                      <a:pt x="10785" y="8377"/>
                    </a:lnTo>
                    <a:lnTo>
                      <a:pt x="10825" y="8372"/>
                    </a:lnTo>
                    <a:lnTo>
                      <a:pt x="10863" y="8367"/>
                    </a:lnTo>
                    <a:lnTo>
                      <a:pt x="10901" y="8359"/>
                    </a:lnTo>
                    <a:lnTo>
                      <a:pt x="10938" y="8351"/>
                    </a:lnTo>
                    <a:lnTo>
                      <a:pt x="10975" y="8342"/>
                    </a:lnTo>
                    <a:lnTo>
                      <a:pt x="11011" y="8331"/>
                    </a:lnTo>
                    <a:lnTo>
                      <a:pt x="11048" y="8318"/>
                    </a:lnTo>
                    <a:lnTo>
                      <a:pt x="11083" y="8305"/>
                    </a:lnTo>
                    <a:lnTo>
                      <a:pt x="11118" y="8290"/>
                    </a:lnTo>
                    <a:lnTo>
                      <a:pt x="11152" y="8274"/>
                    </a:lnTo>
                    <a:lnTo>
                      <a:pt x="11186" y="8258"/>
                    </a:lnTo>
                    <a:lnTo>
                      <a:pt x="11220" y="8239"/>
                    </a:lnTo>
                    <a:lnTo>
                      <a:pt x="11253" y="8218"/>
                    </a:lnTo>
                    <a:lnTo>
                      <a:pt x="11286" y="8198"/>
                    </a:lnTo>
                    <a:lnTo>
                      <a:pt x="11318" y="8175"/>
                    </a:lnTo>
                    <a:lnTo>
                      <a:pt x="11349" y="8151"/>
                    </a:lnTo>
                    <a:lnTo>
                      <a:pt x="11381" y="8127"/>
                    </a:lnTo>
                    <a:lnTo>
                      <a:pt x="11412" y="8101"/>
                    </a:lnTo>
                    <a:lnTo>
                      <a:pt x="11442" y="8073"/>
                    </a:lnTo>
                    <a:lnTo>
                      <a:pt x="11472" y="8044"/>
                    </a:lnTo>
                    <a:lnTo>
                      <a:pt x="11502" y="8014"/>
                    </a:lnTo>
                    <a:lnTo>
                      <a:pt x="11531" y="7982"/>
                    </a:lnTo>
                    <a:lnTo>
                      <a:pt x="11560" y="7951"/>
                    </a:lnTo>
                    <a:lnTo>
                      <a:pt x="11587" y="7917"/>
                    </a:lnTo>
                    <a:lnTo>
                      <a:pt x="11616" y="7882"/>
                    </a:lnTo>
                    <a:lnTo>
                      <a:pt x="11643" y="7844"/>
                    </a:lnTo>
                    <a:lnTo>
                      <a:pt x="11671" y="7807"/>
                    </a:lnTo>
                    <a:lnTo>
                      <a:pt x="11698" y="7768"/>
                    </a:lnTo>
                    <a:lnTo>
                      <a:pt x="11724" y="7728"/>
                    </a:lnTo>
                    <a:lnTo>
                      <a:pt x="11746" y="7693"/>
                    </a:lnTo>
                    <a:lnTo>
                      <a:pt x="11768" y="7658"/>
                    </a:lnTo>
                    <a:lnTo>
                      <a:pt x="11788" y="7623"/>
                    </a:lnTo>
                    <a:lnTo>
                      <a:pt x="11806" y="7589"/>
                    </a:lnTo>
                    <a:lnTo>
                      <a:pt x="11824" y="7555"/>
                    </a:lnTo>
                    <a:lnTo>
                      <a:pt x="11839" y="7522"/>
                    </a:lnTo>
                    <a:lnTo>
                      <a:pt x="11855" y="7490"/>
                    </a:lnTo>
                    <a:lnTo>
                      <a:pt x="11868" y="7459"/>
                    </a:lnTo>
                    <a:lnTo>
                      <a:pt x="11881" y="7429"/>
                    </a:lnTo>
                    <a:lnTo>
                      <a:pt x="11893" y="7401"/>
                    </a:lnTo>
                    <a:lnTo>
                      <a:pt x="11903" y="7373"/>
                    </a:lnTo>
                    <a:lnTo>
                      <a:pt x="11913" y="7347"/>
                    </a:lnTo>
                    <a:lnTo>
                      <a:pt x="11921" y="7322"/>
                    </a:lnTo>
                    <a:lnTo>
                      <a:pt x="11929" y="7300"/>
                    </a:lnTo>
                    <a:lnTo>
                      <a:pt x="11936" y="7279"/>
                    </a:lnTo>
                    <a:lnTo>
                      <a:pt x="11943" y="7260"/>
                    </a:lnTo>
                    <a:lnTo>
                      <a:pt x="12038" y="7282"/>
                    </a:lnTo>
                    <a:lnTo>
                      <a:pt x="12135" y="7302"/>
                    </a:lnTo>
                    <a:lnTo>
                      <a:pt x="12235" y="7317"/>
                    </a:lnTo>
                    <a:lnTo>
                      <a:pt x="12336" y="7330"/>
                    </a:lnTo>
                    <a:lnTo>
                      <a:pt x="12439" y="7341"/>
                    </a:lnTo>
                    <a:lnTo>
                      <a:pt x="12543" y="7348"/>
                    </a:lnTo>
                    <a:lnTo>
                      <a:pt x="12648" y="7352"/>
                    </a:lnTo>
                    <a:lnTo>
                      <a:pt x="12753" y="7354"/>
                    </a:lnTo>
                    <a:lnTo>
                      <a:pt x="12846" y="7354"/>
                    </a:lnTo>
                    <a:lnTo>
                      <a:pt x="12899" y="7353"/>
                    </a:lnTo>
                    <a:lnTo>
                      <a:pt x="12951" y="7351"/>
                    </a:lnTo>
                    <a:lnTo>
                      <a:pt x="13004" y="7347"/>
                    </a:lnTo>
                    <a:lnTo>
                      <a:pt x="13056" y="7341"/>
                    </a:lnTo>
                    <a:lnTo>
                      <a:pt x="13109" y="7334"/>
                    </a:lnTo>
                    <a:lnTo>
                      <a:pt x="13161" y="7324"/>
                    </a:lnTo>
                    <a:lnTo>
                      <a:pt x="13213" y="7314"/>
                    </a:lnTo>
                    <a:lnTo>
                      <a:pt x="13265" y="7303"/>
                    </a:lnTo>
                    <a:lnTo>
                      <a:pt x="13318" y="7288"/>
                    </a:lnTo>
                    <a:lnTo>
                      <a:pt x="13369" y="7274"/>
                    </a:lnTo>
                    <a:lnTo>
                      <a:pt x="13421" y="7257"/>
                    </a:lnTo>
                    <a:lnTo>
                      <a:pt x="13472" y="7239"/>
                    </a:lnTo>
                    <a:lnTo>
                      <a:pt x="13524" y="7219"/>
                    </a:lnTo>
                    <a:lnTo>
                      <a:pt x="13575" y="7198"/>
                    </a:lnTo>
                    <a:lnTo>
                      <a:pt x="13625" y="7175"/>
                    </a:lnTo>
                    <a:lnTo>
                      <a:pt x="13676" y="7151"/>
                    </a:lnTo>
                    <a:lnTo>
                      <a:pt x="13726" y="7125"/>
                    </a:lnTo>
                    <a:lnTo>
                      <a:pt x="13776" y="7099"/>
                    </a:lnTo>
                    <a:lnTo>
                      <a:pt x="13826" y="7070"/>
                    </a:lnTo>
                    <a:lnTo>
                      <a:pt x="13875" y="7040"/>
                    </a:lnTo>
                    <a:lnTo>
                      <a:pt x="13925" y="7009"/>
                    </a:lnTo>
                    <a:lnTo>
                      <a:pt x="13973" y="6976"/>
                    </a:lnTo>
                    <a:lnTo>
                      <a:pt x="14022" y="6942"/>
                    </a:lnTo>
                    <a:lnTo>
                      <a:pt x="14069" y="6907"/>
                    </a:lnTo>
                    <a:lnTo>
                      <a:pt x="14117" y="6870"/>
                    </a:lnTo>
                    <a:lnTo>
                      <a:pt x="14164" y="6832"/>
                    </a:lnTo>
                    <a:lnTo>
                      <a:pt x="14211" y="6792"/>
                    </a:lnTo>
                    <a:lnTo>
                      <a:pt x="14256" y="6752"/>
                    </a:lnTo>
                    <a:lnTo>
                      <a:pt x="14302" y="6709"/>
                    </a:lnTo>
                    <a:lnTo>
                      <a:pt x="14347" y="6666"/>
                    </a:lnTo>
                    <a:lnTo>
                      <a:pt x="14392" y="6621"/>
                    </a:lnTo>
                    <a:lnTo>
                      <a:pt x="14436" y="6574"/>
                    </a:lnTo>
                    <a:lnTo>
                      <a:pt x="14502" y="6500"/>
                    </a:lnTo>
                    <a:lnTo>
                      <a:pt x="14566" y="6424"/>
                    </a:lnTo>
                    <a:lnTo>
                      <a:pt x="14629" y="6345"/>
                    </a:lnTo>
                    <a:lnTo>
                      <a:pt x="14689" y="6264"/>
                    </a:lnTo>
                    <a:lnTo>
                      <a:pt x="14746" y="6181"/>
                    </a:lnTo>
                    <a:lnTo>
                      <a:pt x="14802" y="6095"/>
                    </a:lnTo>
                    <a:lnTo>
                      <a:pt x="14856" y="6008"/>
                    </a:lnTo>
                    <a:lnTo>
                      <a:pt x="14907" y="5918"/>
                    </a:lnTo>
                    <a:lnTo>
                      <a:pt x="14957" y="5826"/>
                    </a:lnTo>
                    <a:lnTo>
                      <a:pt x="15004" y="5732"/>
                    </a:lnTo>
                    <a:lnTo>
                      <a:pt x="15050" y="5636"/>
                    </a:lnTo>
                    <a:lnTo>
                      <a:pt x="15092" y="5539"/>
                    </a:lnTo>
                    <a:lnTo>
                      <a:pt x="15133" y="5439"/>
                    </a:lnTo>
                    <a:lnTo>
                      <a:pt x="15172" y="5337"/>
                    </a:lnTo>
                    <a:lnTo>
                      <a:pt x="15208" y="5234"/>
                    </a:lnTo>
                    <a:lnTo>
                      <a:pt x="15242" y="5129"/>
                    </a:lnTo>
                    <a:lnTo>
                      <a:pt x="15274" y="5023"/>
                    </a:lnTo>
                    <a:lnTo>
                      <a:pt x="15303" y="4914"/>
                    </a:lnTo>
                    <a:lnTo>
                      <a:pt x="15331" y="4804"/>
                    </a:lnTo>
                    <a:lnTo>
                      <a:pt x="15355" y="4693"/>
                    </a:lnTo>
                    <a:lnTo>
                      <a:pt x="15377" y="4579"/>
                    </a:lnTo>
                    <a:lnTo>
                      <a:pt x="15398" y="4464"/>
                    </a:lnTo>
                    <a:lnTo>
                      <a:pt x="15415" y="4348"/>
                    </a:lnTo>
                    <a:lnTo>
                      <a:pt x="15431" y="4230"/>
                    </a:lnTo>
                    <a:lnTo>
                      <a:pt x="15443" y="4111"/>
                    </a:lnTo>
                    <a:lnTo>
                      <a:pt x="15454" y="3990"/>
                    </a:lnTo>
                    <a:lnTo>
                      <a:pt x="15462" y="3868"/>
                    </a:lnTo>
                    <a:lnTo>
                      <a:pt x="15467" y="3745"/>
                    </a:lnTo>
                    <a:lnTo>
                      <a:pt x="15470" y="3621"/>
                    </a:lnTo>
                    <a:lnTo>
                      <a:pt x="15471" y="3496"/>
                    </a:lnTo>
                    <a:lnTo>
                      <a:pt x="15469" y="3369"/>
                    </a:lnTo>
                    <a:lnTo>
                      <a:pt x="15464" y="3240"/>
                    </a:lnTo>
                    <a:lnTo>
                      <a:pt x="15460" y="3150"/>
                    </a:lnTo>
                    <a:lnTo>
                      <a:pt x="15455" y="3060"/>
                    </a:lnTo>
                    <a:lnTo>
                      <a:pt x="15448" y="2971"/>
                    </a:lnTo>
                    <a:lnTo>
                      <a:pt x="15441" y="2885"/>
                    </a:lnTo>
                    <a:lnTo>
                      <a:pt x="15435" y="2799"/>
                    </a:lnTo>
                    <a:lnTo>
                      <a:pt x="15427" y="2716"/>
                    </a:lnTo>
                    <a:lnTo>
                      <a:pt x="15418" y="2633"/>
                    </a:lnTo>
                    <a:lnTo>
                      <a:pt x="15409" y="2553"/>
                    </a:lnTo>
                    <a:lnTo>
                      <a:pt x="15400" y="2475"/>
                    </a:lnTo>
                    <a:lnTo>
                      <a:pt x="15390" y="2397"/>
                    </a:lnTo>
                    <a:lnTo>
                      <a:pt x="15379" y="2321"/>
                    </a:lnTo>
                    <a:lnTo>
                      <a:pt x="15369" y="2246"/>
                    </a:lnTo>
                    <a:lnTo>
                      <a:pt x="15356" y="2174"/>
                    </a:lnTo>
                    <a:lnTo>
                      <a:pt x="15345" y="2102"/>
                    </a:lnTo>
                    <a:lnTo>
                      <a:pt x="15332" y="2032"/>
                    </a:lnTo>
                    <a:lnTo>
                      <a:pt x="15319" y="1964"/>
                    </a:lnTo>
                    <a:lnTo>
                      <a:pt x="15306" y="1897"/>
                    </a:lnTo>
                    <a:lnTo>
                      <a:pt x="15291" y="1832"/>
                    </a:lnTo>
                    <a:lnTo>
                      <a:pt x="15277" y="1768"/>
                    </a:lnTo>
                    <a:lnTo>
                      <a:pt x="15261" y="1705"/>
                    </a:lnTo>
                    <a:lnTo>
                      <a:pt x="15247" y="1645"/>
                    </a:lnTo>
                    <a:lnTo>
                      <a:pt x="15231" y="1585"/>
                    </a:lnTo>
                    <a:lnTo>
                      <a:pt x="15214" y="1527"/>
                    </a:lnTo>
                    <a:lnTo>
                      <a:pt x="15197" y="1471"/>
                    </a:lnTo>
                    <a:lnTo>
                      <a:pt x="15181" y="1415"/>
                    </a:lnTo>
                    <a:lnTo>
                      <a:pt x="15163" y="1361"/>
                    </a:lnTo>
                    <a:lnTo>
                      <a:pt x="15146" y="1310"/>
                    </a:lnTo>
                    <a:lnTo>
                      <a:pt x="15127" y="1258"/>
                    </a:lnTo>
                    <a:lnTo>
                      <a:pt x="15109" y="1210"/>
                    </a:lnTo>
                    <a:lnTo>
                      <a:pt x="15090" y="1162"/>
                    </a:lnTo>
                    <a:lnTo>
                      <a:pt x="15071" y="1115"/>
                    </a:lnTo>
                    <a:lnTo>
                      <a:pt x="15051" y="1071"/>
                    </a:lnTo>
                    <a:lnTo>
                      <a:pt x="15031" y="1027"/>
                    </a:lnTo>
                    <a:lnTo>
                      <a:pt x="15011" y="985"/>
                    </a:lnTo>
                    <a:lnTo>
                      <a:pt x="14991" y="944"/>
                    </a:lnTo>
                    <a:lnTo>
                      <a:pt x="14969" y="905"/>
                    </a:lnTo>
                    <a:lnTo>
                      <a:pt x="14949" y="867"/>
                    </a:lnTo>
                    <a:lnTo>
                      <a:pt x="14927" y="831"/>
                    </a:lnTo>
                    <a:lnTo>
                      <a:pt x="14905" y="796"/>
                    </a:lnTo>
                    <a:lnTo>
                      <a:pt x="14884" y="763"/>
                    </a:lnTo>
                    <a:lnTo>
                      <a:pt x="14862" y="731"/>
                    </a:lnTo>
                    <a:lnTo>
                      <a:pt x="14839" y="700"/>
                    </a:lnTo>
                    <a:lnTo>
                      <a:pt x="14817" y="670"/>
                    </a:lnTo>
                    <a:lnTo>
                      <a:pt x="14794" y="642"/>
                    </a:lnTo>
                    <a:lnTo>
                      <a:pt x="14771" y="617"/>
                    </a:lnTo>
                    <a:lnTo>
                      <a:pt x="14748" y="591"/>
                    </a:lnTo>
                    <a:lnTo>
                      <a:pt x="14725" y="567"/>
                    </a:lnTo>
                    <a:lnTo>
                      <a:pt x="14702" y="546"/>
                    </a:lnTo>
                    <a:lnTo>
                      <a:pt x="14678" y="524"/>
                    </a:lnTo>
                    <a:lnTo>
                      <a:pt x="14654" y="504"/>
                    </a:lnTo>
                    <a:lnTo>
                      <a:pt x="14630" y="487"/>
                    </a:lnTo>
                    <a:lnTo>
                      <a:pt x="14606" y="469"/>
                    </a:lnTo>
                    <a:lnTo>
                      <a:pt x="14582" y="454"/>
                    </a:lnTo>
                    <a:lnTo>
                      <a:pt x="14557" y="440"/>
                    </a:lnTo>
                    <a:lnTo>
                      <a:pt x="14534" y="427"/>
                    </a:lnTo>
                    <a:lnTo>
                      <a:pt x="14509" y="416"/>
                    </a:lnTo>
                    <a:lnTo>
                      <a:pt x="14484" y="405"/>
                    </a:lnTo>
                    <a:lnTo>
                      <a:pt x="14459" y="397"/>
                    </a:lnTo>
                    <a:lnTo>
                      <a:pt x="14435" y="390"/>
                    </a:lnTo>
                    <a:lnTo>
                      <a:pt x="14410" y="384"/>
                    </a:lnTo>
                    <a:lnTo>
                      <a:pt x="14385" y="380"/>
                    </a:lnTo>
                    <a:lnTo>
                      <a:pt x="14360" y="376"/>
                    </a:lnTo>
                    <a:lnTo>
                      <a:pt x="14336" y="374"/>
                    </a:lnTo>
                    <a:lnTo>
                      <a:pt x="14311" y="374"/>
                    </a:lnTo>
                    <a:lnTo>
                      <a:pt x="14280" y="374"/>
                    </a:lnTo>
                    <a:lnTo>
                      <a:pt x="14251" y="377"/>
                    </a:lnTo>
                    <a:lnTo>
                      <a:pt x="14223" y="381"/>
                    </a:lnTo>
                    <a:lnTo>
                      <a:pt x="14170" y="393"/>
                    </a:lnTo>
                    <a:lnTo>
                      <a:pt x="14121" y="409"/>
                    </a:lnTo>
                    <a:lnTo>
                      <a:pt x="14074" y="428"/>
                    </a:lnTo>
                    <a:lnTo>
                      <a:pt x="14031" y="450"/>
                    </a:lnTo>
                    <a:lnTo>
                      <a:pt x="13990" y="473"/>
                    </a:lnTo>
                    <a:lnTo>
                      <a:pt x="13953" y="500"/>
                    </a:lnTo>
                    <a:lnTo>
                      <a:pt x="13917" y="529"/>
                    </a:lnTo>
                    <a:lnTo>
                      <a:pt x="13885" y="559"/>
                    </a:lnTo>
                    <a:lnTo>
                      <a:pt x="13855" y="590"/>
                    </a:lnTo>
                    <a:lnTo>
                      <a:pt x="13828" y="622"/>
                    </a:lnTo>
                    <a:lnTo>
                      <a:pt x="13802" y="654"/>
                    </a:lnTo>
                    <a:lnTo>
                      <a:pt x="13779" y="686"/>
                    </a:lnTo>
                    <a:lnTo>
                      <a:pt x="13757" y="718"/>
                    </a:lnTo>
                    <a:lnTo>
                      <a:pt x="13737" y="748"/>
                    </a:lnTo>
                    <a:lnTo>
                      <a:pt x="13719" y="778"/>
                    </a:lnTo>
                    <a:lnTo>
                      <a:pt x="13706" y="803"/>
                    </a:lnTo>
                    <a:lnTo>
                      <a:pt x="13690" y="829"/>
                    </a:lnTo>
                    <a:lnTo>
                      <a:pt x="13674" y="857"/>
                    </a:lnTo>
                    <a:lnTo>
                      <a:pt x="13656" y="883"/>
                    </a:lnTo>
                    <a:lnTo>
                      <a:pt x="13639" y="909"/>
                    </a:lnTo>
                    <a:lnTo>
                      <a:pt x="13622" y="932"/>
                    </a:lnTo>
                    <a:lnTo>
                      <a:pt x="13615" y="942"/>
                    </a:lnTo>
                    <a:lnTo>
                      <a:pt x="13607" y="951"/>
                    </a:lnTo>
                    <a:lnTo>
                      <a:pt x="13600" y="959"/>
                    </a:lnTo>
                    <a:lnTo>
                      <a:pt x="13594" y="966"/>
                    </a:lnTo>
                    <a:lnTo>
                      <a:pt x="13559" y="987"/>
                    </a:lnTo>
                    <a:lnTo>
                      <a:pt x="13524" y="1007"/>
                    </a:lnTo>
                    <a:lnTo>
                      <a:pt x="13489" y="1025"/>
                    </a:lnTo>
                    <a:lnTo>
                      <a:pt x="13454" y="1040"/>
                    </a:lnTo>
                    <a:lnTo>
                      <a:pt x="13419" y="1053"/>
                    </a:lnTo>
                    <a:lnTo>
                      <a:pt x="13384" y="1067"/>
                    </a:lnTo>
                    <a:lnTo>
                      <a:pt x="13314" y="1090"/>
                    </a:lnTo>
                    <a:lnTo>
                      <a:pt x="13266" y="1112"/>
                    </a:lnTo>
                    <a:lnTo>
                      <a:pt x="13214" y="1134"/>
                    </a:lnTo>
                    <a:lnTo>
                      <a:pt x="13162" y="1157"/>
                    </a:lnTo>
                    <a:lnTo>
                      <a:pt x="13135" y="1170"/>
                    </a:lnTo>
                    <a:lnTo>
                      <a:pt x="13107" y="1183"/>
                    </a:lnTo>
                    <a:lnTo>
                      <a:pt x="13079" y="1199"/>
                    </a:lnTo>
                    <a:lnTo>
                      <a:pt x="13051" y="1216"/>
                    </a:lnTo>
                    <a:lnTo>
                      <a:pt x="13022" y="1235"/>
                    </a:lnTo>
                    <a:lnTo>
                      <a:pt x="12993" y="1256"/>
                    </a:lnTo>
                    <a:lnTo>
                      <a:pt x="12965" y="1280"/>
                    </a:lnTo>
                    <a:lnTo>
                      <a:pt x="12936" y="1307"/>
                    </a:lnTo>
                    <a:lnTo>
                      <a:pt x="12907" y="1337"/>
                    </a:lnTo>
                    <a:lnTo>
                      <a:pt x="12878" y="1371"/>
                    </a:lnTo>
                    <a:lnTo>
                      <a:pt x="12858" y="1391"/>
                    </a:lnTo>
                    <a:lnTo>
                      <a:pt x="12840" y="1412"/>
                    </a:lnTo>
                    <a:lnTo>
                      <a:pt x="12823" y="1433"/>
                    </a:lnTo>
                    <a:lnTo>
                      <a:pt x="12809" y="1455"/>
                    </a:lnTo>
                    <a:lnTo>
                      <a:pt x="12795" y="1477"/>
                    </a:lnTo>
                    <a:lnTo>
                      <a:pt x="12783" y="1499"/>
                    </a:lnTo>
                    <a:lnTo>
                      <a:pt x="12772" y="1522"/>
                    </a:lnTo>
                    <a:lnTo>
                      <a:pt x="12762" y="1545"/>
                    </a:lnTo>
                    <a:lnTo>
                      <a:pt x="12754" y="1568"/>
                    </a:lnTo>
                    <a:lnTo>
                      <a:pt x="12747" y="1591"/>
                    </a:lnTo>
                    <a:lnTo>
                      <a:pt x="12741" y="1615"/>
                    </a:lnTo>
                    <a:lnTo>
                      <a:pt x="12735" y="1638"/>
                    </a:lnTo>
                    <a:lnTo>
                      <a:pt x="12729" y="1688"/>
                    </a:lnTo>
                    <a:lnTo>
                      <a:pt x="12725" y="1736"/>
                    </a:lnTo>
                    <a:lnTo>
                      <a:pt x="12726" y="1787"/>
                    </a:lnTo>
                    <a:lnTo>
                      <a:pt x="12728" y="1837"/>
                    </a:lnTo>
                    <a:lnTo>
                      <a:pt x="12734" y="1889"/>
                    </a:lnTo>
                    <a:lnTo>
                      <a:pt x="12742" y="1940"/>
                    </a:lnTo>
                    <a:lnTo>
                      <a:pt x="12751" y="1992"/>
                    </a:lnTo>
                    <a:lnTo>
                      <a:pt x="12761" y="2044"/>
                    </a:lnTo>
                    <a:lnTo>
                      <a:pt x="12784" y="2149"/>
                    </a:lnTo>
                    <a:lnTo>
                      <a:pt x="12795" y="2203"/>
                    </a:lnTo>
                    <a:lnTo>
                      <a:pt x="12809" y="2260"/>
                    </a:lnTo>
                    <a:lnTo>
                      <a:pt x="12821" y="2318"/>
                    </a:lnTo>
                    <a:lnTo>
                      <a:pt x="12835" y="2379"/>
                    </a:lnTo>
                    <a:lnTo>
                      <a:pt x="12847" y="2444"/>
                    </a:lnTo>
                    <a:lnTo>
                      <a:pt x="12859" y="2511"/>
                    </a:lnTo>
                    <a:lnTo>
                      <a:pt x="12871" y="2582"/>
                    </a:lnTo>
                    <a:lnTo>
                      <a:pt x="12881" y="2656"/>
                    </a:lnTo>
                    <a:lnTo>
                      <a:pt x="12891" y="2733"/>
                    </a:lnTo>
                    <a:lnTo>
                      <a:pt x="12900" y="2815"/>
                    </a:lnTo>
                    <a:lnTo>
                      <a:pt x="12903" y="2858"/>
                    </a:lnTo>
                    <a:lnTo>
                      <a:pt x="12906" y="2901"/>
                    </a:lnTo>
                    <a:lnTo>
                      <a:pt x="12909" y="2946"/>
                    </a:lnTo>
                    <a:lnTo>
                      <a:pt x="12911" y="2991"/>
                    </a:lnTo>
                    <a:lnTo>
                      <a:pt x="12913" y="3037"/>
                    </a:lnTo>
                    <a:lnTo>
                      <a:pt x="12914" y="3085"/>
                    </a:lnTo>
                    <a:lnTo>
                      <a:pt x="12915" y="3134"/>
                    </a:lnTo>
                    <a:lnTo>
                      <a:pt x="12915" y="3184"/>
                    </a:lnTo>
                    <a:lnTo>
                      <a:pt x="12914" y="3235"/>
                    </a:lnTo>
                    <a:lnTo>
                      <a:pt x="12913" y="3288"/>
                    </a:lnTo>
                    <a:lnTo>
                      <a:pt x="12911" y="3341"/>
                    </a:lnTo>
                    <a:lnTo>
                      <a:pt x="12909" y="3396"/>
                    </a:lnTo>
                    <a:lnTo>
                      <a:pt x="12901" y="3396"/>
                    </a:lnTo>
                    <a:lnTo>
                      <a:pt x="12890" y="3396"/>
                    </a:lnTo>
                    <a:lnTo>
                      <a:pt x="12869" y="3392"/>
                    </a:lnTo>
                    <a:lnTo>
                      <a:pt x="12843" y="3384"/>
                    </a:lnTo>
                    <a:lnTo>
                      <a:pt x="12815" y="3375"/>
                    </a:lnTo>
                    <a:lnTo>
                      <a:pt x="12785" y="3362"/>
                    </a:lnTo>
                    <a:lnTo>
                      <a:pt x="12754" y="3345"/>
                    </a:lnTo>
                    <a:lnTo>
                      <a:pt x="12722" y="3326"/>
                    </a:lnTo>
                    <a:lnTo>
                      <a:pt x="12690" y="3303"/>
                    </a:lnTo>
                    <a:lnTo>
                      <a:pt x="12690" y="3302"/>
                    </a:lnTo>
                    <a:lnTo>
                      <a:pt x="12688" y="3300"/>
                    </a:lnTo>
                    <a:lnTo>
                      <a:pt x="12685" y="3296"/>
                    </a:lnTo>
                    <a:lnTo>
                      <a:pt x="12681" y="3291"/>
                    </a:lnTo>
                    <a:lnTo>
                      <a:pt x="12676" y="3284"/>
                    </a:lnTo>
                    <a:lnTo>
                      <a:pt x="12669" y="3276"/>
                    </a:lnTo>
                    <a:lnTo>
                      <a:pt x="12662" y="3268"/>
                    </a:lnTo>
                    <a:lnTo>
                      <a:pt x="12654" y="3258"/>
                    </a:lnTo>
                    <a:lnTo>
                      <a:pt x="12636" y="3236"/>
                    </a:lnTo>
                    <a:lnTo>
                      <a:pt x="12615" y="3210"/>
                    </a:lnTo>
                    <a:lnTo>
                      <a:pt x="12591" y="3184"/>
                    </a:lnTo>
                    <a:lnTo>
                      <a:pt x="12566" y="3155"/>
                    </a:lnTo>
                    <a:lnTo>
                      <a:pt x="12539" y="3125"/>
                    </a:lnTo>
                    <a:lnTo>
                      <a:pt x="12511" y="3096"/>
                    </a:lnTo>
                    <a:lnTo>
                      <a:pt x="12482" y="3067"/>
                    </a:lnTo>
                    <a:lnTo>
                      <a:pt x="12454" y="3039"/>
                    </a:lnTo>
                    <a:lnTo>
                      <a:pt x="12426" y="3015"/>
                    </a:lnTo>
                    <a:lnTo>
                      <a:pt x="12398" y="2992"/>
                    </a:lnTo>
                    <a:lnTo>
                      <a:pt x="12384" y="2983"/>
                    </a:lnTo>
                    <a:lnTo>
                      <a:pt x="12372" y="2973"/>
                    </a:lnTo>
                    <a:lnTo>
                      <a:pt x="12360" y="2966"/>
                    </a:lnTo>
                    <a:lnTo>
                      <a:pt x="12347" y="2960"/>
                    </a:lnTo>
                    <a:lnTo>
                      <a:pt x="12370" y="2947"/>
                    </a:lnTo>
                    <a:lnTo>
                      <a:pt x="12390" y="2931"/>
                    </a:lnTo>
                    <a:lnTo>
                      <a:pt x="12408" y="2914"/>
                    </a:lnTo>
                    <a:lnTo>
                      <a:pt x="12426" y="2893"/>
                    </a:lnTo>
                    <a:lnTo>
                      <a:pt x="12443" y="2872"/>
                    </a:lnTo>
                    <a:lnTo>
                      <a:pt x="12462" y="2850"/>
                    </a:lnTo>
                    <a:lnTo>
                      <a:pt x="12481" y="2827"/>
                    </a:lnTo>
                    <a:lnTo>
                      <a:pt x="12503" y="2803"/>
                    </a:lnTo>
                    <a:lnTo>
                      <a:pt x="12519" y="2762"/>
                    </a:lnTo>
                    <a:lnTo>
                      <a:pt x="12531" y="2721"/>
                    </a:lnTo>
                    <a:lnTo>
                      <a:pt x="12539" y="2678"/>
                    </a:lnTo>
                    <a:lnTo>
                      <a:pt x="12544" y="2634"/>
                    </a:lnTo>
                    <a:lnTo>
                      <a:pt x="12546" y="2590"/>
                    </a:lnTo>
                    <a:lnTo>
                      <a:pt x="12544" y="2545"/>
                    </a:lnTo>
                    <a:lnTo>
                      <a:pt x="12539" y="2500"/>
                    </a:lnTo>
                    <a:lnTo>
                      <a:pt x="12531" y="2453"/>
                    </a:lnTo>
                    <a:lnTo>
                      <a:pt x="12519" y="2406"/>
                    </a:lnTo>
                    <a:lnTo>
                      <a:pt x="12503" y="2358"/>
                    </a:lnTo>
                    <a:lnTo>
                      <a:pt x="12486" y="2310"/>
                    </a:lnTo>
                    <a:lnTo>
                      <a:pt x="12464" y="2261"/>
                    </a:lnTo>
                    <a:lnTo>
                      <a:pt x="12439" y="2210"/>
                    </a:lnTo>
                    <a:lnTo>
                      <a:pt x="12411" y="2160"/>
                    </a:lnTo>
                    <a:lnTo>
                      <a:pt x="12381" y="2108"/>
                    </a:lnTo>
                    <a:lnTo>
                      <a:pt x="12347" y="2056"/>
                    </a:lnTo>
                    <a:lnTo>
                      <a:pt x="12327" y="2030"/>
                    </a:lnTo>
                    <a:lnTo>
                      <a:pt x="12306" y="2006"/>
                    </a:lnTo>
                    <a:lnTo>
                      <a:pt x="12285" y="1982"/>
                    </a:lnTo>
                    <a:lnTo>
                      <a:pt x="12265" y="1961"/>
                    </a:lnTo>
                    <a:lnTo>
                      <a:pt x="12243" y="1939"/>
                    </a:lnTo>
                    <a:lnTo>
                      <a:pt x="12222" y="1920"/>
                    </a:lnTo>
                    <a:lnTo>
                      <a:pt x="12179" y="1882"/>
                    </a:lnTo>
                    <a:lnTo>
                      <a:pt x="12136" y="1848"/>
                    </a:lnTo>
                    <a:lnTo>
                      <a:pt x="12092" y="1816"/>
                    </a:lnTo>
                    <a:lnTo>
                      <a:pt x="12048" y="1786"/>
                    </a:lnTo>
                    <a:lnTo>
                      <a:pt x="12005" y="1758"/>
                    </a:lnTo>
                    <a:lnTo>
                      <a:pt x="11960" y="1730"/>
                    </a:lnTo>
                    <a:lnTo>
                      <a:pt x="11917" y="1703"/>
                    </a:lnTo>
                    <a:lnTo>
                      <a:pt x="11830" y="1650"/>
                    </a:lnTo>
                    <a:lnTo>
                      <a:pt x="11787" y="1622"/>
                    </a:lnTo>
                    <a:lnTo>
                      <a:pt x="11744" y="1592"/>
                    </a:lnTo>
                    <a:lnTo>
                      <a:pt x="11703" y="1561"/>
                    </a:lnTo>
                    <a:lnTo>
                      <a:pt x="11662" y="1526"/>
                    </a:lnTo>
                    <a:lnTo>
                      <a:pt x="11628" y="1498"/>
                    </a:lnTo>
                    <a:lnTo>
                      <a:pt x="11594" y="1470"/>
                    </a:lnTo>
                    <a:lnTo>
                      <a:pt x="11577" y="1454"/>
                    </a:lnTo>
                    <a:lnTo>
                      <a:pt x="11562" y="1438"/>
                    </a:lnTo>
                    <a:lnTo>
                      <a:pt x="11548" y="1421"/>
                    </a:lnTo>
                    <a:lnTo>
                      <a:pt x="11537" y="1402"/>
                    </a:lnTo>
                    <a:lnTo>
                      <a:pt x="11510" y="1365"/>
                    </a:lnTo>
                    <a:lnTo>
                      <a:pt x="11479" y="1325"/>
                    </a:lnTo>
                    <a:lnTo>
                      <a:pt x="11447" y="1282"/>
                    </a:lnTo>
                    <a:lnTo>
                      <a:pt x="11412" y="1237"/>
                    </a:lnTo>
                    <a:lnTo>
                      <a:pt x="11374" y="1189"/>
                    </a:lnTo>
                    <a:lnTo>
                      <a:pt x="11334" y="1139"/>
                    </a:lnTo>
                    <a:lnTo>
                      <a:pt x="11290" y="1087"/>
                    </a:lnTo>
                    <a:lnTo>
                      <a:pt x="11245" y="1034"/>
                    </a:lnTo>
                    <a:lnTo>
                      <a:pt x="11196" y="979"/>
                    </a:lnTo>
                    <a:lnTo>
                      <a:pt x="11146" y="924"/>
                    </a:lnTo>
                    <a:lnTo>
                      <a:pt x="11092" y="867"/>
                    </a:lnTo>
                    <a:lnTo>
                      <a:pt x="11036" y="810"/>
                    </a:lnTo>
                    <a:lnTo>
                      <a:pt x="10977" y="754"/>
                    </a:lnTo>
                    <a:lnTo>
                      <a:pt x="10916" y="696"/>
                    </a:lnTo>
                    <a:lnTo>
                      <a:pt x="10852" y="639"/>
                    </a:lnTo>
                    <a:lnTo>
                      <a:pt x="10785" y="584"/>
                    </a:lnTo>
                    <a:lnTo>
                      <a:pt x="10716" y="529"/>
                    </a:lnTo>
                    <a:lnTo>
                      <a:pt x="10644" y="474"/>
                    </a:lnTo>
                    <a:lnTo>
                      <a:pt x="10570" y="423"/>
                    </a:lnTo>
                    <a:lnTo>
                      <a:pt x="10492" y="371"/>
                    </a:lnTo>
                    <a:lnTo>
                      <a:pt x="10413" y="323"/>
                    </a:lnTo>
                    <a:lnTo>
                      <a:pt x="10330" y="277"/>
                    </a:lnTo>
                    <a:lnTo>
                      <a:pt x="10244" y="233"/>
                    </a:lnTo>
                    <a:lnTo>
                      <a:pt x="10157" y="192"/>
                    </a:lnTo>
                    <a:lnTo>
                      <a:pt x="10066" y="154"/>
                    </a:lnTo>
                    <a:lnTo>
                      <a:pt x="9973" y="120"/>
                    </a:lnTo>
                    <a:lnTo>
                      <a:pt x="9877" y="89"/>
                    </a:lnTo>
                    <a:lnTo>
                      <a:pt x="9827" y="75"/>
                    </a:lnTo>
                    <a:lnTo>
                      <a:pt x="9778" y="62"/>
                    </a:lnTo>
                    <a:lnTo>
                      <a:pt x="9727" y="50"/>
                    </a:lnTo>
                    <a:lnTo>
                      <a:pt x="9677" y="40"/>
                    </a:lnTo>
                    <a:lnTo>
                      <a:pt x="9625" y="30"/>
                    </a:lnTo>
                    <a:lnTo>
                      <a:pt x="9572" y="21"/>
                    </a:lnTo>
                    <a:lnTo>
                      <a:pt x="9520" y="14"/>
                    </a:lnTo>
                    <a:lnTo>
                      <a:pt x="9465" y="8"/>
                    </a:lnTo>
                    <a:lnTo>
                      <a:pt x="9411" y="3"/>
                    </a:lnTo>
                    <a:lnTo>
                      <a:pt x="9356" y="0"/>
                    </a:lnTo>
                    <a:lnTo>
                      <a:pt x="9231" y="0"/>
                    </a:lnTo>
                    <a:lnTo>
                      <a:pt x="9231" y="0"/>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8" name="Freeform 45"/>
              <p:cNvSpPr>
                <a:spLocks/>
              </p:cNvSpPr>
              <p:nvPr/>
            </p:nvSpPr>
            <p:spPr bwMode="auto">
              <a:xfrm>
                <a:off x="-1422419" y="-770563"/>
                <a:ext cx="415114" cy="424072"/>
              </a:xfrm>
              <a:custGeom>
                <a:avLst/>
                <a:gdLst>
                  <a:gd name="T0" fmla="*/ 2086 w 2090"/>
                  <a:gd name="T1" fmla="*/ 1 h 2119"/>
                  <a:gd name="T2" fmla="*/ 2063 w 2090"/>
                  <a:gd name="T3" fmla="*/ 8 h 2119"/>
                  <a:gd name="T4" fmla="*/ 2023 w 2090"/>
                  <a:gd name="T5" fmla="*/ 20 h 2119"/>
                  <a:gd name="T6" fmla="*/ 1964 w 2090"/>
                  <a:gd name="T7" fmla="*/ 35 h 2119"/>
                  <a:gd name="T8" fmla="*/ 1887 w 2090"/>
                  <a:gd name="T9" fmla="*/ 53 h 2119"/>
                  <a:gd name="T10" fmla="*/ 1790 w 2090"/>
                  <a:gd name="T11" fmla="*/ 73 h 2119"/>
                  <a:gd name="T12" fmla="*/ 1673 w 2090"/>
                  <a:gd name="T13" fmla="*/ 96 h 2119"/>
                  <a:gd name="T14" fmla="*/ 1536 w 2090"/>
                  <a:gd name="T15" fmla="*/ 119 h 2119"/>
                  <a:gd name="T16" fmla="*/ 1298 w 2090"/>
                  <a:gd name="T17" fmla="*/ 152 h 2119"/>
                  <a:gd name="T18" fmla="*/ 1061 w 2090"/>
                  <a:gd name="T19" fmla="*/ 171 h 2119"/>
                  <a:gd name="T20" fmla="*/ 859 w 2090"/>
                  <a:gd name="T21" fmla="*/ 192 h 2119"/>
                  <a:gd name="T22" fmla="*/ 693 w 2090"/>
                  <a:gd name="T23" fmla="*/ 233 h 2119"/>
                  <a:gd name="T24" fmla="*/ 515 w 2090"/>
                  <a:gd name="T25" fmla="*/ 347 h 2119"/>
                  <a:gd name="T26" fmla="*/ 365 w 2090"/>
                  <a:gd name="T27" fmla="*/ 513 h 2119"/>
                  <a:gd name="T28" fmla="*/ 248 w 2090"/>
                  <a:gd name="T29" fmla="*/ 723 h 2119"/>
                  <a:gd name="T30" fmla="*/ 150 w 2090"/>
                  <a:gd name="T31" fmla="*/ 986 h 2119"/>
                  <a:gd name="T32" fmla="*/ 77 w 2090"/>
                  <a:gd name="T33" fmla="*/ 1239 h 2119"/>
                  <a:gd name="T34" fmla="*/ 19 w 2090"/>
                  <a:gd name="T35" fmla="*/ 1600 h 2119"/>
                  <a:gd name="T36" fmla="*/ 7 w 2090"/>
                  <a:gd name="T37" fmla="*/ 1765 h 2119"/>
                  <a:gd name="T38" fmla="*/ 1 w 2090"/>
                  <a:gd name="T39" fmla="*/ 1907 h 2119"/>
                  <a:gd name="T40" fmla="*/ 1 w 2090"/>
                  <a:gd name="T41" fmla="*/ 2019 h 2119"/>
                  <a:gd name="T42" fmla="*/ 2 w 2090"/>
                  <a:gd name="T43" fmla="*/ 2093 h 2119"/>
                  <a:gd name="T44" fmla="*/ 3 w 2090"/>
                  <a:gd name="T45" fmla="*/ 2119 h 2119"/>
                  <a:gd name="T46" fmla="*/ 5 w 2090"/>
                  <a:gd name="T47" fmla="*/ 2110 h 2119"/>
                  <a:gd name="T48" fmla="*/ 12 w 2090"/>
                  <a:gd name="T49" fmla="*/ 2082 h 2119"/>
                  <a:gd name="T50" fmla="*/ 40 w 2090"/>
                  <a:gd name="T51" fmla="*/ 1983 h 2119"/>
                  <a:gd name="T52" fmla="*/ 83 w 2090"/>
                  <a:gd name="T53" fmla="*/ 1837 h 2119"/>
                  <a:gd name="T54" fmla="*/ 139 w 2090"/>
                  <a:gd name="T55" fmla="*/ 1659 h 2119"/>
                  <a:gd name="T56" fmla="*/ 260 w 2090"/>
                  <a:gd name="T57" fmla="*/ 1325 h 2119"/>
                  <a:gd name="T58" fmla="*/ 337 w 2090"/>
                  <a:gd name="T59" fmla="*/ 1145 h 2119"/>
                  <a:gd name="T60" fmla="*/ 419 w 2090"/>
                  <a:gd name="T61" fmla="*/ 997 h 2119"/>
                  <a:gd name="T62" fmla="*/ 481 w 2090"/>
                  <a:gd name="T63" fmla="*/ 901 h 2119"/>
                  <a:gd name="T64" fmla="*/ 565 w 2090"/>
                  <a:gd name="T65" fmla="*/ 784 h 2119"/>
                  <a:gd name="T66" fmla="*/ 636 w 2090"/>
                  <a:gd name="T67" fmla="*/ 701 h 2119"/>
                  <a:gd name="T68" fmla="*/ 679 w 2090"/>
                  <a:gd name="T69" fmla="*/ 662 h 2119"/>
                  <a:gd name="T70" fmla="*/ 687 w 2090"/>
                  <a:gd name="T71" fmla="*/ 656 h 2119"/>
                  <a:gd name="T72" fmla="*/ 675 w 2090"/>
                  <a:gd name="T73" fmla="*/ 694 h 2119"/>
                  <a:gd name="T74" fmla="*/ 657 w 2090"/>
                  <a:gd name="T75" fmla="*/ 770 h 2119"/>
                  <a:gd name="T76" fmla="*/ 648 w 2090"/>
                  <a:gd name="T77" fmla="*/ 863 h 2119"/>
                  <a:gd name="T78" fmla="*/ 663 w 2090"/>
                  <a:gd name="T79" fmla="*/ 987 h 2119"/>
                  <a:gd name="T80" fmla="*/ 699 w 2090"/>
                  <a:gd name="T81" fmla="*/ 1175 h 2119"/>
                  <a:gd name="T82" fmla="*/ 741 w 2090"/>
                  <a:gd name="T83" fmla="*/ 1322 h 2119"/>
                  <a:gd name="T84" fmla="*/ 767 w 2090"/>
                  <a:gd name="T85" fmla="*/ 1395 h 2119"/>
                  <a:gd name="T86" fmla="*/ 778 w 2090"/>
                  <a:gd name="T87" fmla="*/ 1424 h 2119"/>
                  <a:gd name="T88" fmla="*/ 782 w 2090"/>
                  <a:gd name="T89" fmla="*/ 1434 h 2119"/>
                  <a:gd name="T90" fmla="*/ 783 w 2090"/>
                  <a:gd name="T91" fmla="*/ 1407 h 2119"/>
                  <a:gd name="T92" fmla="*/ 790 w 2090"/>
                  <a:gd name="T93" fmla="*/ 1337 h 2119"/>
                  <a:gd name="T94" fmla="*/ 803 w 2090"/>
                  <a:gd name="T95" fmla="*/ 1231 h 2119"/>
                  <a:gd name="T96" fmla="*/ 824 w 2090"/>
                  <a:gd name="T97" fmla="*/ 1102 h 2119"/>
                  <a:gd name="T98" fmla="*/ 900 w 2090"/>
                  <a:gd name="T99" fmla="*/ 816 h 2119"/>
                  <a:gd name="T100" fmla="*/ 974 w 2090"/>
                  <a:gd name="T101" fmla="*/ 647 h 2119"/>
                  <a:gd name="T102" fmla="*/ 1055 w 2090"/>
                  <a:gd name="T103" fmla="*/ 533 h 2119"/>
                  <a:gd name="T104" fmla="*/ 1165 w 2090"/>
                  <a:gd name="T105" fmla="*/ 433 h 2119"/>
                  <a:gd name="T106" fmla="*/ 1295 w 2090"/>
                  <a:gd name="T107" fmla="*/ 351 h 2119"/>
                  <a:gd name="T108" fmla="*/ 1560 w 2090"/>
                  <a:gd name="T109" fmla="*/ 249 h 2119"/>
                  <a:gd name="T110" fmla="*/ 1736 w 2090"/>
                  <a:gd name="T111" fmla="*/ 184 h 2119"/>
                  <a:gd name="T112" fmla="*/ 1907 w 2090"/>
                  <a:gd name="T113" fmla="*/ 101 h 2119"/>
                  <a:gd name="T114" fmla="*/ 2012 w 2090"/>
                  <a:gd name="T115" fmla="*/ 45 h 2119"/>
                  <a:gd name="T116" fmla="*/ 2060 w 2090"/>
                  <a:gd name="T117" fmla="*/ 18 h 2119"/>
                  <a:gd name="T118" fmla="*/ 2087 w 2090"/>
                  <a:gd name="T119" fmla="*/ 2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90" h="2119">
                    <a:moveTo>
                      <a:pt x="2090" y="0"/>
                    </a:moveTo>
                    <a:lnTo>
                      <a:pt x="2090" y="0"/>
                    </a:lnTo>
                    <a:lnTo>
                      <a:pt x="2088" y="1"/>
                    </a:lnTo>
                    <a:lnTo>
                      <a:pt x="2086" y="1"/>
                    </a:lnTo>
                    <a:lnTo>
                      <a:pt x="2082" y="3"/>
                    </a:lnTo>
                    <a:lnTo>
                      <a:pt x="2077" y="4"/>
                    </a:lnTo>
                    <a:lnTo>
                      <a:pt x="2070" y="6"/>
                    </a:lnTo>
                    <a:lnTo>
                      <a:pt x="2063" y="8"/>
                    </a:lnTo>
                    <a:lnTo>
                      <a:pt x="2055" y="10"/>
                    </a:lnTo>
                    <a:lnTo>
                      <a:pt x="2046" y="13"/>
                    </a:lnTo>
                    <a:lnTo>
                      <a:pt x="2034" y="17"/>
                    </a:lnTo>
                    <a:lnTo>
                      <a:pt x="2023" y="20"/>
                    </a:lnTo>
                    <a:lnTo>
                      <a:pt x="2009" y="23"/>
                    </a:lnTo>
                    <a:lnTo>
                      <a:pt x="1996" y="27"/>
                    </a:lnTo>
                    <a:lnTo>
                      <a:pt x="1981" y="31"/>
                    </a:lnTo>
                    <a:lnTo>
                      <a:pt x="1964" y="35"/>
                    </a:lnTo>
                    <a:lnTo>
                      <a:pt x="1946" y="39"/>
                    </a:lnTo>
                    <a:lnTo>
                      <a:pt x="1928" y="43"/>
                    </a:lnTo>
                    <a:lnTo>
                      <a:pt x="1907" y="48"/>
                    </a:lnTo>
                    <a:lnTo>
                      <a:pt x="1887" y="53"/>
                    </a:lnTo>
                    <a:lnTo>
                      <a:pt x="1864" y="58"/>
                    </a:lnTo>
                    <a:lnTo>
                      <a:pt x="1840" y="63"/>
                    </a:lnTo>
                    <a:lnTo>
                      <a:pt x="1815" y="68"/>
                    </a:lnTo>
                    <a:lnTo>
                      <a:pt x="1790" y="73"/>
                    </a:lnTo>
                    <a:lnTo>
                      <a:pt x="1762" y="79"/>
                    </a:lnTo>
                    <a:lnTo>
                      <a:pt x="1733" y="85"/>
                    </a:lnTo>
                    <a:lnTo>
                      <a:pt x="1704" y="90"/>
                    </a:lnTo>
                    <a:lnTo>
                      <a:pt x="1673" y="96"/>
                    </a:lnTo>
                    <a:lnTo>
                      <a:pt x="1640" y="102"/>
                    </a:lnTo>
                    <a:lnTo>
                      <a:pt x="1607" y="107"/>
                    </a:lnTo>
                    <a:lnTo>
                      <a:pt x="1572" y="113"/>
                    </a:lnTo>
                    <a:lnTo>
                      <a:pt x="1536" y="119"/>
                    </a:lnTo>
                    <a:lnTo>
                      <a:pt x="1498" y="125"/>
                    </a:lnTo>
                    <a:lnTo>
                      <a:pt x="1429" y="135"/>
                    </a:lnTo>
                    <a:lnTo>
                      <a:pt x="1362" y="144"/>
                    </a:lnTo>
                    <a:lnTo>
                      <a:pt x="1298" y="152"/>
                    </a:lnTo>
                    <a:lnTo>
                      <a:pt x="1235" y="158"/>
                    </a:lnTo>
                    <a:lnTo>
                      <a:pt x="1175" y="163"/>
                    </a:lnTo>
                    <a:lnTo>
                      <a:pt x="1118" y="167"/>
                    </a:lnTo>
                    <a:lnTo>
                      <a:pt x="1061" y="171"/>
                    </a:lnTo>
                    <a:lnTo>
                      <a:pt x="1007" y="175"/>
                    </a:lnTo>
                    <a:lnTo>
                      <a:pt x="957" y="180"/>
                    </a:lnTo>
                    <a:lnTo>
                      <a:pt x="907" y="185"/>
                    </a:lnTo>
                    <a:lnTo>
                      <a:pt x="859" y="192"/>
                    </a:lnTo>
                    <a:lnTo>
                      <a:pt x="815" y="199"/>
                    </a:lnTo>
                    <a:lnTo>
                      <a:pt x="772" y="208"/>
                    </a:lnTo>
                    <a:lnTo>
                      <a:pt x="731" y="219"/>
                    </a:lnTo>
                    <a:lnTo>
                      <a:pt x="693" y="233"/>
                    </a:lnTo>
                    <a:lnTo>
                      <a:pt x="657" y="249"/>
                    </a:lnTo>
                    <a:lnTo>
                      <a:pt x="606" y="279"/>
                    </a:lnTo>
                    <a:lnTo>
                      <a:pt x="559" y="312"/>
                    </a:lnTo>
                    <a:lnTo>
                      <a:pt x="515" y="347"/>
                    </a:lnTo>
                    <a:lnTo>
                      <a:pt x="473" y="384"/>
                    </a:lnTo>
                    <a:lnTo>
                      <a:pt x="435" y="424"/>
                    </a:lnTo>
                    <a:lnTo>
                      <a:pt x="399" y="468"/>
                    </a:lnTo>
                    <a:lnTo>
                      <a:pt x="365" y="513"/>
                    </a:lnTo>
                    <a:lnTo>
                      <a:pt x="334" y="561"/>
                    </a:lnTo>
                    <a:lnTo>
                      <a:pt x="304" y="612"/>
                    </a:lnTo>
                    <a:lnTo>
                      <a:pt x="275" y="667"/>
                    </a:lnTo>
                    <a:lnTo>
                      <a:pt x="248" y="723"/>
                    </a:lnTo>
                    <a:lnTo>
                      <a:pt x="224" y="784"/>
                    </a:lnTo>
                    <a:lnTo>
                      <a:pt x="199" y="848"/>
                    </a:lnTo>
                    <a:lnTo>
                      <a:pt x="174" y="915"/>
                    </a:lnTo>
                    <a:lnTo>
                      <a:pt x="150" y="986"/>
                    </a:lnTo>
                    <a:lnTo>
                      <a:pt x="128" y="1060"/>
                    </a:lnTo>
                    <a:lnTo>
                      <a:pt x="113" y="1104"/>
                    </a:lnTo>
                    <a:lnTo>
                      <a:pt x="100" y="1149"/>
                    </a:lnTo>
                    <a:lnTo>
                      <a:pt x="77" y="1239"/>
                    </a:lnTo>
                    <a:lnTo>
                      <a:pt x="57" y="1331"/>
                    </a:lnTo>
                    <a:lnTo>
                      <a:pt x="42" y="1423"/>
                    </a:lnTo>
                    <a:lnTo>
                      <a:pt x="29" y="1512"/>
                    </a:lnTo>
                    <a:lnTo>
                      <a:pt x="19" y="1600"/>
                    </a:lnTo>
                    <a:lnTo>
                      <a:pt x="15" y="1643"/>
                    </a:lnTo>
                    <a:lnTo>
                      <a:pt x="12" y="1684"/>
                    </a:lnTo>
                    <a:lnTo>
                      <a:pt x="9" y="1725"/>
                    </a:lnTo>
                    <a:lnTo>
                      <a:pt x="7" y="1765"/>
                    </a:lnTo>
                    <a:lnTo>
                      <a:pt x="5" y="1803"/>
                    </a:lnTo>
                    <a:lnTo>
                      <a:pt x="3" y="1839"/>
                    </a:lnTo>
                    <a:lnTo>
                      <a:pt x="2" y="1874"/>
                    </a:lnTo>
                    <a:lnTo>
                      <a:pt x="1" y="1907"/>
                    </a:lnTo>
                    <a:lnTo>
                      <a:pt x="1" y="1939"/>
                    </a:lnTo>
                    <a:lnTo>
                      <a:pt x="0" y="1967"/>
                    </a:lnTo>
                    <a:lnTo>
                      <a:pt x="0" y="1994"/>
                    </a:lnTo>
                    <a:lnTo>
                      <a:pt x="1" y="2019"/>
                    </a:lnTo>
                    <a:lnTo>
                      <a:pt x="1" y="2042"/>
                    </a:lnTo>
                    <a:lnTo>
                      <a:pt x="1" y="2061"/>
                    </a:lnTo>
                    <a:lnTo>
                      <a:pt x="1" y="2079"/>
                    </a:lnTo>
                    <a:lnTo>
                      <a:pt x="2" y="2093"/>
                    </a:lnTo>
                    <a:lnTo>
                      <a:pt x="2" y="2104"/>
                    </a:lnTo>
                    <a:lnTo>
                      <a:pt x="3" y="2113"/>
                    </a:lnTo>
                    <a:lnTo>
                      <a:pt x="3" y="2117"/>
                    </a:lnTo>
                    <a:lnTo>
                      <a:pt x="3" y="2119"/>
                    </a:lnTo>
                    <a:lnTo>
                      <a:pt x="3" y="2119"/>
                    </a:lnTo>
                    <a:lnTo>
                      <a:pt x="4" y="2117"/>
                    </a:lnTo>
                    <a:lnTo>
                      <a:pt x="4" y="2114"/>
                    </a:lnTo>
                    <a:lnTo>
                      <a:pt x="5" y="2110"/>
                    </a:lnTo>
                    <a:lnTo>
                      <a:pt x="7" y="2104"/>
                    </a:lnTo>
                    <a:lnTo>
                      <a:pt x="8" y="2098"/>
                    </a:lnTo>
                    <a:lnTo>
                      <a:pt x="10" y="2091"/>
                    </a:lnTo>
                    <a:lnTo>
                      <a:pt x="12" y="2082"/>
                    </a:lnTo>
                    <a:lnTo>
                      <a:pt x="18" y="2062"/>
                    </a:lnTo>
                    <a:lnTo>
                      <a:pt x="24" y="2040"/>
                    </a:lnTo>
                    <a:lnTo>
                      <a:pt x="32" y="2013"/>
                    </a:lnTo>
                    <a:lnTo>
                      <a:pt x="40" y="1983"/>
                    </a:lnTo>
                    <a:lnTo>
                      <a:pt x="49" y="1950"/>
                    </a:lnTo>
                    <a:lnTo>
                      <a:pt x="59" y="1914"/>
                    </a:lnTo>
                    <a:lnTo>
                      <a:pt x="71" y="1877"/>
                    </a:lnTo>
                    <a:lnTo>
                      <a:pt x="83" y="1837"/>
                    </a:lnTo>
                    <a:lnTo>
                      <a:pt x="96" y="1794"/>
                    </a:lnTo>
                    <a:lnTo>
                      <a:pt x="110" y="1751"/>
                    </a:lnTo>
                    <a:lnTo>
                      <a:pt x="123" y="1706"/>
                    </a:lnTo>
                    <a:lnTo>
                      <a:pt x="139" y="1659"/>
                    </a:lnTo>
                    <a:lnTo>
                      <a:pt x="171" y="1565"/>
                    </a:lnTo>
                    <a:lnTo>
                      <a:pt x="205" y="1468"/>
                    </a:lnTo>
                    <a:lnTo>
                      <a:pt x="241" y="1372"/>
                    </a:lnTo>
                    <a:lnTo>
                      <a:pt x="260" y="1325"/>
                    </a:lnTo>
                    <a:lnTo>
                      <a:pt x="278" y="1277"/>
                    </a:lnTo>
                    <a:lnTo>
                      <a:pt x="298" y="1232"/>
                    </a:lnTo>
                    <a:lnTo>
                      <a:pt x="317" y="1189"/>
                    </a:lnTo>
                    <a:lnTo>
                      <a:pt x="337" y="1145"/>
                    </a:lnTo>
                    <a:lnTo>
                      <a:pt x="358" y="1105"/>
                    </a:lnTo>
                    <a:lnTo>
                      <a:pt x="377" y="1066"/>
                    </a:lnTo>
                    <a:lnTo>
                      <a:pt x="398" y="1030"/>
                    </a:lnTo>
                    <a:lnTo>
                      <a:pt x="419" y="997"/>
                    </a:lnTo>
                    <a:lnTo>
                      <a:pt x="438" y="966"/>
                    </a:lnTo>
                    <a:lnTo>
                      <a:pt x="453" y="944"/>
                    </a:lnTo>
                    <a:lnTo>
                      <a:pt x="467" y="922"/>
                    </a:lnTo>
                    <a:lnTo>
                      <a:pt x="481" y="901"/>
                    </a:lnTo>
                    <a:lnTo>
                      <a:pt x="494" y="881"/>
                    </a:lnTo>
                    <a:lnTo>
                      <a:pt x="520" y="845"/>
                    </a:lnTo>
                    <a:lnTo>
                      <a:pt x="544" y="813"/>
                    </a:lnTo>
                    <a:lnTo>
                      <a:pt x="565" y="784"/>
                    </a:lnTo>
                    <a:lnTo>
                      <a:pt x="586" y="758"/>
                    </a:lnTo>
                    <a:lnTo>
                      <a:pt x="604" y="736"/>
                    </a:lnTo>
                    <a:lnTo>
                      <a:pt x="622" y="717"/>
                    </a:lnTo>
                    <a:lnTo>
                      <a:pt x="636" y="701"/>
                    </a:lnTo>
                    <a:lnTo>
                      <a:pt x="650" y="687"/>
                    </a:lnTo>
                    <a:lnTo>
                      <a:pt x="661" y="677"/>
                    </a:lnTo>
                    <a:lnTo>
                      <a:pt x="671" y="669"/>
                    </a:lnTo>
                    <a:lnTo>
                      <a:pt x="679" y="662"/>
                    </a:lnTo>
                    <a:lnTo>
                      <a:pt x="684" y="657"/>
                    </a:lnTo>
                    <a:lnTo>
                      <a:pt x="687" y="655"/>
                    </a:lnTo>
                    <a:lnTo>
                      <a:pt x="688" y="654"/>
                    </a:lnTo>
                    <a:lnTo>
                      <a:pt x="687" y="656"/>
                    </a:lnTo>
                    <a:lnTo>
                      <a:pt x="685" y="661"/>
                    </a:lnTo>
                    <a:lnTo>
                      <a:pt x="683" y="670"/>
                    </a:lnTo>
                    <a:lnTo>
                      <a:pt x="679" y="681"/>
                    </a:lnTo>
                    <a:lnTo>
                      <a:pt x="675" y="694"/>
                    </a:lnTo>
                    <a:lnTo>
                      <a:pt x="670" y="711"/>
                    </a:lnTo>
                    <a:lnTo>
                      <a:pt x="665" y="728"/>
                    </a:lnTo>
                    <a:lnTo>
                      <a:pt x="661" y="748"/>
                    </a:lnTo>
                    <a:lnTo>
                      <a:pt x="657" y="770"/>
                    </a:lnTo>
                    <a:lnTo>
                      <a:pt x="653" y="791"/>
                    </a:lnTo>
                    <a:lnTo>
                      <a:pt x="650" y="815"/>
                    </a:lnTo>
                    <a:lnTo>
                      <a:pt x="649" y="839"/>
                    </a:lnTo>
                    <a:lnTo>
                      <a:pt x="648" y="863"/>
                    </a:lnTo>
                    <a:lnTo>
                      <a:pt x="649" y="887"/>
                    </a:lnTo>
                    <a:lnTo>
                      <a:pt x="652" y="912"/>
                    </a:lnTo>
                    <a:lnTo>
                      <a:pt x="657" y="935"/>
                    </a:lnTo>
                    <a:lnTo>
                      <a:pt x="663" y="987"/>
                    </a:lnTo>
                    <a:lnTo>
                      <a:pt x="672" y="1037"/>
                    </a:lnTo>
                    <a:lnTo>
                      <a:pt x="680" y="1085"/>
                    </a:lnTo>
                    <a:lnTo>
                      <a:pt x="689" y="1131"/>
                    </a:lnTo>
                    <a:lnTo>
                      <a:pt x="699" y="1175"/>
                    </a:lnTo>
                    <a:lnTo>
                      <a:pt x="710" y="1216"/>
                    </a:lnTo>
                    <a:lnTo>
                      <a:pt x="720" y="1255"/>
                    </a:lnTo>
                    <a:lnTo>
                      <a:pt x="731" y="1290"/>
                    </a:lnTo>
                    <a:lnTo>
                      <a:pt x="741" y="1322"/>
                    </a:lnTo>
                    <a:lnTo>
                      <a:pt x="750" y="1349"/>
                    </a:lnTo>
                    <a:lnTo>
                      <a:pt x="759" y="1374"/>
                    </a:lnTo>
                    <a:lnTo>
                      <a:pt x="762" y="1385"/>
                    </a:lnTo>
                    <a:lnTo>
                      <a:pt x="767" y="1395"/>
                    </a:lnTo>
                    <a:lnTo>
                      <a:pt x="770" y="1404"/>
                    </a:lnTo>
                    <a:lnTo>
                      <a:pt x="773" y="1411"/>
                    </a:lnTo>
                    <a:lnTo>
                      <a:pt x="776" y="1418"/>
                    </a:lnTo>
                    <a:lnTo>
                      <a:pt x="778" y="1424"/>
                    </a:lnTo>
                    <a:lnTo>
                      <a:pt x="779" y="1428"/>
                    </a:lnTo>
                    <a:lnTo>
                      <a:pt x="781" y="1431"/>
                    </a:lnTo>
                    <a:lnTo>
                      <a:pt x="781" y="1433"/>
                    </a:lnTo>
                    <a:lnTo>
                      <a:pt x="782" y="1434"/>
                    </a:lnTo>
                    <a:lnTo>
                      <a:pt x="782" y="1432"/>
                    </a:lnTo>
                    <a:lnTo>
                      <a:pt x="782" y="1427"/>
                    </a:lnTo>
                    <a:lnTo>
                      <a:pt x="783" y="1418"/>
                    </a:lnTo>
                    <a:lnTo>
                      <a:pt x="783" y="1407"/>
                    </a:lnTo>
                    <a:lnTo>
                      <a:pt x="784" y="1394"/>
                    </a:lnTo>
                    <a:lnTo>
                      <a:pt x="786" y="1377"/>
                    </a:lnTo>
                    <a:lnTo>
                      <a:pt x="788" y="1358"/>
                    </a:lnTo>
                    <a:lnTo>
                      <a:pt x="790" y="1337"/>
                    </a:lnTo>
                    <a:lnTo>
                      <a:pt x="792" y="1313"/>
                    </a:lnTo>
                    <a:lnTo>
                      <a:pt x="795" y="1288"/>
                    </a:lnTo>
                    <a:lnTo>
                      <a:pt x="799" y="1261"/>
                    </a:lnTo>
                    <a:lnTo>
                      <a:pt x="803" y="1231"/>
                    </a:lnTo>
                    <a:lnTo>
                      <a:pt x="808" y="1201"/>
                    </a:lnTo>
                    <a:lnTo>
                      <a:pt x="813" y="1169"/>
                    </a:lnTo>
                    <a:lnTo>
                      <a:pt x="818" y="1136"/>
                    </a:lnTo>
                    <a:lnTo>
                      <a:pt x="824" y="1102"/>
                    </a:lnTo>
                    <a:lnTo>
                      <a:pt x="839" y="1032"/>
                    </a:lnTo>
                    <a:lnTo>
                      <a:pt x="856" y="960"/>
                    </a:lnTo>
                    <a:lnTo>
                      <a:pt x="876" y="888"/>
                    </a:lnTo>
                    <a:lnTo>
                      <a:pt x="900" y="816"/>
                    </a:lnTo>
                    <a:lnTo>
                      <a:pt x="927" y="746"/>
                    </a:lnTo>
                    <a:lnTo>
                      <a:pt x="942" y="712"/>
                    </a:lnTo>
                    <a:lnTo>
                      <a:pt x="958" y="679"/>
                    </a:lnTo>
                    <a:lnTo>
                      <a:pt x="974" y="647"/>
                    </a:lnTo>
                    <a:lnTo>
                      <a:pt x="993" y="617"/>
                    </a:lnTo>
                    <a:lnTo>
                      <a:pt x="1011" y="588"/>
                    </a:lnTo>
                    <a:lnTo>
                      <a:pt x="1031" y="561"/>
                    </a:lnTo>
                    <a:lnTo>
                      <a:pt x="1055" y="533"/>
                    </a:lnTo>
                    <a:lnTo>
                      <a:pt x="1080" y="506"/>
                    </a:lnTo>
                    <a:lnTo>
                      <a:pt x="1107" y="480"/>
                    </a:lnTo>
                    <a:lnTo>
                      <a:pt x="1136" y="455"/>
                    </a:lnTo>
                    <a:lnTo>
                      <a:pt x="1165" y="433"/>
                    </a:lnTo>
                    <a:lnTo>
                      <a:pt x="1196" y="410"/>
                    </a:lnTo>
                    <a:lnTo>
                      <a:pt x="1228" y="389"/>
                    </a:lnTo>
                    <a:lnTo>
                      <a:pt x="1261" y="370"/>
                    </a:lnTo>
                    <a:lnTo>
                      <a:pt x="1295" y="351"/>
                    </a:lnTo>
                    <a:lnTo>
                      <a:pt x="1330" y="334"/>
                    </a:lnTo>
                    <a:lnTo>
                      <a:pt x="1403" y="302"/>
                    </a:lnTo>
                    <a:lnTo>
                      <a:pt x="1481" y="274"/>
                    </a:lnTo>
                    <a:lnTo>
                      <a:pt x="1560" y="249"/>
                    </a:lnTo>
                    <a:lnTo>
                      <a:pt x="1603" y="236"/>
                    </a:lnTo>
                    <a:lnTo>
                      <a:pt x="1646" y="221"/>
                    </a:lnTo>
                    <a:lnTo>
                      <a:pt x="1690" y="203"/>
                    </a:lnTo>
                    <a:lnTo>
                      <a:pt x="1736" y="184"/>
                    </a:lnTo>
                    <a:lnTo>
                      <a:pt x="1780" y="164"/>
                    </a:lnTo>
                    <a:lnTo>
                      <a:pt x="1825" y="143"/>
                    </a:lnTo>
                    <a:lnTo>
                      <a:pt x="1867" y="122"/>
                    </a:lnTo>
                    <a:lnTo>
                      <a:pt x="1907" y="101"/>
                    </a:lnTo>
                    <a:lnTo>
                      <a:pt x="1945" y="81"/>
                    </a:lnTo>
                    <a:lnTo>
                      <a:pt x="1981" y="63"/>
                    </a:lnTo>
                    <a:lnTo>
                      <a:pt x="1996" y="54"/>
                    </a:lnTo>
                    <a:lnTo>
                      <a:pt x="2012" y="45"/>
                    </a:lnTo>
                    <a:lnTo>
                      <a:pt x="2026" y="37"/>
                    </a:lnTo>
                    <a:lnTo>
                      <a:pt x="2038" y="30"/>
                    </a:lnTo>
                    <a:lnTo>
                      <a:pt x="2050" y="24"/>
                    </a:lnTo>
                    <a:lnTo>
                      <a:pt x="2060" y="18"/>
                    </a:lnTo>
                    <a:lnTo>
                      <a:pt x="2069" y="12"/>
                    </a:lnTo>
                    <a:lnTo>
                      <a:pt x="2077" y="8"/>
                    </a:lnTo>
                    <a:lnTo>
                      <a:pt x="2083" y="4"/>
                    </a:lnTo>
                    <a:lnTo>
                      <a:pt x="2087" y="2"/>
                    </a:lnTo>
                    <a:lnTo>
                      <a:pt x="2090" y="0"/>
                    </a:lnTo>
                    <a:lnTo>
                      <a:pt x="2090" y="0"/>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grpSp>
        <p:sp>
          <p:nvSpPr>
            <p:cNvPr id="31" name="Cylinder 812">
              <a:extLst>
                <a:ext uri="{FF2B5EF4-FFF2-40B4-BE49-F238E27FC236}">
                  <a16:creationId xmlns:a16="http://schemas.microsoft.com/office/drawing/2014/main" id="{97C68356-76ED-4307-828B-F8E97423BE48}"/>
                </a:ext>
              </a:extLst>
            </p:cNvPr>
            <p:cNvSpPr/>
            <p:nvPr/>
          </p:nvSpPr>
          <p:spPr bwMode="auto">
            <a:xfrm>
              <a:off x="487087" y="2647507"/>
              <a:ext cx="578940" cy="760594"/>
            </a:xfrm>
            <a:prstGeom prst="can">
              <a:avLst>
                <a:gd name="adj" fmla="val 39530"/>
              </a:avLst>
            </a:prstGeom>
            <a:solidFill>
              <a:schemeClr val="bg1"/>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200" b="1" i="0" u="none" strike="noStrike" kern="1200" cap="none" spc="0" normalizeH="0" baseline="0" noProof="0" dirty="0">
                  <a:ln>
                    <a:noFill/>
                  </a:ln>
                  <a:solidFill>
                    <a:schemeClr val="tx1"/>
                  </a:solidFill>
                  <a:effectLst/>
                  <a:uLnTx/>
                  <a:uFillTx/>
                  <a:ea typeface="Segoe UI Semibold" charset="0"/>
                  <a:cs typeface="Segoe UI Semibold" charset="0"/>
                </a:rPr>
                <a:t>SQL</a:t>
              </a:r>
            </a:p>
          </p:txBody>
        </p:sp>
        <p:sp>
          <p:nvSpPr>
            <p:cNvPr id="33" name="TextBox 32">
              <a:extLst>
                <a:ext uri="{FF2B5EF4-FFF2-40B4-BE49-F238E27FC236}">
                  <a16:creationId xmlns:a16="http://schemas.microsoft.com/office/drawing/2014/main" id="{1C438224-143B-4168-9821-30145A5DF0ED}"/>
                </a:ext>
              </a:extLst>
            </p:cNvPr>
            <p:cNvSpPr txBox="1"/>
            <p:nvPr/>
          </p:nvSpPr>
          <p:spPr>
            <a:xfrm>
              <a:off x="437318" y="3603796"/>
              <a:ext cx="3806829" cy="566656"/>
            </a:xfrm>
            <a:prstGeom prst="rect">
              <a:avLst/>
            </a:prstGeom>
            <a:noFill/>
          </p:spPr>
          <p:txBody>
            <a:bodyPr wrap="square" lIns="0" tIns="143428" rIns="179285" bIns="143428" rtlCol="0">
              <a:spAutoFit/>
            </a:bodyPr>
            <a:lstStyle/>
            <a:p>
              <a:pPr lvl="0">
                <a:lnSpc>
                  <a:spcPct val="90000"/>
                </a:lnSpc>
                <a:spcAft>
                  <a:spcPts val="588"/>
                </a:spcAft>
                <a:defRPr/>
              </a:pPr>
              <a:r>
                <a:rPr lang="en-US" sz="2000" dirty="0">
                  <a:solidFill>
                    <a:srgbClr val="0078D7"/>
                  </a:solidFill>
                  <a:latin typeface="+mj-lt"/>
                </a:rPr>
                <a:t>Modern data warehousing</a:t>
              </a:r>
            </a:p>
          </p:txBody>
        </p:sp>
        <p:sp>
          <p:nvSpPr>
            <p:cNvPr id="34" name="TextBox 33">
              <a:extLst>
                <a:ext uri="{FF2B5EF4-FFF2-40B4-BE49-F238E27FC236}">
                  <a16:creationId xmlns:a16="http://schemas.microsoft.com/office/drawing/2014/main" id="{1517D7F0-220B-4E90-9844-9127BBE5C573}"/>
                </a:ext>
              </a:extLst>
            </p:cNvPr>
            <p:cNvSpPr txBox="1"/>
            <p:nvPr/>
          </p:nvSpPr>
          <p:spPr>
            <a:xfrm>
              <a:off x="437318" y="4318874"/>
              <a:ext cx="2869408" cy="935988"/>
            </a:xfrm>
            <a:prstGeom prst="rect">
              <a:avLst/>
            </a:prstGeom>
            <a:noFill/>
          </p:spPr>
          <p:txBody>
            <a:bodyPr wrap="square" lIns="0" tIns="143428" rIns="179285" bIns="143428" rtlCol="0">
              <a:spAutoFit/>
            </a:bodyPr>
            <a:lstStyle/>
            <a:p>
              <a:pPr lvl="0">
                <a:spcAft>
                  <a:spcPts val="1200"/>
                </a:spcAft>
                <a:defRPr/>
              </a:pPr>
              <a:r>
                <a:rPr lang="en-US" sz="1400" dirty="0">
                  <a:solidFill>
                    <a:srgbClr val="353535"/>
                  </a:solidFill>
                </a:rPr>
                <a:t>“We want to integrate all our data—including Big Data—with our data warehouse”</a:t>
              </a:r>
            </a:p>
          </p:txBody>
        </p:sp>
        <p:cxnSp>
          <p:nvCxnSpPr>
            <p:cNvPr id="35" name="Straight Connector 34">
              <a:extLst>
                <a:ext uri="{FF2B5EF4-FFF2-40B4-BE49-F238E27FC236}">
                  <a16:creationId xmlns:a16="http://schemas.microsoft.com/office/drawing/2014/main" id="{D9B0109D-EB12-472C-9BA7-A10ACE03B52E}"/>
                </a:ext>
              </a:extLst>
            </p:cNvPr>
            <p:cNvCxnSpPr>
              <a:cxnSpLocks/>
            </p:cNvCxnSpPr>
            <p:nvPr/>
          </p:nvCxnSpPr>
          <p:spPr>
            <a:xfrm>
              <a:off x="444779" y="4265636"/>
              <a:ext cx="295200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61BCCA4C-F647-9843-85E7-C4F26B5AB129}"/>
              </a:ext>
            </a:extLst>
          </p:cNvPr>
          <p:cNvGrpSpPr/>
          <p:nvPr/>
        </p:nvGrpSpPr>
        <p:grpSpPr>
          <a:xfrm>
            <a:off x="4236685" y="2760920"/>
            <a:ext cx="3212189" cy="2278499"/>
            <a:chOff x="4236685" y="2760920"/>
            <a:chExt cx="3212189" cy="2278499"/>
          </a:xfrm>
        </p:grpSpPr>
        <p:sp>
          <p:nvSpPr>
            <p:cNvPr id="36" name="TextBox 35">
              <a:extLst>
                <a:ext uri="{FF2B5EF4-FFF2-40B4-BE49-F238E27FC236}">
                  <a16:creationId xmlns:a16="http://schemas.microsoft.com/office/drawing/2014/main" id="{1C438224-143B-4168-9821-30145A5DF0ED}"/>
                </a:ext>
              </a:extLst>
            </p:cNvPr>
            <p:cNvSpPr txBox="1"/>
            <p:nvPr/>
          </p:nvSpPr>
          <p:spPr>
            <a:xfrm>
              <a:off x="4236685" y="3603796"/>
              <a:ext cx="3212189" cy="566656"/>
            </a:xfrm>
            <a:prstGeom prst="rect">
              <a:avLst/>
            </a:prstGeom>
            <a:noFill/>
          </p:spPr>
          <p:txBody>
            <a:bodyPr wrap="square" lIns="0" tIns="143428" rIns="179285" bIns="143428" rtlCol="0">
              <a:spAutoFit/>
            </a:bodyPr>
            <a:lstStyle/>
            <a:p>
              <a:pPr lvl="0">
                <a:lnSpc>
                  <a:spcPct val="90000"/>
                </a:lnSpc>
                <a:spcAft>
                  <a:spcPts val="588"/>
                </a:spcAft>
                <a:defRPr/>
              </a:pPr>
              <a:r>
                <a:rPr lang="en-US" sz="2000" dirty="0">
                  <a:solidFill>
                    <a:srgbClr val="0078D7"/>
                  </a:solidFill>
                  <a:latin typeface="+mj-lt"/>
                </a:rPr>
                <a:t>Advanced analytics</a:t>
              </a:r>
            </a:p>
          </p:txBody>
        </p:sp>
        <p:sp>
          <p:nvSpPr>
            <p:cNvPr id="37" name="TextBox 36">
              <a:extLst>
                <a:ext uri="{FF2B5EF4-FFF2-40B4-BE49-F238E27FC236}">
                  <a16:creationId xmlns:a16="http://schemas.microsoft.com/office/drawing/2014/main" id="{1517D7F0-220B-4E90-9844-9127BBE5C573}"/>
                </a:ext>
              </a:extLst>
            </p:cNvPr>
            <p:cNvSpPr txBox="1"/>
            <p:nvPr/>
          </p:nvSpPr>
          <p:spPr>
            <a:xfrm>
              <a:off x="4236685" y="4318874"/>
              <a:ext cx="2653213" cy="720545"/>
            </a:xfrm>
            <a:prstGeom prst="rect">
              <a:avLst/>
            </a:prstGeom>
            <a:noFill/>
          </p:spPr>
          <p:txBody>
            <a:bodyPr wrap="square" lIns="0" tIns="143428" rIns="179285" bIns="143428" rtlCol="0">
              <a:spAutoFit/>
            </a:bodyPr>
            <a:lstStyle/>
            <a:p>
              <a:pPr lvl="0">
                <a:spcAft>
                  <a:spcPts val="1200"/>
                </a:spcAft>
                <a:defRPr/>
              </a:pPr>
              <a:r>
                <a:rPr lang="en-US" sz="1400" dirty="0">
                  <a:solidFill>
                    <a:srgbClr val="353535"/>
                  </a:solidFill>
                </a:rPr>
                <a:t>“We’re trying to predict when our customers churn”</a:t>
              </a:r>
            </a:p>
          </p:txBody>
        </p:sp>
        <p:cxnSp>
          <p:nvCxnSpPr>
            <p:cNvPr id="38" name="Straight Connector 37">
              <a:extLst>
                <a:ext uri="{FF2B5EF4-FFF2-40B4-BE49-F238E27FC236}">
                  <a16:creationId xmlns:a16="http://schemas.microsoft.com/office/drawing/2014/main" id="{D9B0109D-EB12-472C-9BA7-A10ACE03B52E}"/>
                </a:ext>
              </a:extLst>
            </p:cNvPr>
            <p:cNvCxnSpPr>
              <a:cxnSpLocks/>
            </p:cNvCxnSpPr>
            <p:nvPr/>
          </p:nvCxnSpPr>
          <p:spPr>
            <a:xfrm>
              <a:off x="4244146" y="4265636"/>
              <a:ext cx="295200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Freeform 41">
              <a:extLst>
                <a:ext uri="{FF2B5EF4-FFF2-40B4-BE49-F238E27FC236}">
                  <a16:creationId xmlns:a16="http://schemas.microsoft.com/office/drawing/2014/main" id="{C5A7969D-6335-FA41-99F7-856AA635FEFA}"/>
                </a:ext>
              </a:extLst>
            </p:cNvPr>
            <p:cNvSpPr/>
            <p:nvPr/>
          </p:nvSpPr>
          <p:spPr bwMode="auto">
            <a:xfrm>
              <a:off x="4244146" y="2760920"/>
              <a:ext cx="643828" cy="677631"/>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p:nvSpPr>
            <p:cNvPr id="46" name="graph_9" title="Icon of a line chart with connected circles at varying points">
              <a:extLst>
                <a:ext uri="{FF2B5EF4-FFF2-40B4-BE49-F238E27FC236}">
                  <a16:creationId xmlns:a16="http://schemas.microsoft.com/office/drawing/2014/main" id="{4416ECAF-1CD3-45DC-8543-EEB8F93EE408}"/>
                </a:ext>
              </a:extLst>
            </p:cNvPr>
            <p:cNvSpPr>
              <a:spLocks noChangeAspect="1" noEditPoints="1"/>
            </p:cNvSpPr>
            <p:nvPr/>
          </p:nvSpPr>
          <p:spPr bwMode="auto">
            <a:xfrm>
              <a:off x="4986023" y="2966062"/>
              <a:ext cx="503604" cy="454424"/>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grpSp>
      <p:grpSp>
        <p:nvGrpSpPr>
          <p:cNvPr id="4" name="Group 3">
            <a:extLst>
              <a:ext uri="{FF2B5EF4-FFF2-40B4-BE49-F238E27FC236}">
                <a16:creationId xmlns:a16="http://schemas.microsoft.com/office/drawing/2014/main" id="{46D65DAF-12D3-5A4C-8068-B73550C18E3F}"/>
              </a:ext>
            </a:extLst>
          </p:cNvPr>
          <p:cNvGrpSpPr/>
          <p:nvPr/>
        </p:nvGrpSpPr>
        <p:grpSpPr>
          <a:xfrm>
            <a:off x="8043514" y="2803607"/>
            <a:ext cx="3212189" cy="2605143"/>
            <a:chOff x="8043514" y="2803607"/>
            <a:chExt cx="3212189" cy="2605143"/>
          </a:xfrm>
        </p:grpSpPr>
        <p:sp>
          <p:nvSpPr>
            <p:cNvPr id="39" name="TextBox 38">
              <a:extLst>
                <a:ext uri="{FF2B5EF4-FFF2-40B4-BE49-F238E27FC236}">
                  <a16:creationId xmlns:a16="http://schemas.microsoft.com/office/drawing/2014/main" id="{1C438224-143B-4168-9821-30145A5DF0ED}"/>
                </a:ext>
              </a:extLst>
            </p:cNvPr>
            <p:cNvSpPr txBox="1"/>
            <p:nvPr/>
          </p:nvSpPr>
          <p:spPr>
            <a:xfrm>
              <a:off x="8043514" y="3603796"/>
              <a:ext cx="3212189" cy="566656"/>
            </a:xfrm>
            <a:prstGeom prst="rect">
              <a:avLst/>
            </a:prstGeom>
            <a:noFill/>
          </p:spPr>
          <p:txBody>
            <a:bodyPr wrap="square" lIns="0" tIns="143428" rIns="179285" bIns="143428" rtlCol="0">
              <a:spAutoFit/>
            </a:bodyPr>
            <a:lstStyle/>
            <a:p>
              <a:pPr lvl="0">
                <a:lnSpc>
                  <a:spcPct val="90000"/>
                </a:lnSpc>
                <a:spcAft>
                  <a:spcPts val="588"/>
                </a:spcAft>
                <a:defRPr/>
              </a:pPr>
              <a:r>
                <a:rPr lang="en-US" sz="2000" dirty="0">
                  <a:solidFill>
                    <a:srgbClr val="0078D7"/>
                  </a:solidFill>
                  <a:latin typeface="+mj-lt"/>
                </a:rPr>
                <a:t>Real-time analytics</a:t>
              </a:r>
            </a:p>
          </p:txBody>
        </p:sp>
        <p:sp>
          <p:nvSpPr>
            <p:cNvPr id="40" name="TextBox 39">
              <a:extLst>
                <a:ext uri="{FF2B5EF4-FFF2-40B4-BE49-F238E27FC236}">
                  <a16:creationId xmlns:a16="http://schemas.microsoft.com/office/drawing/2014/main" id="{1517D7F0-220B-4E90-9844-9127BBE5C573}"/>
                </a:ext>
              </a:extLst>
            </p:cNvPr>
            <p:cNvSpPr txBox="1"/>
            <p:nvPr/>
          </p:nvSpPr>
          <p:spPr>
            <a:xfrm>
              <a:off x="8043514" y="4318874"/>
              <a:ext cx="2652839" cy="1089876"/>
            </a:xfrm>
            <a:prstGeom prst="rect">
              <a:avLst/>
            </a:prstGeom>
            <a:noFill/>
          </p:spPr>
          <p:txBody>
            <a:bodyPr wrap="square" lIns="0" tIns="143428" rIns="179285" bIns="143428" rtlCol="0">
              <a:spAutoFit/>
            </a:bodyPr>
            <a:lstStyle/>
            <a:p>
              <a:pPr lvl="0">
                <a:spcAft>
                  <a:spcPts val="1200"/>
                </a:spcAft>
                <a:defRPr/>
              </a:pPr>
              <a:r>
                <a:rPr lang="en-US" sz="1400" dirty="0">
                  <a:solidFill>
                    <a:srgbClr val="353535"/>
                  </a:solidFill>
                </a:rPr>
                <a:t>“We’re trying to get insights from our devices in real-time”</a:t>
              </a:r>
            </a:p>
            <a:p>
              <a:pPr lvl="0">
                <a:spcAft>
                  <a:spcPts val="1200"/>
                </a:spcAft>
                <a:defRPr/>
              </a:pPr>
              <a:endParaRPr lang="en-US" sz="1400" dirty="0">
                <a:solidFill>
                  <a:srgbClr val="353535"/>
                </a:solidFill>
              </a:endParaRPr>
            </a:p>
          </p:txBody>
        </p:sp>
        <p:cxnSp>
          <p:nvCxnSpPr>
            <p:cNvPr id="41" name="Straight Connector 40">
              <a:extLst>
                <a:ext uri="{FF2B5EF4-FFF2-40B4-BE49-F238E27FC236}">
                  <a16:creationId xmlns:a16="http://schemas.microsoft.com/office/drawing/2014/main" id="{D9B0109D-EB12-472C-9BA7-A10ACE03B52E}"/>
                </a:ext>
              </a:extLst>
            </p:cNvPr>
            <p:cNvCxnSpPr>
              <a:cxnSpLocks/>
            </p:cNvCxnSpPr>
            <p:nvPr/>
          </p:nvCxnSpPr>
          <p:spPr>
            <a:xfrm>
              <a:off x="8050975" y="4265636"/>
              <a:ext cx="295200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8050975" y="2803607"/>
              <a:ext cx="498786" cy="646919"/>
              <a:chOff x="8050975" y="2803607"/>
              <a:chExt cx="498786" cy="646919"/>
            </a:xfrm>
          </p:grpSpPr>
          <p:sp>
            <p:nvSpPr>
              <p:cNvPr id="5" name="Rectangle 4"/>
              <p:cNvSpPr/>
              <p:nvPr/>
            </p:nvSpPr>
            <p:spPr bwMode="auto">
              <a:xfrm>
                <a:off x="8050975" y="3099735"/>
                <a:ext cx="492417" cy="14029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3" name="Freeform 32">
                <a:extLst>
                  <a:ext uri="{FF2B5EF4-FFF2-40B4-BE49-F238E27FC236}">
                    <a16:creationId xmlns:a16="http://schemas.microsoft.com/office/drawing/2014/main" id="{049CAAA8-4CD6-47E7-9984-143613282B60}"/>
                  </a:ext>
                </a:extLst>
              </p:cNvPr>
              <p:cNvSpPr/>
              <p:nvPr/>
            </p:nvSpPr>
            <p:spPr>
              <a:xfrm>
                <a:off x="8050975" y="2824658"/>
                <a:ext cx="498786" cy="613893"/>
              </a:xfrm>
              <a:custGeom>
                <a:avLst/>
                <a:gdLst>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1744872 w 3489743"/>
                  <a:gd name="connsiteY24" fmla="*/ 256767 h 4475775"/>
                  <a:gd name="connsiteX25" fmla="*/ 540488 w 3489743"/>
                  <a:gd name="connsiteY25" fmla="*/ 610251 h 4475775"/>
                  <a:gd name="connsiteX26" fmla="*/ 1744872 w 3489743"/>
                  <a:gd name="connsiteY26" fmla="*/ 963735 h 4475775"/>
                  <a:gd name="connsiteX27" fmla="*/ 2949256 w 3489743"/>
                  <a:gd name="connsiteY27" fmla="*/ 610251 h 4475775"/>
                  <a:gd name="connsiteX28" fmla="*/ 1744872 w 3489743"/>
                  <a:gd name="connsiteY28" fmla="*/ 256767 h 4475775"/>
                  <a:gd name="connsiteX29" fmla="*/ 1744871 w 3489743"/>
                  <a:gd name="connsiteY29" fmla="*/ 0 h 4475775"/>
                  <a:gd name="connsiteX30" fmla="*/ 3480733 w 3489743"/>
                  <a:gd name="connsiteY30" fmla="*/ 638982 h 4475775"/>
                  <a:gd name="connsiteX31" fmla="*/ 3487076 w 3489743"/>
                  <a:gd name="connsiteY31" fmla="*/ 690223 h 4475775"/>
                  <a:gd name="connsiteX32" fmla="*/ 3489741 w 3489743"/>
                  <a:gd name="connsiteY32" fmla="*/ 690223 h 4475775"/>
                  <a:gd name="connsiteX33" fmla="*/ 3489741 w 3489743"/>
                  <a:gd name="connsiteY33" fmla="*/ 711755 h 4475775"/>
                  <a:gd name="connsiteX34" fmla="*/ 3489741 w 3489743"/>
                  <a:gd name="connsiteY34" fmla="*/ 1865194 h 4475775"/>
                  <a:gd name="connsiteX35" fmla="*/ 3489742 w 3489743"/>
                  <a:gd name="connsiteY35" fmla="*/ 1865195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1 w 3489743"/>
                  <a:gd name="connsiteY35" fmla="*/ 1865194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1865191 h 4475775"/>
                  <a:gd name="connsiteX50" fmla="*/ 2 w 3489743"/>
                  <a:gd name="connsiteY50" fmla="*/ 711763 h 4475775"/>
                  <a:gd name="connsiteX51" fmla="*/ 1 w 3489743"/>
                  <a:gd name="connsiteY51" fmla="*/ 711755 h 4475775"/>
                  <a:gd name="connsiteX52" fmla="*/ 2 w 3489743"/>
                  <a:gd name="connsiteY52" fmla="*/ 711747 h 4475775"/>
                  <a:gd name="connsiteX53" fmla="*/ 9010 w 3489743"/>
                  <a:gd name="connsiteY53" fmla="*/ 638982 h 4475775"/>
                  <a:gd name="connsiteX54" fmla="*/ 1744871 w 3489743"/>
                  <a:gd name="connsiteY54"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711763 h 4475775"/>
                  <a:gd name="connsiteX50" fmla="*/ 1 w 3489743"/>
                  <a:gd name="connsiteY50" fmla="*/ 711755 h 4475775"/>
                  <a:gd name="connsiteX51" fmla="*/ 2 w 3489743"/>
                  <a:gd name="connsiteY51" fmla="*/ 711747 h 4475775"/>
                  <a:gd name="connsiteX52" fmla="*/ 9010 w 3489743"/>
                  <a:gd name="connsiteY52" fmla="*/ 638982 h 4475775"/>
                  <a:gd name="connsiteX53" fmla="*/ 1744871 w 3489743"/>
                  <a:gd name="connsiteY53"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2 w 3489743"/>
                  <a:gd name="connsiteY48" fmla="*/ 711763 h 4475775"/>
                  <a:gd name="connsiteX49" fmla="*/ 1 w 3489743"/>
                  <a:gd name="connsiteY49" fmla="*/ 711755 h 4475775"/>
                  <a:gd name="connsiteX50" fmla="*/ 2 w 3489743"/>
                  <a:gd name="connsiteY50" fmla="*/ 711747 h 4475775"/>
                  <a:gd name="connsiteX51" fmla="*/ 9010 w 3489743"/>
                  <a:gd name="connsiteY51" fmla="*/ 638982 h 4475775"/>
                  <a:gd name="connsiteX52" fmla="*/ 1744871 w 3489743"/>
                  <a:gd name="connsiteY52" fmla="*/ 0 h 44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489743" h="4475775">
                    <a:moveTo>
                      <a:pt x="2360504" y="2523946"/>
                    </a:moveTo>
                    <a:lnTo>
                      <a:pt x="2391169" y="2592261"/>
                    </a:lnTo>
                    <a:cubicBezTo>
                      <a:pt x="2490082" y="2753979"/>
                      <a:pt x="2721644" y="2867451"/>
                      <a:pt x="2991531" y="2867451"/>
                    </a:cubicBezTo>
                    <a:cubicBezTo>
                      <a:pt x="3171455" y="2867451"/>
                      <a:pt x="3334347" y="2817019"/>
                      <a:pt x="3452257" y="2735481"/>
                    </a:cubicBezTo>
                    <a:lnTo>
                      <a:pt x="3489742" y="2704064"/>
                    </a:lnTo>
                    <a:lnTo>
                      <a:pt x="3489742" y="3764012"/>
                    </a:lnTo>
                    <a:cubicBezTo>
                      <a:pt x="3489742" y="3764015"/>
                      <a:pt x="3489743" y="3764017"/>
                      <a:pt x="3489743" y="3764020"/>
                    </a:cubicBezTo>
                    <a:cubicBezTo>
                      <a:pt x="3489743" y="3764023"/>
                      <a:pt x="3489742" y="3764025"/>
                      <a:pt x="3489742" y="3764028"/>
                    </a:cubicBezTo>
                    <a:lnTo>
                      <a:pt x="3489742" y="3785552"/>
                    </a:lnTo>
                    <a:lnTo>
                      <a:pt x="3487077" y="3785552"/>
                    </a:lnTo>
                    <a:lnTo>
                      <a:pt x="3480734" y="3836793"/>
                    </a:lnTo>
                    <a:cubicBezTo>
                      <a:pt x="3391380" y="4195699"/>
                      <a:pt x="2648309" y="4475775"/>
                      <a:pt x="1744873" y="4475775"/>
                    </a:cubicBezTo>
                    <a:cubicBezTo>
                      <a:pt x="841437" y="4475775"/>
                      <a:pt x="98366" y="4195699"/>
                      <a:pt x="9011" y="3836793"/>
                    </a:cubicBezTo>
                    <a:lnTo>
                      <a:pt x="2668" y="3785552"/>
                    </a:lnTo>
                    <a:lnTo>
                      <a:pt x="3" y="3785552"/>
                    </a:lnTo>
                    <a:lnTo>
                      <a:pt x="3" y="3764020"/>
                    </a:lnTo>
                    <a:lnTo>
                      <a:pt x="3" y="2704066"/>
                    </a:lnTo>
                    <a:lnTo>
                      <a:pt x="37485" y="2735481"/>
                    </a:lnTo>
                    <a:cubicBezTo>
                      <a:pt x="155395" y="2817019"/>
                      <a:pt x="318287" y="2867451"/>
                      <a:pt x="498211" y="2867451"/>
                    </a:cubicBezTo>
                    <a:cubicBezTo>
                      <a:pt x="768098" y="2867451"/>
                      <a:pt x="999660" y="2753979"/>
                      <a:pt x="1098573" y="2592261"/>
                    </a:cubicBezTo>
                    <a:lnTo>
                      <a:pt x="1113844" y="2558242"/>
                    </a:lnTo>
                    <a:lnTo>
                      <a:pt x="1129114" y="2592261"/>
                    </a:lnTo>
                    <a:cubicBezTo>
                      <a:pt x="1228027" y="2753979"/>
                      <a:pt x="1459589" y="2867451"/>
                      <a:pt x="1729476" y="2867451"/>
                    </a:cubicBezTo>
                    <a:cubicBezTo>
                      <a:pt x="1999363" y="2867451"/>
                      <a:pt x="2230925" y="2753979"/>
                      <a:pt x="2329838" y="2592261"/>
                    </a:cubicBezTo>
                    <a:lnTo>
                      <a:pt x="2360504" y="2523946"/>
                    </a:lnTo>
                    <a:close/>
                    <a:moveTo>
                      <a:pt x="1744872" y="256767"/>
                    </a:moveTo>
                    <a:cubicBezTo>
                      <a:pt x="1079709" y="256767"/>
                      <a:pt x="540488" y="415027"/>
                      <a:pt x="540488" y="610251"/>
                    </a:cubicBezTo>
                    <a:cubicBezTo>
                      <a:pt x="540488" y="805475"/>
                      <a:pt x="1079709" y="963735"/>
                      <a:pt x="1744872" y="963735"/>
                    </a:cubicBezTo>
                    <a:cubicBezTo>
                      <a:pt x="2410035" y="963735"/>
                      <a:pt x="2949256" y="805475"/>
                      <a:pt x="2949256" y="610251"/>
                    </a:cubicBezTo>
                    <a:cubicBezTo>
                      <a:pt x="2949256" y="415027"/>
                      <a:pt x="2410035" y="256767"/>
                      <a:pt x="1744872" y="256767"/>
                    </a:cubicBezTo>
                    <a:close/>
                    <a:moveTo>
                      <a:pt x="1744871" y="0"/>
                    </a:moveTo>
                    <a:cubicBezTo>
                      <a:pt x="2648307" y="0"/>
                      <a:pt x="3391378" y="280076"/>
                      <a:pt x="3480733" y="638982"/>
                    </a:cubicBezTo>
                    <a:lnTo>
                      <a:pt x="3487076" y="690223"/>
                    </a:lnTo>
                    <a:lnTo>
                      <a:pt x="3489741" y="690223"/>
                    </a:lnTo>
                    <a:lnTo>
                      <a:pt x="3489741" y="711755"/>
                    </a:lnTo>
                    <a:cubicBezTo>
                      <a:pt x="3489741" y="1287692"/>
                      <a:pt x="3489742" y="1863629"/>
                      <a:pt x="3489742" y="2439566"/>
                    </a:cubicBezTo>
                    <a:lnTo>
                      <a:pt x="3452256" y="2470984"/>
                    </a:lnTo>
                    <a:cubicBezTo>
                      <a:pt x="3334346" y="2552522"/>
                      <a:pt x="3171454" y="2602954"/>
                      <a:pt x="2991530" y="2602954"/>
                    </a:cubicBezTo>
                    <a:cubicBezTo>
                      <a:pt x="2721643" y="2602954"/>
                      <a:pt x="2490081" y="2489482"/>
                      <a:pt x="2391168" y="2327764"/>
                    </a:cubicBezTo>
                    <a:lnTo>
                      <a:pt x="2360503" y="2259449"/>
                    </a:lnTo>
                    <a:lnTo>
                      <a:pt x="2329837" y="2327764"/>
                    </a:lnTo>
                    <a:cubicBezTo>
                      <a:pt x="2230924" y="2489482"/>
                      <a:pt x="1999362" y="2602954"/>
                      <a:pt x="1729475" y="2602954"/>
                    </a:cubicBezTo>
                    <a:cubicBezTo>
                      <a:pt x="1459588" y="2602954"/>
                      <a:pt x="1228026" y="2489482"/>
                      <a:pt x="1129113" y="2327764"/>
                    </a:cubicBezTo>
                    <a:lnTo>
                      <a:pt x="1113843" y="2293745"/>
                    </a:lnTo>
                    <a:lnTo>
                      <a:pt x="1098572" y="2327764"/>
                    </a:lnTo>
                    <a:cubicBezTo>
                      <a:pt x="999659" y="2489482"/>
                      <a:pt x="768097" y="2602954"/>
                      <a:pt x="498210" y="2602954"/>
                    </a:cubicBezTo>
                    <a:cubicBezTo>
                      <a:pt x="318286" y="2602954"/>
                      <a:pt x="155394" y="2552522"/>
                      <a:pt x="37484" y="2470984"/>
                    </a:cubicBezTo>
                    <a:lnTo>
                      <a:pt x="0" y="2439567"/>
                    </a:lnTo>
                    <a:cubicBezTo>
                      <a:pt x="1" y="1863632"/>
                      <a:pt x="1" y="1287698"/>
                      <a:pt x="2" y="711763"/>
                    </a:cubicBezTo>
                    <a:cubicBezTo>
                      <a:pt x="2" y="711760"/>
                      <a:pt x="1" y="711758"/>
                      <a:pt x="1" y="711755"/>
                    </a:cubicBezTo>
                    <a:cubicBezTo>
                      <a:pt x="1" y="711752"/>
                      <a:pt x="2" y="711750"/>
                      <a:pt x="2" y="711747"/>
                    </a:cubicBezTo>
                    <a:lnTo>
                      <a:pt x="9010" y="638982"/>
                    </a:lnTo>
                    <a:cubicBezTo>
                      <a:pt x="98364" y="280076"/>
                      <a:pt x="841435" y="0"/>
                      <a:pt x="1744871" y="0"/>
                    </a:cubicBezTo>
                    <a:close/>
                  </a:path>
                </a:pathLst>
              </a:custGeom>
              <a:solidFill>
                <a:schemeClr val="bg1"/>
              </a:solidFill>
              <a:ln w="12700" cap="flat" cmpd="sng" algn="ctr">
                <a:solidFill>
                  <a:schemeClr val="bg2"/>
                </a:solidFill>
                <a:prstDash val="solid"/>
              </a:ln>
              <a:effectLst/>
            </p:spPr>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Segoe UI"/>
                  <a:ea typeface="+mn-ea"/>
                  <a:cs typeface="+mn-cs"/>
                </a:endParaRPr>
              </a:p>
            </p:txBody>
          </p:sp>
          <p:sp>
            <p:nvSpPr>
              <p:cNvPr id="44" name="Cylinder 828">
                <a:extLst>
                  <a:ext uri="{FF2B5EF4-FFF2-40B4-BE49-F238E27FC236}">
                    <a16:creationId xmlns:a16="http://schemas.microsoft.com/office/drawing/2014/main" id="{8B3D60E1-1E16-4F9F-99CB-F45A1F6DBEE6}"/>
                  </a:ext>
                </a:extLst>
              </p:cNvPr>
              <p:cNvSpPr/>
              <p:nvPr/>
            </p:nvSpPr>
            <p:spPr bwMode="auto">
              <a:xfrm>
                <a:off x="8050975" y="2803607"/>
                <a:ext cx="492417" cy="646919"/>
              </a:xfrm>
              <a:prstGeom prst="can">
                <a:avLst>
                  <a:gd name="adj" fmla="val 39530"/>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78D7"/>
                  </a:solidFill>
                  <a:effectLst/>
                  <a:uLnTx/>
                  <a:uFillTx/>
                  <a:latin typeface="Segoe UI Light"/>
                  <a:ea typeface="Segoe UI" pitchFamily="34" charset="0"/>
                  <a:cs typeface="Segoe UI" pitchFamily="34" charset="0"/>
                </a:endParaRPr>
              </a:p>
            </p:txBody>
          </p:sp>
        </p:grpSp>
        <p:sp>
          <p:nvSpPr>
            <p:cNvPr id="52" name="graph_9" title="Icon of a line chart with connected circles at varying points">
              <a:extLst>
                <a:ext uri="{FF2B5EF4-FFF2-40B4-BE49-F238E27FC236}">
                  <a16:creationId xmlns:a16="http://schemas.microsoft.com/office/drawing/2014/main" id="{4416ECAF-1CD3-45DC-8543-EEB8F93EE408}"/>
                </a:ext>
              </a:extLst>
            </p:cNvPr>
            <p:cNvSpPr>
              <a:spLocks noChangeAspect="1" noEditPoints="1"/>
            </p:cNvSpPr>
            <p:nvPr/>
          </p:nvSpPr>
          <p:spPr bwMode="auto">
            <a:xfrm>
              <a:off x="8652628" y="2933588"/>
              <a:ext cx="503604" cy="454424"/>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grpSp>
    </p:spTree>
    <p:custDataLst>
      <p:tags r:id="rId1"/>
    </p:custDataLst>
    <p:extLst>
      <p:ext uri="{BB962C8B-B14F-4D97-AF65-F5344CB8AC3E}">
        <p14:creationId xmlns:p14="http://schemas.microsoft.com/office/powerpoint/2010/main" val="23925679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1+#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5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1+#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596DBF96-AA42-4740-BC42-1050A4379EF8}"/>
              </a:ext>
            </a:extLst>
          </p:cNvPr>
          <p:cNvSpPr/>
          <p:nvPr/>
        </p:nvSpPr>
        <p:spPr>
          <a:xfrm>
            <a:off x="-12958" y="939816"/>
            <a:ext cx="12204958" cy="5918184"/>
          </a:xfrm>
          <a:prstGeom prst="rect">
            <a:avLst/>
          </a:prstGeom>
          <a:gradFill flip="none" rotWithShape="1">
            <a:gsLst>
              <a:gs pos="0">
                <a:srgbClr val="0070C0"/>
              </a:gs>
              <a:gs pos="100000">
                <a:schemeClr val="tx1">
                  <a:lumMod val="0"/>
                  <a:alpha val="93000"/>
                </a:schemeClr>
              </a:gs>
            </a:gsLst>
            <a:lin ang="162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4546A"/>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0760922D-C352-4AF3-B02B-A19FB2A5D297}"/>
              </a:ext>
            </a:extLst>
          </p:cNvPr>
          <p:cNvSpPr>
            <a:spLocks noGrp="1"/>
          </p:cNvSpPr>
          <p:nvPr>
            <p:ph type="title"/>
          </p:nvPr>
        </p:nvSpPr>
        <p:spPr/>
        <p:txBody>
          <a:bodyPr/>
          <a:lstStyle/>
          <a:p>
            <a:r>
              <a:rPr lang="en-AU" dirty="0"/>
              <a:t>IaaS vs PaaS vs SaaS</a:t>
            </a:r>
          </a:p>
        </p:txBody>
      </p:sp>
      <p:grpSp>
        <p:nvGrpSpPr>
          <p:cNvPr id="4" name="Group 3">
            <a:extLst>
              <a:ext uri="{FF2B5EF4-FFF2-40B4-BE49-F238E27FC236}">
                <a16:creationId xmlns:a16="http://schemas.microsoft.com/office/drawing/2014/main" id="{CFF77E95-1533-4D21-AB36-E830E3CB017F}"/>
              </a:ext>
            </a:extLst>
          </p:cNvPr>
          <p:cNvGrpSpPr/>
          <p:nvPr/>
        </p:nvGrpSpPr>
        <p:grpSpPr>
          <a:xfrm>
            <a:off x="3159470" y="1071695"/>
            <a:ext cx="2936530" cy="4846489"/>
            <a:chOff x="3355757" y="1314693"/>
            <a:chExt cx="2938128" cy="4849125"/>
          </a:xfrm>
        </p:grpSpPr>
        <p:sp>
          <p:nvSpPr>
            <p:cNvPr id="5" name="Rectangle 4">
              <a:extLst>
                <a:ext uri="{FF2B5EF4-FFF2-40B4-BE49-F238E27FC236}">
                  <a16:creationId xmlns:a16="http://schemas.microsoft.com/office/drawing/2014/main" id="{27BB1741-1D2F-496E-BAA1-84C4122D0368}"/>
                </a:ext>
              </a:extLst>
            </p:cNvPr>
            <p:cNvSpPr/>
            <p:nvPr/>
          </p:nvSpPr>
          <p:spPr>
            <a:xfrm>
              <a:off x="3589260" y="1314693"/>
              <a:ext cx="2592055" cy="639656"/>
            </a:xfrm>
            <a:prstGeom prst="rect">
              <a:avLst/>
            </a:prstGeom>
            <a:noFill/>
            <a:ln w="9525" cap="flat" cmpd="sng" algn="ctr">
              <a:noFill/>
              <a:prstDash val="solid"/>
            </a:ln>
            <a:effectLst/>
          </p:spPr>
          <p:txBody>
            <a:bodyPr tIns="0" bIns="0"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999" b="1" i="0" u="none" strike="noStrike" kern="1200" cap="none" spc="0" normalizeH="0" baseline="0" noProof="0" dirty="0">
                  <a:ln>
                    <a:noFill/>
                  </a:ln>
                  <a:solidFill>
                    <a:schemeClr val="bg1"/>
                  </a:solidFill>
                  <a:effectLst/>
                  <a:uLnTx/>
                  <a:uFillTx/>
                  <a:latin typeface="Segoe UI"/>
                  <a:ea typeface="Kozuka Gothic Pro R" pitchFamily="34" charset="-128"/>
                  <a:cs typeface="+mn-cs"/>
                </a:rPr>
                <a:t>I</a:t>
              </a:r>
              <a:r>
                <a:rPr kumimoji="0" lang="en-US" sz="1999" b="0" i="0" u="none" strike="noStrike" kern="1200" cap="none" spc="0" normalizeH="0" baseline="0" noProof="0" dirty="0">
                  <a:ln>
                    <a:noFill/>
                  </a:ln>
                  <a:solidFill>
                    <a:schemeClr val="bg1"/>
                  </a:solidFill>
                  <a:effectLst/>
                  <a:uLnTx/>
                  <a:uFillTx/>
                  <a:latin typeface="Segoe UI"/>
                  <a:ea typeface="Kozuka Gothic Pro R" pitchFamily="34" charset="-128"/>
                  <a:cs typeface="+mn-cs"/>
                </a:rPr>
                <a:t>nfrastructure</a:t>
              </a:r>
            </a:p>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bg1"/>
                  </a:solidFill>
                  <a:effectLst/>
                  <a:uLnTx/>
                  <a:uFillTx/>
                  <a:latin typeface="Segoe UI"/>
                  <a:ea typeface="Kozuka Gothic Pro R" pitchFamily="34" charset="-128"/>
                  <a:cs typeface="+mn-cs"/>
                </a:rPr>
                <a:t>a</a:t>
              </a: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s </a:t>
              </a:r>
              <a:r>
                <a:rPr kumimoji="0" lang="en-US" sz="1600" b="1" i="0" u="none" strike="noStrike" kern="1200" cap="none" spc="0" normalizeH="0" baseline="0" noProof="0" dirty="0">
                  <a:ln>
                    <a:noFill/>
                  </a:ln>
                  <a:solidFill>
                    <a:schemeClr val="bg1"/>
                  </a:solidFill>
                  <a:effectLst/>
                  <a:uLnTx/>
                  <a:uFillTx/>
                  <a:latin typeface="Segoe UI"/>
                  <a:ea typeface="Kozuka Gothic Pro R" pitchFamily="34" charset="-128"/>
                  <a:cs typeface="+mn-cs"/>
                </a:rPr>
                <a:t>a</a:t>
              </a: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 </a:t>
              </a:r>
              <a:r>
                <a:rPr kumimoji="0" lang="en-US" sz="1600" b="1" i="0" u="none" strike="noStrike" kern="1200" cap="none" spc="0" normalizeH="0" baseline="0" noProof="0" dirty="0">
                  <a:ln>
                    <a:noFill/>
                  </a:ln>
                  <a:solidFill>
                    <a:schemeClr val="bg1"/>
                  </a:solidFill>
                  <a:effectLst/>
                  <a:uLnTx/>
                  <a:uFillTx/>
                  <a:latin typeface="Segoe UI"/>
                  <a:ea typeface="Kozuka Gothic Pro R" pitchFamily="34" charset="-128"/>
                  <a:cs typeface="+mn-cs"/>
                </a:rPr>
                <a:t>S</a:t>
              </a: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ervice (IaaS)</a:t>
              </a:r>
            </a:p>
          </p:txBody>
        </p:sp>
        <p:sp>
          <p:nvSpPr>
            <p:cNvPr id="6" name="Rectangle 5">
              <a:extLst>
                <a:ext uri="{FF2B5EF4-FFF2-40B4-BE49-F238E27FC236}">
                  <a16:creationId xmlns:a16="http://schemas.microsoft.com/office/drawing/2014/main" id="{BF0AF706-26FC-4E5A-9883-801ED88720DE}"/>
                </a:ext>
              </a:extLst>
            </p:cNvPr>
            <p:cNvSpPr/>
            <p:nvPr/>
          </p:nvSpPr>
          <p:spPr>
            <a:xfrm>
              <a:off x="4074208" y="5266693"/>
              <a:ext cx="1637156"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Storage</a:t>
              </a:r>
            </a:p>
          </p:txBody>
        </p:sp>
        <p:sp>
          <p:nvSpPr>
            <p:cNvPr id="7" name="Rectangle 6">
              <a:extLst>
                <a:ext uri="{FF2B5EF4-FFF2-40B4-BE49-F238E27FC236}">
                  <a16:creationId xmlns:a16="http://schemas.microsoft.com/office/drawing/2014/main" id="{7037684D-EBB1-4AF2-B21D-16CDB0C331F3}"/>
                </a:ext>
              </a:extLst>
            </p:cNvPr>
            <p:cNvSpPr/>
            <p:nvPr/>
          </p:nvSpPr>
          <p:spPr>
            <a:xfrm>
              <a:off x="4074208" y="4812176"/>
              <a:ext cx="1637156"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Servers</a:t>
              </a:r>
            </a:p>
          </p:txBody>
        </p:sp>
        <p:sp>
          <p:nvSpPr>
            <p:cNvPr id="8" name="Rectangle 7">
              <a:extLst>
                <a:ext uri="{FF2B5EF4-FFF2-40B4-BE49-F238E27FC236}">
                  <a16:creationId xmlns:a16="http://schemas.microsoft.com/office/drawing/2014/main" id="{7CDF7E63-E8F9-461B-8B2F-CCD1EB14D1D8}"/>
                </a:ext>
              </a:extLst>
            </p:cNvPr>
            <p:cNvSpPr/>
            <p:nvPr/>
          </p:nvSpPr>
          <p:spPr>
            <a:xfrm>
              <a:off x="4074208" y="5721208"/>
              <a:ext cx="1637156"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Networking</a:t>
              </a:r>
            </a:p>
          </p:txBody>
        </p:sp>
        <p:sp>
          <p:nvSpPr>
            <p:cNvPr id="9" name="Rectangle 8">
              <a:extLst>
                <a:ext uri="{FF2B5EF4-FFF2-40B4-BE49-F238E27FC236}">
                  <a16:creationId xmlns:a16="http://schemas.microsoft.com/office/drawing/2014/main" id="{CC3BE0CE-0FB3-40CA-96F5-C4B6254A3AFE}"/>
                </a:ext>
              </a:extLst>
            </p:cNvPr>
            <p:cNvSpPr/>
            <p:nvPr/>
          </p:nvSpPr>
          <p:spPr>
            <a:xfrm>
              <a:off x="4074208" y="3903139"/>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O/S</a:t>
              </a:r>
            </a:p>
          </p:txBody>
        </p:sp>
        <p:sp>
          <p:nvSpPr>
            <p:cNvPr id="10" name="Rectangle 9">
              <a:extLst>
                <a:ext uri="{FF2B5EF4-FFF2-40B4-BE49-F238E27FC236}">
                  <a16:creationId xmlns:a16="http://schemas.microsoft.com/office/drawing/2014/main" id="{C02C52FD-0246-49F2-B800-274EB12D686A}"/>
                </a:ext>
              </a:extLst>
            </p:cNvPr>
            <p:cNvSpPr/>
            <p:nvPr/>
          </p:nvSpPr>
          <p:spPr>
            <a:xfrm>
              <a:off x="4074208" y="3448622"/>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Middleware</a:t>
              </a:r>
            </a:p>
          </p:txBody>
        </p:sp>
        <p:sp>
          <p:nvSpPr>
            <p:cNvPr id="11" name="Rectangle 10">
              <a:extLst>
                <a:ext uri="{FF2B5EF4-FFF2-40B4-BE49-F238E27FC236}">
                  <a16:creationId xmlns:a16="http://schemas.microsoft.com/office/drawing/2014/main" id="{E83847F5-0662-47C6-B832-EDABAC5AE349}"/>
                </a:ext>
              </a:extLst>
            </p:cNvPr>
            <p:cNvSpPr/>
            <p:nvPr/>
          </p:nvSpPr>
          <p:spPr>
            <a:xfrm>
              <a:off x="4074208" y="4357658"/>
              <a:ext cx="1637156"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Virtualization</a:t>
              </a:r>
            </a:p>
          </p:txBody>
        </p:sp>
        <p:sp>
          <p:nvSpPr>
            <p:cNvPr id="12" name="Rectangle 11">
              <a:extLst>
                <a:ext uri="{FF2B5EF4-FFF2-40B4-BE49-F238E27FC236}">
                  <a16:creationId xmlns:a16="http://schemas.microsoft.com/office/drawing/2014/main" id="{23CE719A-9482-4EE0-80FE-30239BC1D397}"/>
                </a:ext>
              </a:extLst>
            </p:cNvPr>
            <p:cNvSpPr/>
            <p:nvPr/>
          </p:nvSpPr>
          <p:spPr>
            <a:xfrm>
              <a:off x="4074208" y="2539588"/>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Data</a:t>
              </a:r>
            </a:p>
          </p:txBody>
        </p:sp>
        <p:sp>
          <p:nvSpPr>
            <p:cNvPr id="13" name="Rectangle 12">
              <a:extLst>
                <a:ext uri="{FF2B5EF4-FFF2-40B4-BE49-F238E27FC236}">
                  <a16:creationId xmlns:a16="http://schemas.microsoft.com/office/drawing/2014/main" id="{AF6C87C9-C3DC-4250-B5CA-347AF5EB7966}"/>
                </a:ext>
              </a:extLst>
            </p:cNvPr>
            <p:cNvSpPr/>
            <p:nvPr/>
          </p:nvSpPr>
          <p:spPr>
            <a:xfrm>
              <a:off x="4074208" y="2085069"/>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Applications</a:t>
              </a:r>
            </a:p>
          </p:txBody>
        </p:sp>
        <p:sp>
          <p:nvSpPr>
            <p:cNvPr id="14" name="Rectangle 13">
              <a:extLst>
                <a:ext uri="{FF2B5EF4-FFF2-40B4-BE49-F238E27FC236}">
                  <a16:creationId xmlns:a16="http://schemas.microsoft.com/office/drawing/2014/main" id="{62836F2A-799F-4C40-A617-00C636DC2225}"/>
                </a:ext>
              </a:extLst>
            </p:cNvPr>
            <p:cNvSpPr/>
            <p:nvPr/>
          </p:nvSpPr>
          <p:spPr>
            <a:xfrm>
              <a:off x="4074208" y="2994105"/>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Runtime</a:t>
              </a:r>
            </a:p>
          </p:txBody>
        </p:sp>
        <p:sp>
          <p:nvSpPr>
            <p:cNvPr id="15" name="Left Brace 14">
              <a:extLst>
                <a:ext uri="{FF2B5EF4-FFF2-40B4-BE49-F238E27FC236}">
                  <a16:creationId xmlns:a16="http://schemas.microsoft.com/office/drawing/2014/main" id="{408EE0D0-E7E6-4B91-B3E5-A6E93A966C79}"/>
                </a:ext>
              </a:extLst>
            </p:cNvPr>
            <p:cNvSpPr/>
            <p:nvPr/>
          </p:nvSpPr>
          <p:spPr>
            <a:xfrm flipH="1">
              <a:off x="5720590" y="4316574"/>
              <a:ext cx="228448" cy="1762830"/>
            </a:xfrm>
            <a:prstGeom prst="leftBrace">
              <a:avLst>
                <a:gd name="adj1" fmla="val 0"/>
                <a:gd name="adj2" fmla="val 50000"/>
              </a:avLst>
            </a:prstGeom>
            <a:noFill/>
            <a:ln w="19050" cap="flat" cmpd="sng" algn="ctr">
              <a:solidFill>
                <a:schemeClr val="bg1"/>
              </a:solidFill>
              <a:prstDash val="solid"/>
            </a:ln>
            <a:effectLst/>
          </p:spPr>
          <p:txBody>
            <a:bodyPr rtlCol="0" anchor="ctr"/>
            <a:lstStyle/>
            <a:p>
              <a:pPr marL="0" marR="0" lvl="0" indent="0" algn="ctr" defTabSz="1217244" rtl="0"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endParaRPr>
            </a:p>
          </p:txBody>
        </p:sp>
        <p:sp>
          <p:nvSpPr>
            <p:cNvPr id="16" name="TextBox 56">
              <a:extLst>
                <a:ext uri="{FF2B5EF4-FFF2-40B4-BE49-F238E27FC236}">
                  <a16:creationId xmlns:a16="http://schemas.microsoft.com/office/drawing/2014/main" id="{FC753F5B-E3EE-4165-B94E-A50709E7E59D}"/>
                </a:ext>
              </a:extLst>
            </p:cNvPr>
            <p:cNvSpPr txBox="1"/>
            <p:nvPr/>
          </p:nvSpPr>
          <p:spPr>
            <a:xfrm flipH="1">
              <a:off x="5893557" y="4272924"/>
              <a:ext cx="400328" cy="1890894"/>
            </a:xfrm>
            <a:prstGeom prst="rect">
              <a:avLst/>
            </a:prstGeom>
            <a:noFill/>
          </p:spPr>
          <p:txBody>
            <a:bodyPr vert="eaVert"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t>Managed by Microsoft</a:t>
              </a:r>
            </a:p>
          </p:txBody>
        </p:sp>
        <p:sp>
          <p:nvSpPr>
            <p:cNvPr id="17" name="Left Brace 16">
              <a:extLst>
                <a:ext uri="{FF2B5EF4-FFF2-40B4-BE49-F238E27FC236}">
                  <a16:creationId xmlns:a16="http://schemas.microsoft.com/office/drawing/2014/main" id="{C227590D-17CE-4ECF-881B-D55050B7C006}"/>
                </a:ext>
              </a:extLst>
            </p:cNvPr>
            <p:cNvSpPr/>
            <p:nvPr/>
          </p:nvSpPr>
          <p:spPr>
            <a:xfrm>
              <a:off x="3888211" y="2085068"/>
              <a:ext cx="133263" cy="2198814"/>
            </a:xfrm>
            <a:prstGeom prst="leftBrace">
              <a:avLst>
                <a:gd name="adj1" fmla="val 0"/>
                <a:gd name="adj2" fmla="val 50000"/>
              </a:avLst>
            </a:prstGeom>
            <a:noFill/>
            <a:ln w="19050" cap="flat" cmpd="sng" algn="ctr">
              <a:solidFill>
                <a:schemeClr val="bg1"/>
              </a:solidFill>
              <a:prstDash val="solid"/>
            </a:ln>
            <a:effectLst/>
          </p:spPr>
          <p:txBody>
            <a:bodyPr rtlCol="0" anchor="ctr"/>
            <a:lstStyle/>
            <a:p>
              <a:pPr marL="0" marR="0" lvl="0" indent="0" algn="ctr" defTabSz="1217244" rtl="0"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endParaRPr>
            </a:p>
          </p:txBody>
        </p:sp>
        <p:sp>
          <p:nvSpPr>
            <p:cNvPr id="18" name="TextBox 58">
              <a:extLst>
                <a:ext uri="{FF2B5EF4-FFF2-40B4-BE49-F238E27FC236}">
                  <a16:creationId xmlns:a16="http://schemas.microsoft.com/office/drawing/2014/main" id="{37D76E00-7BFC-4300-9E79-A64AE5617799}"/>
                </a:ext>
              </a:extLst>
            </p:cNvPr>
            <p:cNvSpPr txBox="1"/>
            <p:nvPr/>
          </p:nvSpPr>
          <p:spPr>
            <a:xfrm>
              <a:off x="3355757" y="2369155"/>
              <a:ext cx="615888" cy="1592840"/>
            </a:xfrm>
            <a:prstGeom prst="rect">
              <a:avLst/>
            </a:prstGeom>
            <a:noFill/>
          </p:spPr>
          <p:txBody>
            <a:bodyPr vert="vert270"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t>You scale, make </a:t>
              </a:r>
            </a:p>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t>resilient &amp; manage</a:t>
              </a:r>
            </a:p>
          </p:txBody>
        </p:sp>
      </p:grpSp>
      <p:grpSp>
        <p:nvGrpSpPr>
          <p:cNvPr id="19" name="Group 18">
            <a:extLst>
              <a:ext uri="{FF2B5EF4-FFF2-40B4-BE49-F238E27FC236}">
                <a16:creationId xmlns:a16="http://schemas.microsoft.com/office/drawing/2014/main" id="{8AF41629-E501-413D-8223-DF9565A1BE86}"/>
              </a:ext>
            </a:extLst>
          </p:cNvPr>
          <p:cNvGrpSpPr/>
          <p:nvPr/>
        </p:nvGrpSpPr>
        <p:grpSpPr>
          <a:xfrm>
            <a:off x="6212038" y="1063438"/>
            <a:ext cx="2893457" cy="4792919"/>
            <a:chOff x="6116126" y="1314693"/>
            <a:chExt cx="2895032" cy="4795527"/>
          </a:xfrm>
        </p:grpSpPr>
        <p:sp>
          <p:nvSpPr>
            <p:cNvPr id="20" name="Rectangle 19">
              <a:extLst>
                <a:ext uri="{FF2B5EF4-FFF2-40B4-BE49-F238E27FC236}">
                  <a16:creationId xmlns:a16="http://schemas.microsoft.com/office/drawing/2014/main" id="{946CD104-F265-414E-A2D7-C8D5E936C70D}"/>
                </a:ext>
              </a:extLst>
            </p:cNvPr>
            <p:cNvSpPr/>
            <p:nvPr/>
          </p:nvSpPr>
          <p:spPr>
            <a:xfrm>
              <a:off x="6451787" y="1314693"/>
              <a:ext cx="1998986" cy="639656"/>
            </a:xfrm>
            <a:prstGeom prst="rect">
              <a:avLst/>
            </a:prstGeom>
            <a:noFill/>
            <a:ln w="9525" cap="flat" cmpd="sng" algn="ctr">
              <a:noFill/>
              <a:prstDash val="solid"/>
            </a:ln>
            <a:effectLst/>
          </p:spPr>
          <p:txBody>
            <a:bodyPr tIns="0" bIns="0"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999" b="1" i="0" u="none" strike="noStrike" kern="1200" cap="none" spc="0" normalizeH="0" baseline="0" noProof="0" dirty="0">
                  <a:ln>
                    <a:noFill/>
                  </a:ln>
                  <a:solidFill>
                    <a:schemeClr val="bg1"/>
                  </a:solidFill>
                  <a:effectLst/>
                  <a:uLnTx/>
                  <a:uFillTx/>
                  <a:latin typeface="Segoe UI"/>
                  <a:ea typeface="Kozuka Gothic Pro R" pitchFamily="34" charset="-128"/>
                  <a:cs typeface="+mn-cs"/>
                </a:rPr>
                <a:t>P</a:t>
              </a:r>
              <a:r>
                <a:rPr kumimoji="0" lang="en-US" sz="1999" b="0" i="0" u="none" strike="noStrike" kern="1200" cap="none" spc="0" normalizeH="0" baseline="0" noProof="0" dirty="0">
                  <a:ln>
                    <a:noFill/>
                  </a:ln>
                  <a:solidFill>
                    <a:schemeClr val="bg1"/>
                  </a:solidFill>
                  <a:effectLst/>
                  <a:uLnTx/>
                  <a:uFillTx/>
                  <a:latin typeface="Segoe UI"/>
                  <a:ea typeface="Kozuka Gothic Pro R" pitchFamily="34" charset="-128"/>
                  <a:cs typeface="+mn-cs"/>
                </a:rPr>
                <a:t>latform</a:t>
              </a:r>
            </a:p>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bg1"/>
                  </a:solidFill>
                  <a:effectLst/>
                  <a:uLnTx/>
                  <a:uFillTx/>
                  <a:latin typeface="Segoe UI"/>
                  <a:ea typeface="Kozuka Gothic Pro R" pitchFamily="34" charset="-128"/>
                  <a:cs typeface="+mn-cs"/>
                </a:rPr>
                <a:t>a</a:t>
              </a: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s </a:t>
              </a:r>
              <a:r>
                <a:rPr kumimoji="0" lang="en-US" sz="1600" b="1" i="0" u="none" strike="noStrike" kern="1200" cap="none" spc="0" normalizeH="0" baseline="0" noProof="0" dirty="0">
                  <a:ln>
                    <a:noFill/>
                  </a:ln>
                  <a:solidFill>
                    <a:schemeClr val="bg1"/>
                  </a:solidFill>
                  <a:effectLst/>
                  <a:uLnTx/>
                  <a:uFillTx/>
                  <a:latin typeface="Segoe UI"/>
                  <a:ea typeface="Kozuka Gothic Pro R" pitchFamily="34" charset="-128"/>
                  <a:cs typeface="+mn-cs"/>
                </a:rPr>
                <a:t>a</a:t>
              </a: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 </a:t>
              </a:r>
              <a:r>
                <a:rPr kumimoji="0" lang="en-US" sz="1600" b="1" i="0" u="none" strike="noStrike" kern="1200" cap="none" spc="0" normalizeH="0" baseline="0" noProof="0" dirty="0">
                  <a:ln>
                    <a:noFill/>
                  </a:ln>
                  <a:solidFill>
                    <a:schemeClr val="bg1"/>
                  </a:solidFill>
                  <a:effectLst/>
                  <a:uLnTx/>
                  <a:uFillTx/>
                  <a:latin typeface="Segoe UI"/>
                  <a:ea typeface="Kozuka Gothic Pro R" pitchFamily="34" charset="-128"/>
                  <a:cs typeface="+mn-cs"/>
                </a:rPr>
                <a:t>S</a:t>
              </a: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ervice (PaaS)</a:t>
              </a:r>
            </a:p>
          </p:txBody>
        </p:sp>
        <p:sp>
          <p:nvSpPr>
            <p:cNvPr id="21" name="Left Brace 20">
              <a:extLst>
                <a:ext uri="{FF2B5EF4-FFF2-40B4-BE49-F238E27FC236}">
                  <a16:creationId xmlns:a16="http://schemas.microsoft.com/office/drawing/2014/main" id="{BB902658-A620-4137-9EBD-E4D540253A8F}"/>
                </a:ext>
              </a:extLst>
            </p:cNvPr>
            <p:cNvSpPr/>
            <p:nvPr/>
          </p:nvSpPr>
          <p:spPr>
            <a:xfrm flipH="1">
              <a:off x="8267018" y="2989341"/>
              <a:ext cx="209441" cy="3120879"/>
            </a:xfrm>
            <a:prstGeom prst="leftBrace">
              <a:avLst>
                <a:gd name="adj1" fmla="val 0"/>
                <a:gd name="adj2" fmla="val 50000"/>
              </a:avLst>
            </a:prstGeom>
            <a:noFill/>
            <a:ln w="19050" cap="flat" cmpd="sng" algn="ctr">
              <a:solidFill>
                <a:schemeClr val="bg1"/>
              </a:solidFill>
              <a:prstDash val="solid"/>
            </a:ln>
            <a:effectLst/>
          </p:spPr>
          <p:txBody>
            <a:bodyPr rtlCol="0" anchor="ctr"/>
            <a:lstStyle/>
            <a:p>
              <a:pPr marL="0" marR="0" lvl="0" indent="0" algn="ctr" defTabSz="1217244" rtl="0"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endParaRPr>
            </a:p>
          </p:txBody>
        </p:sp>
        <p:sp>
          <p:nvSpPr>
            <p:cNvPr id="22" name="TextBox 54">
              <a:extLst>
                <a:ext uri="{FF2B5EF4-FFF2-40B4-BE49-F238E27FC236}">
                  <a16:creationId xmlns:a16="http://schemas.microsoft.com/office/drawing/2014/main" id="{3CF5418F-8259-4351-A5B9-3D03572D5CA4}"/>
                </a:ext>
              </a:extLst>
            </p:cNvPr>
            <p:cNvSpPr txBox="1"/>
            <p:nvPr/>
          </p:nvSpPr>
          <p:spPr>
            <a:xfrm flipH="1">
              <a:off x="8395270" y="3473032"/>
              <a:ext cx="615888" cy="2187879"/>
            </a:xfrm>
            <a:prstGeom prst="rect">
              <a:avLst/>
            </a:prstGeom>
            <a:noFill/>
          </p:spPr>
          <p:txBody>
            <a:bodyPr vert="eaVert"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t>Scale, Resilience and </a:t>
              </a:r>
              <a:b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br>
              <a: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t>management by Microsoft</a:t>
              </a:r>
            </a:p>
          </p:txBody>
        </p:sp>
        <p:sp>
          <p:nvSpPr>
            <p:cNvPr id="23" name="Left Brace 22">
              <a:extLst>
                <a:ext uri="{FF2B5EF4-FFF2-40B4-BE49-F238E27FC236}">
                  <a16:creationId xmlns:a16="http://schemas.microsoft.com/office/drawing/2014/main" id="{3A224DCE-010B-46C9-8B1C-85F385357F46}"/>
                </a:ext>
              </a:extLst>
            </p:cNvPr>
            <p:cNvSpPr/>
            <p:nvPr/>
          </p:nvSpPr>
          <p:spPr>
            <a:xfrm>
              <a:off x="6458887" y="2066029"/>
              <a:ext cx="152299" cy="847163"/>
            </a:xfrm>
            <a:prstGeom prst="leftBrace">
              <a:avLst>
                <a:gd name="adj1" fmla="val 0"/>
                <a:gd name="adj2" fmla="val 50000"/>
              </a:avLst>
            </a:prstGeom>
            <a:noFill/>
            <a:ln w="19050" cap="flat" cmpd="sng" algn="ctr">
              <a:solidFill>
                <a:schemeClr val="bg1"/>
              </a:solidFill>
              <a:prstDash val="solid"/>
            </a:ln>
            <a:effectLst/>
          </p:spPr>
          <p:txBody>
            <a:bodyPr rtlCol="0" anchor="ctr"/>
            <a:lstStyle/>
            <a:p>
              <a:pPr marL="0" marR="0" lvl="0" indent="0" algn="ctr" defTabSz="1217244" rtl="0"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endParaRPr>
            </a:p>
          </p:txBody>
        </p:sp>
        <p:sp>
          <p:nvSpPr>
            <p:cNvPr id="24" name="TextBox 60">
              <a:extLst>
                <a:ext uri="{FF2B5EF4-FFF2-40B4-BE49-F238E27FC236}">
                  <a16:creationId xmlns:a16="http://schemas.microsoft.com/office/drawing/2014/main" id="{CE9DB9B2-CAAE-459C-B3F9-84A5AEB3AFA4}"/>
                </a:ext>
              </a:extLst>
            </p:cNvPr>
            <p:cNvSpPr txBox="1"/>
            <p:nvPr/>
          </p:nvSpPr>
          <p:spPr>
            <a:xfrm>
              <a:off x="6116126" y="1950951"/>
              <a:ext cx="400328" cy="1071003"/>
            </a:xfrm>
            <a:prstGeom prst="rect">
              <a:avLst/>
            </a:prstGeom>
            <a:noFill/>
          </p:spPr>
          <p:txBody>
            <a:bodyPr vert="vert270"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t>You manage</a:t>
              </a:r>
            </a:p>
          </p:txBody>
        </p:sp>
        <p:sp>
          <p:nvSpPr>
            <p:cNvPr id="25" name="Rectangle 24">
              <a:extLst>
                <a:ext uri="{FF2B5EF4-FFF2-40B4-BE49-F238E27FC236}">
                  <a16:creationId xmlns:a16="http://schemas.microsoft.com/office/drawing/2014/main" id="{0576309B-B7DA-4EAF-A7EB-FEE9825ED8FC}"/>
                </a:ext>
              </a:extLst>
            </p:cNvPr>
            <p:cNvSpPr/>
            <p:nvPr/>
          </p:nvSpPr>
          <p:spPr>
            <a:xfrm>
              <a:off x="6620608" y="5266692"/>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Storage</a:t>
              </a:r>
            </a:p>
          </p:txBody>
        </p:sp>
        <p:sp>
          <p:nvSpPr>
            <p:cNvPr id="26" name="Rectangle 25">
              <a:extLst>
                <a:ext uri="{FF2B5EF4-FFF2-40B4-BE49-F238E27FC236}">
                  <a16:creationId xmlns:a16="http://schemas.microsoft.com/office/drawing/2014/main" id="{02897050-B40C-4DCF-92ED-FB928D79B5D6}"/>
                </a:ext>
              </a:extLst>
            </p:cNvPr>
            <p:cNvSpPr/>
            <p:nvPr/>
          </p:nvSpPr>
          <p:spPr>
            <a:xfrm>
              <a:off x="6620608" y="4812174"/>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Servers</a:t>
              </a:r>
            </a:p>
          </p:txBody>
        </p:sp>
        <p:sp>
          <p:nvSpPr>
            <p:cNvPr id="27" name="Rectangle 26">
              <a:extLst>
                <a:ext uri="{FF2B5EF4-FFF2-40B4-BE49-F238E27FC236}">
                  <a16:creationId xmlns:a16="http://schemas.microsoft.com/office/drawing/2014/main" id="{9795AECB-DDB4-411D-B856-FB308A38B8E7}"/>
                </a:ext>
              </a:extLst>
            </p:cNvPr>
            <p:cNvSpPr/>
            <p:nvPr/>
          </p:nvSpPr>
          <p:spPr>
            <a:xfrm>
              <a:off x="6620608" y="5721208"/>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Networking</a:t>
              </a:r>
            </a:p>
          </p:txBody>
        </p:sp>
        <p:sp>
          <p:nvSpPr>
            <p:cNvPr id="28" name="Rectangle 27">
              <a:extLst>
                <a:ext uri="{FF2B5EF4-FFF2-40B4-BE49-F238E27FC236}">
                  <a16:creationId xmlns:a16="http://schemas.microsoft.com/office/drawing/2014/main" id="{9FCC8F48-3019-4724-83C8-D300DBD6DCCB}"/>
                </a:ext>
              </a:extLst>
            </p:cNvPr>
            <p:cNvSpPr/>
            <p:nvPr/>
          </p:nvSpPr>
          <p:spPr>
            <a:xfrm>
              <a:off x="6620608" y="3903138"/>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O/S</a:t>
              </a:r>
            </a:p>
          </p:txBody>
        </p:sp>
        <p:sp>
          <p:nvSpPr>
            <p:cNvPr id="29" name="Rectangle 28">
              <a:extLst>
                <a:ext uri="{FF2B5EF4-FFF2-40B4-BE49-F238E27FC236}">
                  <a16:creationId xmlns:a16="http://schemas.microsoft.com/office/drawing/2014/main" id="{2DC116C5-7B9B-4BF6-80D6-368DCEA68FA6}"/>
                </a:ext>
              </a:extLst>
            </p:cNvPr>
            <p:cNvSpPr/>
            <p:nvPr/>
          </p:nvSpPr>
          <p:spPr>
            <a:xfrm>
              <a:off x="6620608" y="3448620"/>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Middleware</a:t>
              </a:r>
            </a:p>
          </p:txBody>
        </p:sp>
        <p:sp>
          <p:nvSpPr>
            <p:cNvPr id="30" name="Rectangle 29">
              <a:extLst>
                <a:ext uri="{FF2B5EF4-FFF2-40B4-BE49-F238E27FC236}">
                  <a16:creationId xmlns:a16="http://schemas.microsoft.com/office/drawing/2014/main" id="{706B8AE5-58B4-4570-BE2E-2839EBB9E229}"/>
                </a:ext>
              </a:extLst>
            </p:cNvPr>
            <p:cNvSpPr/>
            <p:nvPr/>
          </p:nvSpPr>
          <p:spPr>
            <a:xfrm>
              <a:off x="6620608" y="4357657"/>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Virtualization</a:t>
              </a:r>
            </a:p>
          </p:txBody>
        </p:sp>
        <p:sp>
          <p:nvSpPr>
            <p:cNvPr id="31" name="Rectangle 30">
              <a:extLst>
                <a:ext uri="{FF2B5EF4-FFF2-40B4-BE49-F238E27FC236}">
                  <a16:creationId xmlns:a16="http://schemas.microsoft.com/office/drawing/2014/main" id="{82CEC66C-E134-40C9-9D6B-FDF91AF7F54E}"/>
                </a:ext>
              </a:extLst>
            </p:cNvPr>
            <p:cNvSpPr/>
            <p:nvPr/>
          </p:nvSpPr>
          <p:spPr>
            <a:xfrm>
              <a:off x="6620608" y="2085067"/>
              <a:ext cx="1637155"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Applications</a:t>
              </a:r>
            </a:p>
          </p:txBody>
        </p:sp>
        <p:sp>
          <p:nvSpPr>
            <p:cNvPr id="32" name="Rectangle 31">
              <a:extLst>
                <a:ext uri="{FF2B5EF4-FFF2-40B4-BE49-F238E27FC236}">
                  <a16:creationId xmlns:a16="http://schemas.microsoft.com/office/drawing/2014/main" id="{F68FAF6C-8C5E-4D2D-BCA8-0CC0129D7ED0}"/>
                </a:ext>
              </a:extLst>
            </p:cNvPr>
            <p:cNvSpPr/>
            <p:nvPr/>
          </p:nvSpPr>
          <p:spPr>
            <a:xfrm>
              <a:off x="6620608" y="2994104"/>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Runtime</a:t>
              </a:r>
            </a:p>
          </p:txBody>
        </p:sp>
        <p:sp>
          <p:nvSpPr>
            <p:cNvPr id="33" name="Rectangle 32">
              <a:extLst>
                <a:ext uri="{FF2B5EF4-FFF2-40B4-BE49-F238E27FC236}">
                  <a16:creationId xmlns:a16="http://schemas.microsoft.com/office/drawing/2014/main" id="{64FBAB44-A98C-4D0C-A7E8-70ED592A3B79}"/>
                </a:ext>
              </a:extLst>
            </p:cNvPr>
            <p:cNvSpPr/>
            <p:nvPr/>
          </p:nvSpPr>
          <p:spPr>
            <a:xfrm>
              <a:off x="6620608" y="2539586"/>
              <a:ext cx="1637155"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Data</a:t>
              </a:r>
            </a:p>
          </p:txBody>
        </p:sp>
      </p:grpSp>
      <p:grpSp>
        <p:nvGrpSpPr>
          <p:cNvPr id="34" name="Group 33">
            <a:extLst>
              <a:ext uri="{FF2B5EF4-FFF2-40B4-BE49-F238E27FC236}">
                <a16:creationId xmlns:a16="http://schemas.microsoft.com/office/drawing/2014/main" id="{62C9C12B-6ECD-47EF-86D6-7D8F26B6BA55}"/>
              </a:ext>
            </a:extLst>
          </p:cNvPr>
          <p:cNvGrpSpPr/>
          <p:nvPr/>
        </p:nvGrpSpPr>
        <p:grpSpPr>
          <a:xfrm>
            <a:off x="620525" y="1009543"/>
            <a:ext cx="2422908" cy="4846812"/>
            <a:chOff x="825250" y="1245362"/>
            <a:chExt cx="2424226" cy="4849451"/>
          </a:xfrm>
        </p:grpSpPr>
        <p:sp>
          <p:nvSpPr>
            <p:cNvPr id="35" name="Rectangle 34">
              <a:extLst>
                <a:ext uri="{FF2B5EF4-FFF2-40B4-BE49-F238E27FC236}">
                  <a16:creationId xmlns:a16="http://schemas.microsoft.com/office/drawing/2014/main" id="{BB72A6E1-4401-408D-BBFF-7FFB286A9E0E}"/>
                </a:ext>
              </a:extLst>
            </p:cNvPr>
            <p:cNvSpPr/>
            <p:nvPr/>
          </p:nvSpPr>
          <p:spPr>
            <a:xfrm>
              <a:off x="1383939" y="1245362"/>
              <a:ext cx="1865537" cy="639656"/>
            </a:xfrm>
            <a:prstGeom prst="rect">
              <a:avLst/>
            </a:prstGeom>
            <a:noFill/>
            <a:ln w="9525" cap="flat" cmpd="sng" algn="ctr">
              <a:noFill/>
              <a:prstDash val="solid"/>
            </a:ln>
            <a:effectLst/>
          </p:spPr>
          <p:txBody>
            <a:bodyPr lIns="0" tIns="0" rIns="0" bIns="0"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999" b="0" i="0" u="none" strike="noStrike" kern="1200" cap="none" spc="0" normalizeH="0" baseline="0" noProof="0" dirty="0">
                  <a:ln>
                    <a:noFill/>
                  </a:ln>
                  <a:solidFill>
                    <a:schemeClr val="bg1"/>
                  </a:solidFill>
                  <a:effectLst/>
                  <a:uLnTx/>
                  <a:uFillTx/>
                  <a:latin typeface="Segoe UI"/>
                  <a:ea typeface="Kozuka Gothic Pro R" pitchFamily="34" charset="-128"/>
                  <a:cs typeface="+mn-cs"/>
                </a:rPr>
                <a:t>On Premises</a:t>
              </a:r>
            </a:p>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Physical / Virtual</a:t>
              </a:r>
            </a:p>
          </p:txBody>
        </p:sp>
        <p:sp>
          <p:nvSpPr>
            <p:cNvPr id="36" name="TextBox 52">
              <a:extLst>
                <a:ext uri="{FF2B5EF4-FFF2-40B4-BE49-F238E27FC236}">
                  <a16:creationId xmlns:a16="http://schemas.microsoft.com/office/drawing/2014/main" id="{CB9B4399-2C7A-4DDE-AB81-7FC8E8E34CB3}"/>
                </a:ext>
              </a:extLst>
            </p:cNvPr>
            <p:cNvSpPr txBox="1"/>
            <p:nvPr/>
          </p:nvSpPr>
          <p:spPr>
            <a:xfrm>
              <a:off x="825250" y="2495755"/>
              <a:ext cx="400328" cy="3041012"/>
            </a:xfrm>
            <a:prstGeom prst="rect">
              <a:avLst/>
            </a:prstGeom>
            <a:noFill/>
          </p:spPr>
          <p:txBody>
            <a:bodyPr vert="vert270"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400" b="0" i="0" u="none" strike="noStrike" kern="1200" cap="none" spc="0" normalizeH="0" baseline="0" noProof="0" dirty="0">
                  <a:ln>
                    <a:noFill/>
                  </a:ln>
                  <a:solidFill>
                    <a:schemeClr val="bg1"/>
                  </a:solidFill>
                  <a:effectLst/>
                  <a:uLnTx/>
                  <a:uFillTx/>
                  <a:latin typeface="Segoe UI"/>
                  <a:ea typeface="Kozuka Gothic Pro R" pitchFamily="34" charset="-128"/>
                  <a:cs typeface="+mn-cs"/>
                </a:rPr>
                <a:t>You scale, make resilient and manage</a:t>
              </a:r>
            </a:p>
          </p:txBody>
        </p:sp>
        <p:sp>
          <p:nvSpPr>
            <p:cNvPr id="37" name="Rectangle 36">
              <a:extLst>
                <a:ext uri="{FF2B5EF4-FFF2-40B4-BE49-F238E27FC236}">
                  <a16:creationId xmlns:a16="http://schemas.microsoft.com/office/drawing/2014/main" id="{2907C393-2ADC-4BEA-B7D4-2D52BA13E1EA}"/>
                </a:ext>
              </a:extLst>
            </p:cNvPr>
            <p:cNvSpPr/>
            <p:nvPr/>
          </p:nvSpPr>
          <p:spPr>
            <a:xfrm>
              <a:off x="1522291" y="5259551"/>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Storage</a:t>
              </a:r>
            </a:p>
          </p:txBody>
        </p:sp>
        <p:sp>
          <p:nvSpPr>
            <p:cNvPr id="38" name="Rectangle 37">
              <a:extLst>
                <a:ext uri="{FF2B5EF4-FFF2-40B4-BE49-F238E27FC236}">
                  <a16:creationId xmlns:a16="http://schemas.microsoft.com/office/drawing/2014/main" id="{E3100838-4156-456B-93B5-82AEB2F06EAD}"/>
                </a:ext>
              </a:extLst>
            </p:cNvPr>
            <p:cNvSpPr/>
            <p:nvPr/>
          </p:nvSpPr>
          <p:spPr>
            <a:xfrm>
              <a:off x="1522291" y="4805034"/>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Servers</a:t>
              </a:r>
            </a:p>
          </p:txBody>
        </p:sp>
        <p:sp>
          <p:nvSpPr>
            <p:cNvPr id="39" name="Rectangle 38">
              <a:extLst>
                <a:ext uri="{FF2B5EF4-FFF2-40B4-BE49-F238E27FC236}">
                  <a16:creationId xmlns:a16="http://schemas.microsoft.com/office/drawing/2014/main" id="{59AC9644-28F3-47C4-BD3C-3E92B28F2DE2}"/>
                </a:ext>
              </a:extLst>
            </p:cNvPr>
            <p:cNvSpPr/>
            <p:nvPr/>
          </p:nvSpPr>
          <p:spPr>
            <a:xfrm>
              <a:off x="1522291" y="5714066"/>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Networking</a:t>
              </a:r>
            </a:p>
          </p:txBody>
        </p:sp>
        <p:sp>
          <p:nvSpPr>
            <p:cNvPr id="40" name="Rectangle 39">
              <a:extLst>
                <a:ext uri="{FF2B5EF4-FFF2-40B4-BE49-F238E27FC236}">
                  <a16:creationId xmlns:a16="http://schemas.microsoft.com/office/drawing/2014/main" id="{16267C4B-4D61-4E78-8455-08D0061CE788}"/>
                </a:ext>
              </a:extLst>
            </p:cNvPr>
            <p:cNvSpPr/>
            <p:nvPr/>
          </p:nvSpPr>
          <p:spPr>
            <a:xfrm>
              <a:off x="1522291" y="3895997"/>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O/S</a:t>
              </a:r>
            </a:p>
          </p:txBody>
        </p:sp>
        <p:sp>
          <p:nvSpPr>
            <p:cNvPr id="41" name="Rectangle 40">
              <a:extLst>
                <a:ext uri="{FF2B5EF4-FFF2-40B4-BE49-F238E27FC236}">
                  <a16:creationId xmlns:a16="http://schemas.microsoft.com/office/drawing/2014/main" id="{D261B6C8-833C-4C4F-88D0-217E34B1B124}"/>
                </a:ext>
              </a:extLst>
            </p:cNvPr>
            <p:cNvSpPr/>
            <p:nvPr/>
          </p:nvSpPr>
          <p:spPr>
            <a:xfrm>
              <a:off x="1522291" y="3441481"/>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Middleware</a:t>
              </a:r>
            </a:p>
          </p:txBody>
        </p:sp>
        <p:sp>
          <p:nvSpPr>
            <p:cNvPr id="42" name="Rectangle 41">
              <a:extLst>
                <a:ext uri="{FF2B5EF4-FFF2-40B4-BE49-F238E27FC236}">
                  <a16:creationId xmlns:a16="http://schemas.microsoft.com/office/drawing/2014/main" id="{F4150DD1-A531-433C-AAC4-9F76B713DB99}"/>
                </a:ext>
              </a:extLst>
            </p:cNvPr>
            <p:cNvSpPr/>
            <p:nvPr/>
          </p:nvSpPr>
          <p:spPr>
            <a:xfrm>
              <a:off x="1522291" y="4350516"/>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Virtualization</a:t>
              </a:r>
            </a:p>
          </p:txBody>
        </p:sp>
        <p:sp>
          <p:nvSpPr>
            <p:cNvPr id="43" name="Rectangle 42">
              <a:extLst>
                <a:ext uri="{FF2B5EF4-FFF2-40B4-BE49-F238E27FC236}">
                  <a16:creationId xmlns:a16="http://schemas.microsoft.com/office/drawing/2014/main" id="{9BA5C91F-2385-4D9B-BCDA-F8C6B12A3CEE}"/>
                </a:ext>
              </a:extLst>
            </p:cNvPr>
            <p:cNvSpPr/>
            <p:nvPr/>
          </p:nvSpPr>
          <p:spPr>
            <a:xfrm>
              <a:off x="1522291" y="2532446"/>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Data</a:t>
              </a:r>
            </a:p>
          </p:txBody>
        </p:sp>
        <p:sp>
          <p:nvSpPr>
            <p:cNvPr id="44" name="Rectangle 43">
              <a:extLst>
                <a:ext uri="{FF2B5EF4-FFF2-40B4-BE49-F238E27FC236}">
                  <a16:creationId xmlns:a16="http://schemas.microsoft.com/office/drawing/2014/main" id="{AA17317D-FA52-4B07-9B63-E13DF174B193}"/>
                </a:ext>
              </a:extLst>
            </p:cNvPr>
            <p:cNvSpPr/>
            <p:nvPr/>
          </p:nvSpPr>
          <p:spPr>
            <a:xfrm>
              <a:off x="1522291" y="2077927"/>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Applications</a:t>
              </a:r>
            </a:p>
          </p:txBody>
        </p:sp>
        <p:sp>
          <p:nvSpPr>
            <p:cNvPr id="45" name="Rectangle 44">
              <a:extLst>
                <a:ext uri="{FF2B5EF4-FFF2-40B4-BE49-F238E27FC236}">
                  <a16:creationId xmlns:a16="http://schemas.microsoft.com/office/drawing/2014/main" id="{529C335D-73A5-4FD1-B057-5A4BBE5433AE}"/>
                </a:ext>
              </a:extLst>
            </p:cNvPr>
            <p:cNvSpPr/>
            <p:nvPr/>
          </p:nvSpPr>
          <p:spPr>
            <a:xfrm>
              <a:off x="1522291" y="2986963"/>
              <a:ext cx="1637156" cy="380747"/>
            </a:xfrm>
            <a:prstGeom prst="rect">
              <a:avLst/>
            </a:prstGeom>
            <a:solidFill>
              <a:schemeClr val="bg1">
                <a:lumMod val="65000"/>
              </a:schemeClr>
            </a:solidFill>
            <a:ln w="9525" cap="flat" cmpd="sng" algn="ctr">
              <a:noFill/>
              <a:prstDash val="solid"/>
            </a:ln>
            <a:effectLst/>
          </p:spPr>
          <p:txBody>
            <a:bodyPr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Runtime</a:t>
              </a:r>
            </a:p>
          </p:txBody>
        </p:sp>
        <p:sp>
          <p:nvSpPr>
            <p:cNvPr id="46" name="Left Brace 45">
              <a:extLst>
                <a:ext uri="{FF2B5EF4-FFF2-40B4-BE49-F238E27FC236}">
                  <a16:creationId xmlns:a16="http://schemas.microsoft.com/office/drawing/2014/main" id="{3623917A-A5F7-4D37-8918-8E4802F034C2}"/>
                </a:ext>
              </a:extLst>
            </p:cNvPr>
            <p:cNvSpPr/>
            <p:nvPr/>
          </p:nvSpPr>
          <p:spPr>
            <a:xfrm>
              <a:off x="1273223" y="2077925"/>
              <a:ext cx="243449" cy="4016888"/>
            </a:xfrm>
            <a:prstGeom prst="leftBrace">
              <a:avLst>
                <a:gd name="adj1" fmla="val 0"/>
                <a:gd name="adj2" fmla="val 50000"/>
              </a:avLst>
            </a:prstGeom>
            <a:noFill/>
            <a:ln w="19050" cap="flat" cmpd="sng" algn="ctr">
              <a:solidFill>
                <a:schemeClr val="bg1"/>
              </a:solidFill>
              <a:prstDash val="solid"/>
            </a:ln>
            <a:effectLst/>
          </p:spPr>
          <p:txBody>
            <a:bodyPr rtlCol="0" anchor="ctr"/>
            <a:lstStyle/>
            <a:p>
              <a:pPr marL="0" marR="0" lvl="0" indent="0" algn="ctr" defTabSz="1217244" rtl="0"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endParaRPr>
            </a:p>
          </p:txBody>
        </p:sp>
      </p:grpSp>
      <p:grpSp>
        <p:nvGrpSpPr>
          <p:cNvPr id="47" name="Group 46">
            <a:extLst>
              <a:ext uri="{FF2B5EF4-FFF2-40B4-BE49-F238E27FC236}">
                <a16:creationId xmlns:a16="http://schemas.microsoft.com/office/drawing/2014/main" id="{5F7F0DDE-5F85-4C86-8671-AFABBBD2F2E6}"/>
              </a:ext>
            </a:extLst>
          </p:cNvPr>
          <p:cNvGrpSpPr/>
          <p:nvPr/>
        </p:nvGrpSpPr>
        <p:grpSpPr>
          <a:xfrm>
            <a:off x="9221537" y="1071702"/>
            <a:ext cx="2714556" cy="4784653"/>
            <a:chOff x="9430942" y="1314695"/>
            <a:chExt cx="2716034" cy="4787256"/>
          </a:xfrm>
        </p:grpSpPr>
        <p:sp>
          <p:nvSpPr>
            <p:cNvPr id="48" name="Rectangle 47">
              <a:extLst>
                <a:ext uri="{FF2B5EF4-FFF2-40B4-BE49-F238E27FC236}">
                  <a16:creationId xmlns:a16="http://schemas.microsoft.com/office/drawing/2014/main" id="{090DC01A-5BDF-4876-828E-0E0CC7C049E4}"/>
                </a:ext>
              </a:extLst>
            </p:cNvPr>
            <p:cNvSpPr/>
            <p:nvPr/>
          </p:nvSpPr>
          <p:spPr>
            <a:xfrm>
              <a:off x="9430942" y="1314695"/>
              <a:ext cx="2026915" cy="639656"/>
            </a:xfrm>
            <a:prstGeom prst="rect">
              <a:avLst/>
            </a:prstGeom>
            <a:noFill/>
            <a:ln w="9525" cap="flat" cmpd="sng" algn="ctr">
              <a:noFill/>
              <a:prstDash val="solid"/>
            </a:ln>
            <a:effectLst/>
          </p:spPr>
          <p:txBody>
            <a:bodyPr lIns="91307" tIns="0" rIns="91307" bIns="0"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999" b="1" i="0" u="none" strike="noStrike" kern="1200" cap="none" spc="0" normalizeH="0" baseline="0" noProof="0" dirty="0">
                  <a:ln>
                    <a:noFill/>
                  </a:ln>
                  <a:solidFill>
                    <a:schemeClr val="bg1"/>
                  </a:solidFill>
                  <a:effectLst/>
                  <a:uLnTx/>
                  <a:uFillTx/>
                  <a:latin typeface="Segoe UI"/>
                  <a:ea typeface="Kozuka Gothic Pro R" pitchFamily="34" charset="-128"/>
                  <a:cs typeface="+mn-cs"/>
                </a:rPr>
                <a:t>S</a:t>
              </a:r>
              <a:r>
                <a:rPr kumimoji="0" lang="en-US" sz="1999" b="0" i="0" u="none" strike="noStrike" kern="1200" cap="none" spc="0" normalizeH="0" baseline="0" noProof="0" dirty="0">
                  <a:ln>
                    <a:noFill/>
                  </a:ln>
                  <a:solidFill>
                    <a:schemeClr val="bg1"/>
                  </a:solidFill>
                  <a:effectLst/>
                  <a:uLnTx/>
                  <a:uFillTx/>
                  <a:latin typeface="Segoe UI"/>
                  <a:ea typeface="Kozuka Gothic Pro R" pitchFamily="34" charset="-128"/>
                  <a:cs typeface="+mn-cs"/>
                </a:rPr>
                <a:t>oftware</a:t>
              </a:r>
            </a:p>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bg1"/>
                  </a:solidFill>
                  <a:effectLst/>
                  <a:uLnTx/>
                  <a:uFillTx/>
                  <a:latin typeface="Segoe UI"/>
                  <a:ea typeface="Kozuka Gothic Pro R" pitchFamily="34" charset="-128"/>
                  <a:cs typeface="+mn-cs"/>
                </a:rPr>
                <a:t>a</a:t>
              </a: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s </a:t>
              </a:r>
              <a:r>
                <a:rPr kumimoji="0" lang="en-US" sz="1600" b="1" i="0" u="none" strike="noStrike" kern="1200" cap="none" spc="0" normalizeH="0" baseline="0" noProof="0" dirty="0">
                  <a:ln>
                    <a:noFill/>
                  </a:ln>
                  <a:solidFill>
                    <a:schemeClr val="bg1"/>
                  </a:solidFill>
                  <a:effectLst/>
                  <a:uLnTx/>
                  <a:uFillTx/>
                  <a:latin typeface="Segoe UI"/>
                  <a:ea typeface="Kozuka Gothic Pro R" pitchFamily="34" charset="-128"/>
                  <a:cs typeface="+mn-cs"/>
                </a:rPr>
                <a:t>a</a:t>
              </a: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 </a:t>
              </a:r>
              <a:r>
                <a:rPr kumimoji="0" lang="en-US" sz="1600" b="1" i="0" u="none" strike="noStrike" kern="1200" cap="none" spc="0" normalizeH="0" baseline="0" noProof="0" dirty="0">
                  <a:ln>
                    <a:noFill/>
                  </a:ln>
                  <a:solidFill>
                    <a:schemeClr val="bg1"/>
                  </a:solidFill>
                  <a:effectLst/>
                  <a:uLnTx/>
                  <a:uFillTx/>
                  <a:latin typeface="Segoe UI"/>
                  <a:ea typeface="Kozuka Gothic Pro R" pitchFamily="34" charset="-128"/>
                  <a:cs typeface="+mn-cs"/>
                </a:rPr>
                <a:t>S</a:t>
              </a:r>
              <a:r>
                <a:rPr kumimoji="0" lang="en-US" sz="1600" b="0" i="0" u="none" strike="noStrike" kern="1200" cap="none" spc="0" normalizeH="0" baseline="0" noProof="0" dirty="0">
                  <a:ln>
                    <a:noFill/>
                  </a:ln>
                  <a:solidFill>
                    <a:schemeClr val="bg1"/>
                  </a:solidFill>
                  <a:effectLst/>
                  <a:uLnTx/>
                  <a:uFillTx/>
                  <a:latin typeface="Segoe UI"/>
                  <a:ea typeface="Kozuka Gothic Pro R" pitchFamily="34" charset="-128"/>
                  <a:cs typeface="+mn-cs"/>
                </a:rPr>
                <a:t>ervice (SaaS)</a:t>
              </a:r>
            </a:p>
          </p:txBody>
        </p:sp>
        <p:sp>
          <p:nvSpPr>
            <p:cNvPr id="49" name="Rectangle 48">
              <a:extLst>
                <a:ext uri="{FF2B5EF4-FFF2-40B4-BE49-F238E27FC236}">
                  <a16:creationId xmlns:a16="http://schemas.microsoft.com/office/drawing/2014/main" id="{FF164A9C-4D4A-4B10-B473-3A7A1045B3DC}"/>
                </a:ext>
              </a:extLst>
            </p:cNvPr>
            <p:cNvSpPr/>
            <p:nvPr/>
          </p:nvSpPr>
          <p:spPr>
            <a:xfrm>
              <a:off x="9631457" y="5266691"/>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Storage</a:t>
              </a:r>
            </a:p>
          </p:txBody>
        </p:sp>
        <p:sp>
          <p:nvSpPr>
            <p:cNvPr id="50" name="Rectangle 49">
              <a:extLst>
                <a:ext uri="{FF2B5EF4-FFF2-40B4-BE49-F238E27FC236}">
                  <a16:creationId xmlns:a16="http://schemas.microsoft.com/office/drawing/2014/main" id="{58C8759C-76E7-4C85-8ADA-DD09C10248C7}"/>
                </a:ext>
              </a:extLst>
            </p:cNvPr>
            <p:cNvSpPr/>
            <p:nvPr/>
          </p:nvSpPr>
          <p:spPr>
            <a:xfrm>
              <a:off x="9631457" y="4812172"/>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Servers</a:t>
              </a:r>
            </a:p>
          </p:txBody>
        </p:sp>
        <p:sp>
          <p:nvSpPr>
            <p:cNvPr id="51" name="Rectangle 50">
              <a:extLst>
                <a:ext uri="{FF2B5EF4-FFF2-40B4-BE49-F238E27FC236}">
                  <a16:creationId xmlns:a16="http://schemas.microsoft.com/office/drawing/2014/main" id="{90898486-9699-4DCA-B8E4-2B53B0255DF9}"/>
                </a:ext>
              </a:extLst>
            </p:cNvPr>
            <p:cNvSpPr/>
            <p:nvPr/>
          </p:nvSpPr>
          <p:spPr>
            <a:xfrm>
              <a:off x="9631457" y="5721204"/>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Networking</a:t>
              </a:r>
            </a:p>
          </p:txBody>
        </p:sp>
        <p:sp>
          <p:nvSpPr>
            <p:cNvPr id="52" name="Rectangle 51">
              <a:extLst>
                <a:ext uri="{FF2B5EF4-FFF2-40B4-BE49-F238E27FC236}">
                  <a16:creationId xmlns:a16="http://schemas.microsoft.com/office/drawing/2014/main" id="{F07ED4FD-2746-4782-8C02-53CD8145900C}"/>
                </a:ext>
              </a:extLst>
            </p:cNvPr>
            <p:cNvSpPr/>
            <p:nvPr/>
          </p:nvSpPr>
          <p:spPr>
            <a:xfrm>
              <a:off x="9631457" y="3903137"/>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O/S</a:t>
              </a:r>
            </a:p>
          </p:txBody>
        </p:sp>
        <p:sp>
          <p:nvSpPr>
            <p:cNvPr id="53" name="Rectangle 52">
              <a:extLst>
                <a:ext uri="{FF2B5EF4-FFF2-40B4-BE49-F238E27FC236}">
                  <a16:creationId xmlns:a16="http://schemas.microsoft.com/office/drawing/2014/main" id="{188D611E-033F-4159-9185-C70D96ED7411}"/>
                </a:ext>
              </a:extLst>
            </p:cNvPr>
            <p:cNvSpPr/>
            <p:nvPr/>
          </p:nvSpPr>
          <p:spPr>
            <a:xfrm>
              <a:off x="9631457" y="3448618"/>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Middleware</a:t>
              </a:r>
            </a:p>
          </p:txBody>
        </p:sp>
        <p:sp>
          <p:nvSpPr>
            <p:cNvPr id="54" name="Rectangle 53">
              <a:extLst>
                <a:ext uri="{FF2B5EF4-FFF2-40B4-BE49-F238E27FC236}">
                  <a16:creationId xmlns:a16="http://schemas.microsoft.com/office/drawing/2014/main" id="{4ADAD860-888F-4E0D-B685-A68FC885FC1F}"/>
                </a:ext>
              </a:extLst>
            </p:cNvPr>
            <p:cNvSpPr/>
            <p:nvPr/>
          </p:nvSpPr>
          <p:spPr>
            <a:xfrm>
              <a:off x="9631457" y="4357653"/>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Virtualization</a:t>
              </a:r>
            </a:p>
          </p:txBody>
        </p:sp>
        <p:sp>
          <p:nvSpPr>
            <p:cNvPr id="55" name="Rectangle 54">
              <a:extLst>
                <a:ext uri="{FF2B5EF4-FFF2-40B4-BE49-F238E27FC236}">
                  <a16:creationId xmlns:a16="http://schemas.microsoft.com/office/drawing/2014/main" id="{1B56A42A-78F1-4999-B60B-E78AAD357713}"/>
                </a:ext>
              </a:extLst>
            </p:cNvPr>
            <p:cNvSpPr/>
            <p:nvPr/>
          </p:nvSpPr>
          <p:spPr>
            <a:xfrm>
              <a:off x="9631457" y="2085065"/>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Applications</a:t>
              </a:r>
            </a:p>
          </p:txBody>
        </p:sp>
        <p:sp>
          <p:nvSpPr>
            <p:cNvPr id="56" name="Rectangle 55">
              <a:extLst>
                <a:ext uri="{FF2B5EF4-FFF2-40B4-BE49-F238E27FC236}">
                  <a16:creationId xmlns:a16="http://schemas.microsoft.com/office/drawing/2014/main" id="{1FFC07B0-910B-442A-9E07-392DF8F0E89B}"/>
                </a:ext>
              </a:extLst>
            </p:cNvPr>
            <p:cNvSpPr/>
            <p:nvPr/>
          </p:nvSpPr>
          <p:spPr>
            <a:xfrm>
              <a:off x="9631457" y="2994101"/>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Runtime</a:t>
              </a:r>
            </a:p>
          </p:txBody>
        </p:sp>
        <p:sp>
          <p:nvSpPr>
            <p:cNvPr id="57" name="Rectangle 56">
              <a:extLst>
                <a:ext uri="{FF2B5EF4-FFF2-40B4-BE49-F238E27FC236}">
                  <a16:creationId xmlns:a16="http://schemas.microsoft.com/office/drawing/2014/main" id="{2254A45E-A1ED-4E96-83E3-3D36EB067174}"/>
                </a:ext>
              </a:extLst>
            </p:cNvPr>
            <p:cNvSpPr/>
            <p:nvPr/>
          </p:nvSpPr>
          <p:spPr>
            <a:xfrm>
              <a:off x="9631457" y="2539584"/>
              <a:ext cx="1637155" cy="380747"/>
            </a:xfrm>
            <a:prstGeom prst="rect">
              <a:avLst/>
            </a:prstGeom>
            <a:solidFill>
              <a:srgbClr val="EE82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Data</a:t>
              </a:r>
            </a:p>
          </p:txBody>
        </p:sp>
        <p:sp>
          <p:nvSpPr>
            <p:cNvPr id="58" name="TextBox 54">
              <a:extLst>
                <a:ext uri="{FF2B5EF4-FFF2-40B4-BE49-F238E27FC236}">
                  <a16:creationId xmlns:a16="http://schemas.microsoft.com/office/drawing/2014/main" id="{66BDAEB0-5DB9-46A8-90B2-9EFFF55BABB6}"/>
                </a:ext>
              </a:extLst>
            </p:cNvPr>
            <p:cNvSpPr txBox="1"/>
            <p:nvPr/>
          </p:nvSpPr>
          <p:spPr>
            <a:xfrm flipH="1">
              <a:off x="11531088" y="2951814"/>
              <a:ext cx="615888" cy="2187879"/>
            </a:xfrm>
            <a:prstGeom prst="rect">
              <a:avLst/>
            </a:prstGeom>
            <a:noFill/>
          </p:spPr>
          <p:txBody>
            <a:bodyPr vert="eaVert"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1" indent="0" algn="ctr" defTabSz="1217144" rtl="0" eaLnBrk="1" fontAlgn="base" latinLnBrk="0" hangingPunct="1">
                <a:lnSpc>
                  <a:spcPct val="100000"/>
                </a:lnSpc>
                <a:spcBef>
                  <a:spcPts val="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t>Scale, Resilience and </a:t>
              </a:r>
              <a:b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br>
              <a:r>
                <a:rPr kumimoji="0" lang="en-US" sz="1400" b="0" i="0" u="none" strike="noStrike" kern="1200" cap="none" spc="0" normalizeH="0" baseline="0" noProof="0" dirty="0">
                  <a:ln>
                    <a:noFill/>
                  </a:ln>
                  <a:solidFill>
                    <a:prstClr val="white"/>
                  </a:solidFill>
                  <a:effectLst/>
                  <a:uLnTx/>
                  <a:uFillTx/>
                  <a:latin typeface="Segoe UI"/>
                  <a:ea typeface="Kozuka Gothic Pro R" pitchFamily="34" charset="-128"/>
                  <a:cs typeface="+mn-cs"/>
                </a:rPr>
                <a:t>management by Microsoft</a:t>
              </a:r>
            </a:p>
          </p:txBody>
        </p:sp>
        <p:sp>
          <p:nvSpPr>
            <p:cNvPr id="59" name="Left Brace 58">
              <a:extLst>
                <a:ext uri="{FF2B5EF4-FFF2-40B4-BE49-F238E27FC236}">
                  <a16:creationId xmlns:a16="http://schemas.microsoft.com/office/drawing/2014/main" id="{426A08A0-6393-4398-BE69-7C253A4A8D1A}"/>
                </a:ext>
              </a:extLst>
            </p:cNvPr>
            <p:cNvSpPr/>
            <p:nvPr/>
          </p:nvSpPr>
          <p:spPr>
            <a:xfrm flipH="1">
              <a:off x="11298215" y="2078125"/>
              <a:ext cx="243449" cy="4016888"/>
            </a:xfrm>
            <a:prstGeom prst="leftBrace">
              <a:avLst>
                <a:gd name="adj1" fmla="val 0"/>
                <a:gd name="adj2" fmla="val 50000"/>
              </a:avLst>
            </a:prstGeom>
            <a:noFill/>
            <a:ln w="19050" cap="flat" cmpd="sng" algn="ctr">
              <a:solidFill>
                <a:schemeClr val="bg1"/>
              </a:solidFill>
              <a:prstDash val="solid"/>
            </a:ln>
            <a:effectLst/>
          </p:spPr>
          <p:txBody>
            <a:bodyPr rtlCol="0" anchor="ctr"/>
            <a:lstStyle/>
            <a:p>
              <a:pPr marL="0" marR="0" lvl="0" indent="0" algn="ctr" defTabSz="1217244" rtl="0"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endParaRPr>
            </a:p>
          </p:txBody>
        </p:sp>
      </p:grpSp>
      <p:sp>
        <p:nvSpPr>
          <p:cNvPr id="60" name="Rectangle 59">
            <a:extLst>
              <a:ext uri="{FF2B5EF4-FFF2-40B4-BE49-F238E27FC236}">
                <a16:creationId xmlns:a16="http://schemas.microsoft.com/office/drawing/2014/main" id="{AE77E3F1-0D9E-44A2-9552-F97E763C4307}"/>
              </a:ext>
            </a:extLst>
          </p:cNvPr>
          <p:cNvSpPr/>
          <p:nvPr/>
        </p:nvSpPr>
        <p:spPr>
          <a:xfrm>
            <a:off x="3886751" y="5941944"/>
            <a:ext cx="1636265" cy="528709"/>
          </a:xfrm>
          <a:prstGeom prst="rect">
            <a:avLst/>
          </a:prstGeom>
          <a:solidFill>
            <a:srgbClr val="FFC0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Azure</a:t>
            </a:r>
          </a:p>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Virtual Machines</a:t>
            </a:r>
          </a:p>
        </p:txBody>
      </p:sp>
      <p:sp>
        <p:nvSpPr>
          <p:cNvPr id="61" name="Rectangle 60">
            <a:extLst>
              <a:ext uri="{FF2B5EF4-FFF2-40B4-BE49-F238E27FC236}">
                <a16:creationId xmlns:a16="http://schemas.microsoft.com/office/drawing/2014/main" id="{D92F22F7-53D6-4360-8D8D-140EF5A883AF}"/>
              </a:ext>
            </a:extLst>
          </p:cNvPr>
          <p:cNvSpPr/>
          <p:nvPr/>
        </p:nvSpPr>
        <p:spPr>
          <a:xfrm>
            <a:off x="6706829" y="5941944"/>
            <a:ext cx="1636265" cy="528709"/>
          </a:xfrm>
          <a:prstGeom prst="rect">
            <a:avLst/>
          </a:prstGeom>
          <a:solidFill>
            <a:srgbClr val="FFC000"/>
          </a:solidFill>
          <a:ln w="9525" cap="flat" cmpd="sng" algn="ctr">
            <a:noFill/>
            <a:prstDash val="solid"/>
          </a:ln>
          <a:effectLst/>
        </p:spPr>
        <p:txBody>
          <a:bodyPr lIns="0" rIns="0" rtlCol="0" anchor="t" anchorCtr="0"/>
          <a:lstStyle/>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Azure</a:t>
            </a:r>
          </a:p>
          <a:p>
            <a:pPr marL="0" marR="0" lvl="0" indent="0" algn="ctr" defTabSz="1217244" rtl="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Cloud Services</a:t>
            </a:r>
          </a:p>
        </p:txBody>
      </p:sp>
    </p:spTree>
    <p:extLst>
      <p:ext uri="{BB962C8B-B14F-4D97-AF65-F5344CB8AC3E}">
        <p14:creationId xmlns:p14="http://schemas.microsoft.com/office/powerpoint/2010/main" val="26629885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wipe(down)">
                                      <p:cBhvr>
                                        <p:cTn id="10" dur="1000"/>
                                        <p:tgtEl>
                                          <p:spTgt spid="6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down)">
                                      <p:cBhvr>
                                        <p:cTn id="15" dur="1000"/>
                                        <p:tgtEl>
                                          <p:spTgt spid="19"/>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wipe(down)">
                                      <p:cBhvr>
                                        <p:cTn id="18" dur="1000"/>
                                        <p:tgtEl>
                                          <p:spTgt spid="61"/>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wipe(down)">
                                      <p:cBhvr>
                                        <p:cTn id="23" dur="1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2057024-50C2-4657-ACEE-4582F0E839D5}"/>
              </a:ext>
            </a:extLst>
          </p:cNvPr>
          <p:cNvSpPr>
            <a:spLocks noGrp="1"/>
          </p:cNvSpPr>
          <p:nvPr>
            <p:ph type="body" sz="quarter" idx="10"/>
          </p:nvPr>
        </p:nvSpPr>
        <p:spPr>
          <a:xfrm>
            <a:off x="426424" y="1120573"/>
            <a:ext cx="11339774" cy="3521733"/>
          </a:xfrm>
        </p:spPr>
        <p:txBody>
          <a:bodyPr/>
          <a:lstStyle/>
          <a:p>
            <a:r>
              <a:rPr lang="en-US" b="0" dirty="0"/>
              <a:t>A data warehouse is a large collection of business data used to help an organization make decisions. Data in the Data Warehouse has been identified as valuable to specifically defined business cases and is stored in a structured way readily available for reporting and data analysis.</a:t>
            </a:r>
          </a:p>
          <a:p>
            <a:r>
              <a:rPr lang="en-US" dirty="0"/>
              <a:t>It is not an Operational Database</a:t>
            </a:r>
          </a:p>
          <a:p>
            <a:r>
              <a:rPr lang="en-US" b="0" dirty="0"/>
              <a:t>Different workload types: transactional (DB) versus analytics (DW)</a:t>
            </a:r>
          </a:p>
          <a:p>
            <a:r>
              <a:rPr lang="en-US" dirty="0"/>
              <a:t>It is not a Data Lake</a:t>
            </a:r>
          </a:p>
          <a:p>
            <a:r>
              <a:rPr lang="en-US" b="0" dirty="0"/>
              <a:t>These are different concepts, they can co-exist and they compliment each other</a:t>
            </a:r>
          </a:p>
          <a:p>
            <a:r>
              <a:rPr lang="en-US" dirty="0"/>
              <a:t>It is not a Data Mart</a:t>
            </a:r>
          </a:p>
          <a:p>
            <a:r>
              <a:rPr lang="en-AU" b="0" dirty="0"/>
              <a:t>A data mart is a subject-oriented database populated from a subset of the Data Warehouse</a:t>
            </a:r>
          </a:p>
        </p:txBody>
      </p:sp>
      <p:sp>
        <p:nvSpPr>
          <p:cNvPr id="3" name="Title 2">
            <a:extLst>
              <a:ext uri="{FF2B5EF4-FFF2-40B4-BE49-F238E27FC236}">
                <a16:creationId xmlns:a16="http://schemas.microsoft.com/office/drawing/2014/main" id="{DADE1593-F55C-47E2-AD0F-71FA2CE4C257}"/>
              </a:ext>
            </a:extLst>
          </p:cNvPr>
          <p:cNvSpPr>
            <a:spLocks noGrp="1"/>
          </p:cNvSpPr>
          <p:nvPr>
            <p:ph type="title"/>
          </p:nvPr>
        </p:nvSpPr>
        <p:spPr/>
        <p:txBody>
          <a:bodyPr/>
          <a:lstStyle/>
          <a:p>
            <a:r>
              <a:rPr lang="en-AU" dirty="0"/>
              <a:t>What is a Data Warehouse?</a:t>
            </a:r>
          </a:p>
        </p:txBody>
      </p:sp>
    </p:spTree>
    <p:extLst>
      <p:ext uri="{BB962C8B-B14F-4D97-AF65-F5344CB8AC3E}">
        <p14:creationId xmlns:p14="http://schemas.microsoft.com/office/powerpoint/2010/main" val="420329421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26" y="1184320"/>
            <a:ext cx="9601494" cy="3535032"/>
          </a:xfrm>
        </p:spPr>
        <p:txBody>
          <a:bodyPr/>
          <a:lstStyle/>
          <a:p>
            <a:r>
              <a:rPr lang="en-US" dirty="0"/>
              <a:t>Modern Data Warehousing</a:t>
            </a:r>
          </a:p>
        </p:txBody>
      </p:sp>
    </p:spTree>
    <p:custDataLst>
      <p:tags r:id="rId1"/>
    </p:custDataLst>
    <p:extLst>
      <p:ext uri="{BB962C8B-B14F-4D97-AF65-F5344CB8AC3E}">
        <p14:creationId xmlns:p14="http://schemas.microsoft.com/office/powerpoint/2010/main" val="122996772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 Placeholder 55">
            <a:extLst>
              <a:ext uri="{FF2B5EF4-FFF2-40B4-BE49-F238E27FC236}">
                <a16:creationId xmlns:a16="http://schemas.microsoft.com/office/drawing/2014/main" id="{0932592B-135A-4432-BD57-CBE855ABFFD4}"/>
              </a:ext>
            </a:extLst>
          </p:cNvPr>
          <p:cNvSpPr>
            <a:spLocks noGrp="1"/>
          </p:cNvSpPr>
          <p:nvPr>
            <p:ph type="body" sz="quarter" idx="10"/>
          </p:nvPr>
        </p:nvSpPr>
        <p:spPr>
          <a:xfrm>
            <a:off x="426424" y="939816"/>
            <a:ext cx="7858932" cy="543226"/>
          </a:xfrm>
        </p:spPr>
        <p:txBody>
          <a:bodyPr/>
          <a:lstStyle/>
          <a:p>
            <a:r>
              <a:rPr lang="en-US" dirty="0"/>
              <a:t>The modern data warehouse extends the scope of the data warehouse to serve Big Data that’s prepared with techniques beyond relational ETL</a:t>
            </a:r>
          </a:p>
        </p:txBody>
      </p:sp>
      <p:sp>
        <p:nvSpPr>
          <p:cNvPr id="21" name="Title 20"/>
          <p:cNvSpPr>
            <a:spLocks noGrp="1"/>
          </p:cNvSpPr>
          <p:nvPr>
            <p:ph type="title"/>
          </p:nvPr>
        </p:nvSpPr>
        <p:spPr/>
        <p:txBody>
          <a:bodyPr/>
          <a:lstStyle/>
          <a:p>
            <a:pPr lvl="0"/>
            <a:r>
              <a:rPr lang="en-US" dirty="0"/>
              <a:t>Modern data warehousing</a:t>
            </a:r>
          </a:p>
        </p:txBody>
      </p:sp>
      <p:grpSp>
        <p:nvGrpSpPr>
          <p:cNvPr id="2" name="Group 1">
            <a:extLst>
              <a:ext uri="{FF2B5EF4-FFF2-40B4-BE49-F238E27FC236}">
                <a16:creationId xmlns:a16="http://schemas.microsoft.com/office/drawing/2014/main" id="{1B2B71D3-D9D5-7A4F-8C15-A027C6495F8A}"/>
              </a:ext>
            </a:extLst>
          </p:cNvPr>
          <p:cNvGrpSpPr/>
          <p:nvPr/>
        </p:nvGrpSpPr>
        <p:grpSpPr>
          <a:xfrm>
            <a:off x="437318" y="2647507"/>
            <a:ext cx="3806829" cy="2607355"/>
            <a:chOff x="437318" y="2647507"/>
            <a:chExt cx="3806829" cy="2607355"/>
          </a:xfrm>
        </p:grpSpPr>
        <p:grpSp>
          <p:nvGrpSpPr>
            <p:cNvPr id="23" name="Group 22"/>
            <p:cNvGrpSpPr/>
            <p:nvPr/>
          </p:nvGrpSpPr>
          <p:grpSpPr>
            <a:xfrm>
              <a:off x="1187652" y="2749316"/>
              <a:ext cx="751376" cy="556973"/>
              <a:chOff x="-2575176" y="-1203590"/>
              <a:chExt cx="3082012" cy="2284628"/>
            </a:xfrm>
            <a:solidFill>
              <a:schemeClr val="tx1"/>
            </a:solidFill>
          </p:grpSpPr>
          <p:sp>
            <p:nvSpPr>
              <p:cNvPr id="24" name="Freeform 42"/>
              <p:cNvSpPr>
                <a:spLocks/>
              </p:cNvSpPr>
              <p:nvPr/>
            </p:nvSpPr>
            <p:spPr bwMode="auto">
              <a:xfrm>
                <a:off x="-2542324" y="188092"/>
                <a:ext cx="462897" cy="621177"/>
              </a:xfrm>
              <a:custGeom>
                <a:avLst/>
                <a:gdLst>
                  <a:gd name="T0" fmla="*/ 363 w 2335"/>
                  <a:gd name="T1" fmla="*/ 2397 h 3120"/>
                  <a:gd name="T2" fmla="*/ 250 w 2335"/>
                  <a:gd name="T3" fmla="*/ 2251 h 3120"/>
                  <a:gd name="T4" fmla="*/ 168 w 2335"/>
                  <a:gd name="T5" fmla="*/ 2133 h 3120"/>
                  <a:gd name="T6" fmla="*/ 122 w 2335"/>
                  <a:gd name="T7" fmla="*/ 2060 h 3120"/>
                  <a:gd name="T8" fmla="*/ 40 w 2335"/>
                  <a:gd name="T9" fmla="*/ 1892 h 3120"/>
                  <a:gd name="T10" fmla="*/ 5 w 2335"/>
                  <a:gd name="T11" fmla="*/ 1733 h 3120"/>
                  <a:gd name="T12" fmla="*/ 3 w 2335"/>
                  <a:gd name="T13" fmla="*/ 1613 h 3120"/>
                  <a:gd name="T14" fmla="*/ 20 w 2335"/>
                  <a:gd name="T15" fmla="*/ 1485 h 3120"/>
                  <a:gd name="T16" fmla="*/ 63 w 2335"/>
                  <a:gd name="T17" fmla="*/ 1347 h 3120"/>
                  <a:gd name="T18" fmla="*/ 136 w 2335"/>
                  <a:gd name="T19" fmla="*/ 1200 h 3120"/>
                  <a:gd name="T20" fmla="*/ 264 w 2335"/>
                  <a:gd name="T21" fmla="*/ 1014 h 3120"/>
                  <a:gd name="T22" fmla="*/ 411 w 2335"/>
                  <a:gd name="T23" fmla="*/ 815 h 3120"/>
                  <a:gd name="T24" fmla="*/ 625 w 2335"/>
                  <a:gd name="T25" fmla="*/ 551 h 3120"/>
                  <a:gd name="T26" fmla="*/ 1110 w 2335"/>
                  <a:gd name="T27" fmla="*/ 0 h 3120"/>
                  <a:gd name="T28" fmla="*/ 1021 w 2335"/>
                  <a:gd name="T29" fmla="*/ 632 h 3120"/>
                  <a:gd name="T30" fmla="*/ 993 w 2335"/>
                  <a:gd name="T31" fmla="*/ 666 h 3120"/>
                  <a:gd name="T32" fmla="*/ 940 w 2335"/>
                  <a:gd name="T33" fmla="*/ 730 h 3120"/>
                  <a:gd name="T34" fmla="*/ 868 w 2335"/>
                  <a:gd name="T35" fmla="*/ 815 h 3120"/>
                  <a:gd name="T36" fmla="*/ 691 w 2335"/>
                  <a:gd name="T37" fmla="*/ 1029 h 3120"/>
                  <a:gd name="T38" fmla="*/ 507 w 2335"/>
                  <a:gd name="T39" fmla="*/ 1258 h 3120"/>
                  <a:gd name="T40" fmla="*/ 412 w 2335"/>
                  <a:gd name="T41" fmla="*/ 1397 h 3120"/>
                  <a:gd name="T42" fmla="*/ 370 w 2335"/>
                  <a:gd name="T43" fmla="*/ 1498 h 3120"/>
                  <a:gd name="T44" fmla="*/ 350 w 2335"/>
                  <a:gd name="T45" fmla="*/ 1587 h 3120"/>
                  <a:gd name="T46" fmla="*/ 358 w 2335"/>
                  <a:gd name="T47" fmla="*/ 1709 h 3120"/>
                  <a:gd name="T48" fmla="*/ 390 w 2335"/>
                  <a:gd name="T49" fmla="*/ 1792 h 3120"/>
                  <a:gd name="T50" fmla="*/ 401 w 2335"/>
                  <a:gd name="T51" fmla="*/ 1809 h 3120"/>
                  <a:gd name="T52" fmla="*/ 404 w 2335"/>
                  <a:gd name="T53" fmla="*/ 1813 h 3120"/>
                  <a:gd name="T54" fmla="*/ 418 w 2335"/>
                  <a:gd name="T55" fmla="*/ 1833 h 3120"/>
                  <a:gd name="T56" fmla="*/ 460 w 2335"/>
                  <a:gd name="T57" fmla="*/ 1895 h 3120"/>
                  <a:gd name="T58" fmla="*/ 555 w 2335"/>
                  <a:gd name="T59" fmla="*/ 2020 h 3120"/>
                  <a:gd name="T60" fmla="*/ 684 w 2335"/>
                  <a:gd name="T61" fmla="*/ 2179 h 3120"/>
                  <a:gd name="T62" fmla="*/ 839 w 2335"/>
                  <a:gd name="T63" fmla="*/ 2347 h 3120"/>
                  <a:gd name="T64" fmla="*/ 1011 w 2335"/>
                  <a:gd name="T65" fmla="*/ 2505 h 3120"/>
                  <a:gd name="T66" fmla="*/ 1192 w 2335"/>
                  <a:gd name="T67" fmla="*/ 2631 h 3120"/>
                  <a:gd name="T68" fmla="*/ 1329 w 2335"/>
                  <a:gd name="T69" fmla="*/ 2693 h 3120"/>
                  <a:gd name="T70" fmla="*/ 1418 w 2335"/>
                  <a:gd name="T71" fmla="*/ 2712 h 3120"/>
                  <a:gd name="T72" fmla="*/ 1581 w 2335"/>
                  <a:gd name="T73" fmla="*/ 2713 h 3120"/>
                  <a:gd name="T74" fmla="*/ 1680 w 2335"/>
                  <a:gd name="T75" fmla="*/ 2691 h 3120"/>
                  <a:gd name="T76" fmla="*/ 1771 w 2335"/>
                  <a:gd name="T77" fmla="*/ 2642 h 3120"/>
                  <a:gd name="T78" fmla="*/ 1875 w 2335"/>
                  <a:gd name="T79" fmla="*/ 2556 h 3120"/>
                  <a:gd name="T80" fmla="*/ 2029 w 2335"/>
                  <a:gd name="T81" fmla="*/ 2386 h 3120"/>
                  <a:gd name="T82" fmla="*/ 2173 w 2335"/>
                  <a:gd name="T83" fmla="*/ 2220 h 3120"/>
                  <a:gd name="T84" fmla="*/ 2241 w 2335"/>
                  <a:gd name="T85" fmla="*/ 2559 h 3120"/>
                  <a:gd name="T86" fmla="*/ 2212 w 2335"/>
                  <a:gd name="T87" fmla="*/ 2604 h 3120"/>
                  <a:gd name="T88" fmla="*/ 2146 w 2335"/>
                  <a:gd name="T89" fmla="*/ 2704 h 3120"/>
                  <a:gd name="T90" fmla="*/ 2018 w 2335"/>
                  <a:gd name="T91" fmla="*/ 2865 h 3120"/>
                  <a:gd name="T92" fmla="*/ 1842 w 2335"/>
                  <a:gd name="T93" fmla="*/ 3013 h 3120"/>
                  <a:gd name="T94" fmla="*/ 1737 w 2335"/>
                  <a:gd name="T95" fmla="*/ 3069 h 3120"/>
                  <a:gd name="T96" fmla="*/ 1634 w 2335"/>
                  <a:gd name="T97" fmla="*/ 3107 h 3120"/>
                  <a:gd name="T98" fmla="*/ 1540 w 2335"/>
                  <a:gd name="T99" fmla="*/ 3119 h 3120"/>
                  <a:gd name="T100" fmla="*/ 1404 w 2335"/>
                  <a:gd name="T101" fmla="*/ 3115 h 3120"/>
                  <a:gd name="T102" fmla="*/ 1285 w 2335"/>
                  <a:gd name="T103" fmla="*/ 3093 h 3120"/>
                  <a:gd name="T104" fmla="*/ 1162 w 2335"/>
                  <a:gd name="T105" fmla="*/ 3053 h 3120"/>
                  <a:gd name="T106" fmla="*/ 1038 w 2335"/>
                  <a:gd name="T107" fmla="*/ 2997 h 3120"/>
                  <a:gd name="T108" fmla="*/ 912 w 2335"/>
                  <a:gd name="T109" fmla="*/ 2922 h 3120"/>
                  <a:gd name="T110" fmla="*/ 784 w 2335"/>
                  <a:gd name="T111" fmla="*/ 2830 h 3120"/>
                  <a:gd name="T112" fmla="*/ 656 w 2335"/>
                  <a:gd name="T113" fmla="*/ 2721 h 3120"/>
                  <a:gd name="T114" fmla="*/ 528 w 2335"/>
                  <a:gd name="T115" fmla="*/ 2593 h 3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35" h="3120">
                    <a:moveTo>
                      <a:pt x="496" y="2559"/>
                    </a:moveTo>
                    <a:lnTo>
                      <a:pt x="427" y="2478"/>
                    </a:lnTo>
                    <a:lnTo>
                      <a:pt x="395" y="2437"/>
                    </a:lnTo>
                    <a:lnTo>
                      <a:pt x="363" y="2397"/>
                    </a:lnTo>
                    <a:lnTo>
                      <a:pt x="333" y="2359"/>
                    </a:lnTo>
                    <a:lnTo>
                      <a:pt x="304" y="2322"/>
                    </a:lnTo>
                    <a:lnTo>
                      <a:pt x="276" y="2286"/>
                    </a:lnTo>
                    <a:lnTo>
                      <a:pt x="250" y="2251"/>
                    </a:lnTo>
                    <a:lnTo>
                      <a:pt x="227" y="2218"/>
                    </a:lnTo>
                    <a:lnTo>
                      <a:pt x="205" y="2188"/>
                    </a:lnTo>
                    <a:lnTo>
                      <a:pt x="185" y="2159"/>
                    </a:lnTo>
                    <a:lnTo>
                      <a:pt x="168" y="2133"/>
                    </a:lnTo>
                    <a:lnTo>
                      <a:pt x="152" y="2111"/>
                    </a:lnTo>
                    <a:lnTo>
                      <a:pt x="140" y="2090"/>
                    </a:lnTo>
                    <a:lnTo>
                      <a:pt x="130" y="2074"/>
                    </a:lnTo>
                    <a:lnTo>
                      <a:pt x="122" y="2060"/>
                    </a:lnTo>
                    <a:lnTo>
                      <a:pt x="100" y="2023"/>
                    </a:lnTo>
                    <a:lnTo>
                      <a:pt x="77" y="1983"/>
                    </a:lnTo>
                    <a:lnTo>
                      <a:pt x="57" y="1939"/>
                    </a:lnTo>
                    <a:lnTo>
                      <a:pt x="40" y="1892"/>
                    </a:lnTo>
                    <a:lnTo>
                      <a:pt x="24" y="1842"/>
                    </a:lnTo>
                    <a:lnTo>
                      <a:pt x="13" y="1789"/>
                    </a:lnTo>
                    <a:lnTo>
                      <a:pt x="9" y="1762"/>
                    </a:lnTo>
                    <a:lnTo>
                      <a:pt x="5" y="1733"/>
                    </a:lnTo>
                    <a:lnTo>
                      <a:pt x="3" y="1704"/>
                    </a:lnTo>
                    <a:lnTo>
                      <a:pt x="1" y="1675"/>
                    </a:lnTo>
                    <a:lnTo>
                      <a:pt x="0" y="1644"/>
                    </a:lnTo>
                    <a:lnTo>
                      <a:pt x="3" y="1613"/>
                    </a:lnTo>
                    <a:lnTo>
                      <a:pt x="5" y="1582"/>
                    </a:lnTo>
                    <a:lnTo>
                      <a:pt x="9" y="1549"/>
                    </a:lnTo>
                    <a:lnTo>
                      <a:pt x="14" y="1518"/>
                    </a:lnTo>
                    <a:lnTo>
                      <a:pt x="20" y="1485"/>
                    </a:lnTo>
                    <a:lnTo>
                      <a:pt x="28" y="1451"/>
                    </a:lnTo>
                    <a:lnTo>
                      <a:pt x="39" y="1417"/>
                    </a:lnTo>
                    <a:lnTo>
                      <a:pt x="50" y="1382"/>
                    </a:lnTo>
                    <a:lnTo>
                      <a:pt x="63" y="1347"/>
                    </a:lnTo>
                    <a:lnTo>
                      <a:pt x="79" y="1310"/>
                    </a:lnTo>
                    <a:lnTo>
                      <a:pt x="95" y="1274"/>
                    </a:lnTo>
                    <a:lnTo>
                      <a:pt x="115" y="1237"/>
                    </a:lnTo>
                    <a:lnTo>
                      <a:pt x="136" y="1200"/>
                    </a:lnTo>
                    <a:lnTo>
                      <a:pt x="158" y="1163"/>
                    </a:lnTo>
                    <a:lnTo>
                      <a:pt x="184" y="1125"/>
                    </a:lnTo>
                    <a:lnTo>
                      <a:pt x="224" y="1068"/>
                    </a:lnTo>
                    <a:lnTo>
                      <a:pt x="264" y="1014"/>
                    </a:lnTo>
                    <a:lnTo>
                      <a:pt x="302" y="961"/>
                    </a:lnTo>
                    <a:lnTo>
                      <a:pt x="339" y="911"/>
                    </a:lnTo>
                    <a:lnTo>
                      <a:pt x="375" y="861"/>
                    </a:lnTo>
                    <a:lnTo>
                      <a:pt x="411" y="815"/>
                    </a:lnTo>
                    <a:lnTo>
                      <a:pt x="447" y="769"/>
                    </a:lnTo>
                    <a:lnTo>
                      <a:pt x="483" y="723"/>
                    </a:lnTo>
                    <a:lnTo>
                      <a:pt x="554" y="637"/>
                    </a:lnTo>
                    <a:lnTo>
                      <a:pt x="625" y="551"/>
                    </a:lnTo>
                    <a:lnTo>
                      <a:pt x="699" y="465"/>
                    </a:lnTo>
                    <a:lnTo>
                      <a:pt x="738" y="422"/>
                    </a:lnTo>
                    <a:lnTo>
                      <a:pt x="776" y="377"/>
                    </a:lnTo>
                    <a:lnTo>
                      <a:pt x="1110" y="0"/>
                    </a:lnTo>
                    <a:lnTo>
                      <a:pt x="1277" y="433"/>
                    </a:lnTo>
                    <a:lnTo>
                      <a:pt x="1026" y="627"/>
                    </a:lnTo>
                    <a:lnTo>
                      <a:pt x="1025" y="628"/>
                    </a:lnTo>
                    <a:lnTo>
                      <a:pt x="1021" y="632"/>
                    </a:lnTo>
                    <a:lnTo>
                      <a:pt x="1017" y="637"/>
                    </a:lnTo>
                    <a:lnTo>
                      <a:pt x="1011" y="645"/>
                    </a:lnTo>
                    <a:lnTo>
                      <a:pt x="1003" y="654"/>
                    </a:lnTo>
                    <a:lnTo>
                      <a:pt x="993" y="666"/>
                    </a:lnTo>
                    <a:lnTo>
                      <a:pt x="981" y="679"/>
                    </a:lnTo>
                    <a:lnTo>
                      <a:pt x="969" y="695"/>
                    </a:lnTo>
                    <a:lnTo>
                      <a:pt x="954" y="711"/>
                    </a:lnTo>
                    <a:lnTo>
                      <a:pt x="940" y="730"/>
                    </a:lnTo>
                    <a:lnTo>
                      <a:pt x="923" y="749"/>
                    </a:lnTo>
                    <a:lnTo>
                      <a:pt x="906" y="770"/>
                    </a:lnTo>
                    <a:lnTo>
                      <a:pt x="887" y="792"/>
                    </a:lnTo>
                    <a:lnTo>
                      <a:pt x="868" y="815"/>
                    </a:lnTo>
                    <a:lnTo>
                      <a:pt x="827" y="864"/>
                    </a:lnTo>
                    <a:lnTo>
                      <a:pt x="783" y="917"/>
                    </a:lnTo>
                    <a:lnTo>
                      <a:pt x="738" y="973"/>
                    </a:lnTo>
                    <a:lnTo>
                      <a:pt x="691" y="1029"/>
                    </a:lnTo>
                    <a:lnTo>
                      <a:pt x="645" y="1087"/>
                    </a:lnTo>
                    <a:lnTo>
                      <a:pt x="597" y="1145"/>
                    </a:lnTo>
                    <a:lnTo>
                      <a:pt x="552" y="1202"/>
                    </a:lnTo>
                    <a:lnTo>
                      <a:pt x="507" y="1258"/>
                    </a:lnTo>
                    <a:lnTo>
                      <a:pt x="465" y="1313"/>
                    </a:lnTo>
                    <a:lnTo>
                      <a:pt x="445" y="1341"/>
                    </a:lnTo>
                    <a:lnTo>
                      <a:pt x="428" y="1369"/>
                    </a:lnTo>
                    <a:lnTo>
                      <a:pt x="412" y="1397"/>
                    </a:lnTo>
                    <a:lnTo>
                      <a:pt x="399" y="1423"/>
                    </a:lnTo>
                    <a:lnTo>
                      <a:pt x="388" y="1448"/>
                    </a:lnTo>
                    <a:lnTo>
                      <a:pt x="378" y="1474"/>
                    </a:lnTo>
                    <a:lnTo>
                      <a:pt x="370" y="1498"/>
                    </a:lnTo>
                    <a:lnTo>
                      <a:pt x="363" y="1522"/>
                    </a:lnTo>
                    <a:lnTo>
                      <a:pt x="358" y="1544"/>
                    </a:lnTo>
                    <a:lnTo>
                      <a:pt x="354" y="1566"/>
                    </a:lnTo>
                    <a:lnTo>
                      <a:pt x="350" y="1587"/>
                    </a:lnTo>
                    <a:lnTo>
                      <a:pt x="349" y="1607"/>
                    </a:lnTo>
                    <a:lnTo>
                      <a:pt x="348" y="1644"/>
                    </a:lnTo>
                    <a:lnTo>
                      <a:pt x="351" y="1678"/>
                    </a:lnTo>
                    <a:lnTo>
                      <a:pt x="358" y="1709"/>
                    </a:lnTo>
                    <a:lnTo>
                      <a:pt x="365" y="1735"/>
                    </a:lnTo>
                    <a:lnTo>
                      <a:pt x="373" y="1758"/>
                    </a:lnTo>
                    <a:lnTo>
                      <a:pt x="381" y="1777"/>
                    </a:lnTo>
                    <a:lnTo>
                      <a:pt x="390" y="1792"/>
                    </a:lnTo>
                    <a:lnTo>
                      <a:pt x="393" y="1798"/>
                    </a:lnTo>
                    <a:lnTo>
                      <a:pt x="396" y="1802"/>
                    </a:lnTo>
                    <a:lnTo>
                      <a:pt x="399" y="1806"/>
                    </a:lnTo>
                    <a:lnTo>
                      <a:pt x="401" y="1809"/>
                    </a:lnTo>
                    <a:lnTo>
                      <a:pt x="402" y="1810"/>
                    </a:lnTo>
                    <a:lnTo>
                      <a:pt x="402" y="1811"/>
                    </a:lnTo>
                    <a:lnTo>
                      <a:pt x="403" y="1811"/>
                    </a:lnTo>
                    <a:lnTo>
                      <a:pt x="404" y="1813"/>
                    </a:lnTo>
                    <a:lnTo>
                      <a:pt x="406" y="1816"/>
                    </a:lnTo>
                    <a:lnTo>
                      <a:pt x="409" y="1821"/>
                    </a:lnTo>
                    <a:lnTo>
                      <a:pt x="413" y="1827"/>
                    </a:lnTo>
                    <a:lnTo>
                      <a:pt x="418" y="1833"/>
                    </a:lnTo>
                    <a:lnTo>
                      <a:pt x="423" y="1841"/>
                    </a:lnTo>
                    <a:lnTo>
                      <a:pt x="429" y="1849"/>
                    </a:lnTo>
                    <a:lnTo>
                      <a:pt x="443" y="1870"/>
                    </a:lnTo>
                    <a:lnTo>
                      <a:pt x="460" y="1895"/>
                    </a:lnTo>
                    <a:lnTo>
                      <a:pt x="480" y="1921"/>
                    </a:lnTo>
                    <a:lnTo>
                      <a:pt x="502" y="1952"/>
                    </a:lnTo>
                    <a:lnTo>
                      <a:pt x="528" y="1985"/>
                    </a:lnTo>
                    <a:lnTo>
                      <a:pt x="555" y="2020"/>
                    </a:lnTo>
                    <a:lnTo>
                      <a:pt x="584" y="2058"/>
                    </a:lnTo>
                    <a:lnTo>
                      <a:pt x="616" y="2096"/>
                    </a:lnTo>
                    <a:lnTo>
                      <a:pt x="649" y="2138"/>
                    </a:lnTo>
                    <a:lnTo>
                      <a:pt x="684" y="2179"/>
                    </a:lnTo>
                    <a:lnTo>
                      <a:pt x="720" y="2220"/>
                    </a:lnTo>
                    <a:lnTo>
                      <a:pt x="758" y="2263"/>
                    </a:lnTo>
                    <a:lnTo>
                      <a:pt x="797" y="2305"/>
                    </a:lnTo>
                    <a:lnTo>
                      <a:pt x="839" y="2347"/>
                    </a:lnTo>
                    <a:lnTo>
                      <a:pt x="880" y="2388"/>
                    </a:lnTo>
                    <a:lnTo>
                      <a:pt x="922" y="2429"/>
                    </a:lnTo>
                    <a:lnTo>
                      <a:pt x="967" y="2468"/>
                    </a:lnTo>
                    <a:lnTo>
                      <a:pt x="1011" y="2505"/>
                    </a:lnTo>
                    <a:lnTo>
                      <a:pt x="1055" y="2540"/>
                    </a:lnTo>
                    <a:lnTo>
                      <a:pt x="1101" y="2573"/>
                    </a:lnTo>
                    <a:lnTo>
                      <a:pt x="1146" y="2604"/>
                    </a:lnTo>
                    <a:lnTo>
                      <a:pt x="1192" y="2631"/>
                    </a:lnTo>
                    <a:lnTo>
                      <a:pt x="1237" y="2656"/>
                    </a:lnTo>
                    <a:lnTo>
                      <a:pt x="1284" y="2676"/>
                    </a:lnTo>
                    <a:lnTo>
                      <a:pt x="1306" y="2685"/>
                    </a:lnTo>
                    <a:lnTo>
                      <a:pt x="1329" y="2693"/>
                    </a:lnTo>
                    <a:lnTo>
                      <a:pt x="1351" y="2699"/>
                    </a:lnTo>
                    <a:lnTo>
                      <a:pt x="1373" y="2704"/>
                    </a:lnTo>
                    <a:lnTo>
                      <a:pt x="1396" y="2709"/>
                    </a:lnTo>
                    <a:lnTo>
                      <a:pt x="1418" y="2712"/>
                    </a:lnTo>
                    <a:lnTo>
                      <a:pt x="1441" y="2714"/>
                    </a:lnTo>
                    <a:lnTo>
                      <a:pt x="1462" y="2714"/>
                    </a:lnTo>
                    <a:lnTo>
                      <a:pt x="1555" y="2714"/>
                    </a:lnTo>
                    <a:lnTo>
                      <a:pt x="1581" y="2713"/>
                    </a:lnTo>
                    <a:lnTo>
                      <a:pt x="1607" y="2710"/>
                    </a:lnTo>
                    <a:lnTo>
                      <a:pt x="1632" y="2706"/>
                    </a:lnTo>
                    <a:lnTo>
                      <a:pt x="1656" y="2699"/>
                    </a:lnTo>
                    <a:lnTo>
                      <a:pt x="1680" y="2691"/>
                    </a:lnTo>
                    <a:lnTo>
                      <a:pt x="1704" y="2681"/>
                    </a:lnTo>
                    <a:lnTo>
                      <a:pt x="1727" y="2669"/>
                    </a:lnTo>
                    <a:lnTo>
                      <a:pt x="1749" y="2657"/>
                    </a:lnTo>
                    <a:lnTo>
                      <a:pt x="1771" y="2642"/>
                    </a:lnTo>
                    <a:lnTo>
                      <a:pt x="1793" y="2628"/>
                    </a:lnTo>
                    <a:lnTo>
                      <a:pt x="1814" y="2611"/>
                    </a:lnTo>
                    <a:lnTo>
                      <a:pt x="1835" y="2594"/>
                    </a:lnTo>
                    <a:lnTo>
                      <a:pt x="1875" y="2556"/>
                    </a:lnTo>
                    <a:lnTo>
                      <a:pt x="1915" y="2516"/>
                    </a:lnTo>
                    <a:lnTo>
                      <a:pt x="1954" y="2473"/>
                    </a:lnTo>
                    <a:lnTo>
                      <a:pt x="1992" y="2430"/>
                    </a:lnTo>
                    <a:lnTo>
                      <a:pt x="2029" y="2386"/>
                    </a:lnTo>
                    <a:lnTo>
                      <a:pt x="2065" y="2343"/>
                    </a:lnTo>
                    <a:lnTo>
                      <a:pt x="2101" y="2299"/>
                    </a:lnTo>
                    <a:lnTo>
                      <a:pt x="2137" y="2258"/>
                    </a:lnTo>
                    <a:lnTo>
                      <a:pt x="2173" y="2220"/>
                    </a:lnTo>
                    <a:lnTo>
                      <a:pt x="2192" y="2202"/>
                    </a:lnTo>
                    <a:lnTo>
                      <a:pt x="2210" y="2185"/>
                    </a:lnTo>
                    <a:lnTo>
                      <a:pt x="2335" y="2371"/>
                    </a:lnTo>
                    <a:lnTo>
                      <a:pt x="2241" y="2559"/>
                    </a:lnTo>
                    <a:lnTo>
                      <a:pt x="2234" y="2568"/>
                    </a:lnTo>
                    <a:lnTo>
                      <a:pt x="2228" y="2579"/>
                    </a:lnTo>
                    <a:lnTo>
                      <a:pt x="2220" y="2591"/>
                    </a:lnTo>
                    <a:lnTo>
                      <a:pt x="2212" y="2604"/>
                    </a:lnTo>
                    <a:lnTo>
                      <a:pt x="2202" y="2619"/>
                    </a:lnTo>
                    <a:lnTo>
                      <a:pt x="2193" y="2634"/>
                    </a:lnTo>
                    <a:lnTo>
                      <a:pt x="2171" y="2668"/>
                    </a:lnTo>
                    <a:lnTo>
                      <a:pt x="2146" y="2704"/>
                    </a:lnTo>
                    <a:lnTo>
                      <a:pt x="2119" y="2743"/>
                    </a:lnTo>
                    <a:lnTo>
                      <a:pt x="2088" y="2783"/>
                    </a:lnTo>
                    <a:lnTo>
                      <a:pt x="2054" y="2824"/>
                    </a:lnTo>
                    <a:lnTo>
                      <a:pt x="2018" y="2865"/>
                    </a:lnTo>
                    <a:lnTo>
                      <a:pt x="1978" y="2905"/>
                    </a:lnTo>
                    <a:lnTo>
                      <a:pt x="1936" y="2943"/>
                    </a:lnTo>
                    <a:lnTo>
                      <a:pt x="1891" y="2980"/>
                    </a:lnTo>
                    <a:lnTo>
                      <a:pt x="1842" y="3013"/>
                    </a:lnTo>
                    <a:lnTo>
                      <a:pt x="1817" y="3029"/>
                    </a:lnTo>
                    <a:lnTo>
                      <a:pt x="1792" y="3043"/>
                    </a:lnTo>
                    <a:lnTo>
                      <a:pt x="1765" y="3056"/>
                    </a:lnTo>
                    <a:lnTo>
                      <a:pt x="1737" y="3069"/>
                    </a:lnTo>
                    <a:lnTo>
                      <a:pt x="1709" y="3079"/>
                    </a:lnTo>
                    <a:lnTo>
                      <a:pt x="1680" y="3088"/>
                    </a:lnTo>
                    <a:lnTo>
                      <a:pt x="1657" y="3099"/>
                    </a:lnTo>
                    <a:lnTo>
                      <a:pt x="1634" y="3107"/>
                    </a:lnTo>
                    <a:lnTo>
                      <a:pt x="1610" y="3112"/>
                    </a:lnTo>
                    <a:lnTo>
                      <a:pt x="1587" y="3116"/>
                    </a:lnTo>
                    <a:lnTo>
                      <a:pt x="1563" y="3118"/>
                    </a:lnTo>
                    <a:lnTo>
                      <a:pt x="1540" y="3119"/>
                    </a:lnTo>
                    <a:lnTo>
                      <a:pt x="1493" y="3120"/>
                    </a:lnTo>
                    <a:lnTo>
                      <a:pt x="1463" y="3119"/>
                    </a:lnTo>
                    <a:lnTo>
                      <a:pt x="1434" y="3118"/>
                    </a:lnTo>
                    <a:lnTo>
                      <a:pt x="1404" y="3115"/>
                    </a:lnTo>
                    <a:lnTo>
                      <a:pt x="1374" y="3111"/>
                    </a:lnTo>
                    <a:lnTo>
                      <a:pt x="1345" y="3106"/>
                    </a:lnTo>
                    <a:lnTo>
                      <a:pt x="1315" y="3101"/>
                    </a:lnTo>
                    <a:lnTo>
                      <a:pt x="1285" y="3093"/>
                    </a:lnTo>
                    <a:lnTo>
                      <a:pt x="1254" y="3085"/>
                    </a:lnTo>
                    <a:lnTo>
                      <a:pt x="1224" y="3076"/>
                    </a:lnTo>
                    <a:lnTo>
                      <a:pt x="1193" y="3066"/>
                    </a:lnTo>
                    <a:lnTo>
                      <a:pt x="1162" y="3053"/>
                    </a:lnTo>
                    <a:lnTo>
                      <a:pt x="1131" y="3041"/>
                    </a:lnTo>
                    <a:lnTo>
                      <a:pt x="1100" y="3028"/>
                    </a:lnTo>
                    <a:lnTo>
                      <a:pt x="1069" y="3013"/>
                    </a:lnTo>
                    <a:lnTo>
                      <a:pt x="1038" y="2997"/>
                    </a:lnTo>
                    <a:lnTo>
                      <a:pt x="1006" y="2980"/>
                    </a:lnTo>
                    <a:lnTo>
                      <a:pt x="975" y="2962"/>
                    </a:lnTo>
                    <a:lnTo>
                      <a:pt x="943" y="2942"/>
                    </a:lnTo>
                    <a:lnTo>
                      <a:pt x="912" y="2922"/>
                    </a:lnTo>
                    <a:lnTo>
                      <a:pt x="880" y="2901"/>
                    </a:lnTo>
                    <a:lnTo>
                      <a:pt x="848" y="2878"/>
                    </a:lnTo>
                    <a:lnTo>
                      <a:pt x="816" y="2855"/>
                    </a:lnTo>
                    <a:lnTo>
                      <a:pt x="784" y="2830"/>
                    </a:lnTo>
                    <a:lnTo>
                      <a:pt x="752" y="2804"/>
                    </a:lnTo>
                    <a:lnTo>
                      <a:pt x="720" y="2777"/>
                    </a:lnTo>
                    <a:lnTo>
                      <a:pt x="688" y="2749"/>
                    </a:lnTo>
                    <a:lnTo>
                      <a:pt x="656" y="2721"/>
                    </a:lnTo>
                    <a:lnTo>
                      <a:pt x="624" y="2691"/>
                    </a:lnTo>
                    <a:lnTo>
                      <a:pt x="592" y="2659"/>
                    </a:lnTo>
                    <a:lnTo>
                      <a:pt x="560" y="2627"/>
                    </a:lnTo>
                    <a:lnTo>
                      <a:pt x="528" y="2593"/>
                    </a:lnTo>
                    <a:lnTo>
                      <a:pt x="496" y="2559"/>
                    </a:lnTo>
                    <a:lnTo>
                      <a:pt x="496" y="2559"/>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5" name="Freeform 43"/>
              <p:cNvSpPr>
                <a:spLocks/>
              </p:cNvSpPr>
              <p:nvPr/>
            </p:nvSpPr>
            <p:spPr bwMode="auto">
              <a:xfrm>
                <a:off x="-986390" y="340396"/>
                <a:ext cx="477832" cy="651044"/>
              </a:xfrm>
              <a:custGeom>
                <a:avLst/>
                <a:gdLst>
                  <a:gd name="T0" fmla="*/ 77 w 2403"/>
                  <a:gd name="T1" fmla="*/ 3032 h 3283"/>
                  <a:gd name="T2" fmla="*/ 19 w 2403"/>
                  <a:gd name="T3" fmla="*/ 2902 h 3283"/>
                  <a:gd name="T4" fmla="*/ 1 w 2403"/>
                  <a:gd name="T5" fmla="*/ 2781 h 3283"/>
                  <a:gd name="T6" fmla="*/ 2 w 2403"/>
                  <a:gd name="T7" fmla="*/ 2687 h 3283"/>
                  <a:gd name="T8" fmla="*/ 377 w 2403"/>
                  <a:gd name="T9" fmla="*/ 2720 h 3283"/>
                  <a:gd name="T10" fmla="*/ 376 w 2403"/>
                  <a:gd name="T11" fmla="*/ 2729 h 3283"/>
                  <a:gd name="T12" fmla="*/ 378 w 2403"/>
                  <a:gd name="T13" fmla="*/ 2789 h 3283"/>
                  <a:gd name="T14" fmla="*/ 409 w 2403"/>
                  <a:gd name="T15" fmla="*/ 2868 h 3283"/>
                  <a:gd name="T16" fmla="*/ 453 w 2403"/>
                  <a:gd name="T17" fmla="*/ 2911 h 3283"/>
                  <a:gd name="T18" fmla="*/ 508 w 2403"/>
                  <a:gd name="T19" fmla="*/ 2932 h 3283"/>
                  <a:gd name="T20" fmla="*/ 1748 w 2403"/>
                  <a:gd name="T21" fmla="*/ 2941 h 3283"/>
                  <a:gd name="T22" fmla="*/ 1875 w 2403"/>
                  <a:gd name="T23" fmla="*/ 2914 h 3283"/>
                  <a:gd name="T24" fmla="*/ 1974 w 2403"/>
                  <a:gd name="T25" fmla="*/ 2840 h 3283"/>
                  <a:gd name="T26" fmla="*/ 2037 w 2403"/>
                  <a:gd name="T27" fmla="*/ 2731 h 3283"/>
                  <a:gd name="T28" fmla="*/ 2060 w 2403"/>
                  <a:gd name="T29" fmla="*/ 2598 h 3283"/>
                  <a:gd name="T30" fmla="*/ 2036 w 2403"/>
                  <a:gd name="T31" fmla="*/ 2461 h 3283"/>
                  <a:gd name="T32" fmla="*/ 1982 w 2403"/>
                  <a:gd name="T33" fmla="*/ 2342 h 3283"/>
                  <a:gd name="T34" fmla="*/ 1930 w 2403"/>
                  <a:gd name="T35" fmla="*/ 2257 h 3283"/>
                  <a:gd name="T36" fmla="*/ 1907 w 2403"/>
                  <a:gd name="T37" fmla="*/ 2226 h 3283"/>
                  <a:gd name="T38" fmla="*/ 1906 w 2403"/>
                  <a:gd name="T39" fmla="*/ 2217 h 3283"/>
                  <a:gd name="T40" fmla="*/ 1908 w 2403"/>
                  <a:gd name="T41" fmla="*/ 2166 h 3283"/>
                  <a:gd name="T42" fmla="*/ 1911 w 2403"/>
                  <a:gd name="T43" fmla="*/ 2073 h 3283"/>
                  <a:gd name="T44" fmla="*/ 1913 w 2403"/>
                  <a:gd name="T45" fmla="*/ 1952 h 3283"/>
                  <a:gd name="T46" fmla="*/ 1910 w 2403"/>
                  <a:gd name="T47" fmla="*/ 1675 h 3283"/>
                  <a:gd name="T48" fmla="*/ 1899 w 2403"/>
                  <a:gd name="T49" fmla="*/ 1512 h 3283"/>
                  <a:gd name="T50" fmla="*/ 1882 w 2403"/>
                  <a:gd name="T51" fmla="*/ 1404 h 3283"/>
                  <a:gd name="T52" fmla="*/ 1827 w 2403"/>
                  <a:gd name="T53" fmla="*/ 1248 h 3283"/>
                  <a:gd name="T54" fmla="*/ 1769 w 2403"/>
                  <a:gd name="T55" fmla="*/ 1094 h 3283"/>
                  <a:gd name="T56" fmla="*/ 1714 w 2403"/>
                  <a:gd name="T57" fmla="*/ 965 h 3283"/>
                  <a:gd name="T58" fmla="*/ 1618 w 2403"/>
                  <a:gd name="T59" fmla="*/ 773 h 3283"/>
                  <a:gd name="T60" fmla="*/ 1484 w 2403"/>
                  <a:gd name="T61" fmla="*/ 567 h 3283"/>
                  <a:gd name="T62" fmla="*/ 1373 w 2403"/>
                  <a:gd name="T63" fmla="*/ 423 h 3283"/>
                  <a:gd name="T64" fmla="*/ 1853 w 2403"/>
                  <a:gd name="T65" fmla="*/ 489 h 3283"/>
                  <a:gd name="T66" fmla="*/ 1888 w 2403"/>
                  <a:gd name="T67" fmla="*/ 544 h 3283"/>
                  <a:gd name="T68" fmla="*/ 1936 w 2403"/>
                  <a:gd name="T69" fmla="*/ 622 h 3283"/>
                  <a:gd name="T70" fmla="*/ 2034 w 2403"/>
                  <a:gd name="T71" fmla="*/ 796 h 3283"/>
                  <a:gd name="T72" fmla="*/ 2144 w 2403"/>
                  <a:gd name="T73" fmla="*/ 1019 h 3283"/>
                  <a:gd name="T74" fmla="*/ 2214 w 2403"/>
                  <a:gd name="T75" fmla="*/ 1205 h 3283"/>
                  <a:gd name="T76" fmla="*/ 2238 w 2403"/>
                  <a:gd name="T77" fmla="*/ 1318 h 3283"/>
                  <a:gd name="T78" fmla="*/ 2256 w 2403"/>
                  <a:gd name="T79" fmla="*/ 1534 h 3283"/>
                  <a:gd name="T80" fmla="*/ 2254 w 2403"/>
                  <a:gd name="T81" fmla="*/ 1832 h 3283"/>
                  <a:gd name="T82" fmla="*/ 2249 w 2403"/>
                  <a:gd name="T83" fmla="*/ 2052 h 3283"/>
                  <a:gd name="T84" fmla="*/ 2338 w 2403"/>
                  <a:gd name="T85" fmla="*/ 2254 h 3283"/>
                  <a:gd name="T86" fmla="*/ 2379 w 2403"/>
                  <a:gd name="T87" fmla="*/ 2372 h 3283"/>
                  <a:gd name="T88" fmla="*/ 2400 w 2403"/>
                  <a:gd name="T89" fmla="*/ 2500 h 3283"/>
                  <a:gd name="T90" fmla="*/ 2399 w 2403"/>
                  <a:gd name="T91" fmla="*/ 2644 h 3283"/>
                  <a:gd name="T92" fmla="*/ 2375 w 2403"/>
                  <a:gd name="T93" fmla="*/ 2785 h 3283"/>
                  <a:gd name="T94" fmla="*/ 2326 w 2403"/>
                  <a:gd name="T95" fmla="*/ 2914 h 3283"/>
                  <a:gd name="T96" fmla="*/ 2257 w 2403"/>
                  <a:gd name="T97" fmla="*/ 3028 h 3283"/>
                  <a:gd name="T98" fmla="*/ 2169 w 2403"/>
                  <a:gd name="T99" fmla="*/ 3124 h 3283"/>
                  <a:gd name="T100" fmla="*/ 2065 w 2403"/>
                  <a:gd name="T101" fmla="*/ 3200 h 3283"/>
                  <a:gd name="T102" fmla="*/ 1946 w 2403"/>
                  <a:gd name="T103" fmla="*/ 3252 h 3283"/>
                  <a:gd name="T104" fmla="*/ 1816 w 2403"/>
                  <a:gd name="T105" fmla="*/ 3280 h 3283"/>
                  <a:gd name="T106" fmla="*/ 528 w 2403"/>
                  <a:gd name="T107" fmla="*/ 3280 h 3283"/>
                  <a:gd name="T108" fmla="*/ 398 w 2403"/>
                  <a:gd name="T109" fmla="*/ 3263 h 3283"/>
                  <a:gd name="T110" fmla="*/ 282 w 2403"/>
                  <a:gd name="T111" fmla="*/ 3221 h 3283"/>
                  <a:gd name="T112" fmla="*/ 185 w 2403"/>
                  <a:gd name="T113" fmla="*/ 3157 h 3283"/>
                  <a:gd name="T114" fmla="*/ 126 w 2403"/>
                  <a:gd name="T115" fmla="*/ 3093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3" h="3283">
                    <a:moveTo>
                      <a:pt x="126" y="3093"/>
                    </a:moveTo>
                    <a:lnTo>
                      <a:pt x="113" y="3078"/>
                    </a:lnTo>
                    <a:lnTo>
                      <a:pt x="99" y="3063"/>
                    </a:lnTo>
                    <a:lnTo>
                      <a:pt x="77" y="3032"/>
                    </a:lnTo>
                    <a:lnTo>
                      <a:pt x="57" y="3000"/>
                    </a:lnTo>
                    <a:lnTo>
                      <a:pt x="42" y="2967"/>
                    </a:lnTo>
                    <a:lnTo>
                      <a:pt x="29" y="2935"/>
                    </a:lnTo>
                    <a:lnTo>
                      <a:pt x="19" y="2902"/>
                    </a:lnTo>
                    <a:lnTo>
                      <a:pt x="12" y="2870"/>
                    </a:lnTo>
                    <a:lnTo>
                      <a:pt x="6" y="2839"/>
                    </a:lnTo>
                    <a:lnTo>
                      <a:pt x="3" y="2809"/>
                    </a:lnTo>
                    <a:lnTo>
                      <a:pt x="1" y="2781"/>
                    </a:lnTo>
                    <a:lnTo>
                      <a:pt x="0" y="2754"/>
                    </a:lnTo>
                    <a:lnTo>
                      <a:pt x="0" y="2729"/>
                    </a:lnTo>
                    <a:lnTo>
                      <a:pt x="1" y="2706"/>
                    </a:lnTo>
                    <a:lnTo>
                      <a:pt x="2" y="2687"/>
                    </a:lnTo>
                    <a:lnTo>
                      <a:pt x="2" y="2669"/>
                    </a:lnTo>
                    <a:lnTo>
                      <a:pt x="3" y="2656"/>
                    </a:lnTo>
                    <a:lnTo>
                      <a:pt x="341" y="2331"/>
                    </a:lnTo>
                    <a:lnTo>
                      <a:pt x="377" y="2720"/>
                    </a:lnTo>
                    <a:lnTo>
                      <a:pt x="377" y="2720"/>
                    </a:lnTo>
                    <a:lnTo>
                      <a:pt x="376" y="2722"/>
                    </a:lnTo>
                    <a:lnTo>
                      <a:pt x="376" y="2725"/>
                    </a:lnTo>
                    <a:lnTo>
                      <a:pt x="376" y="2729"/>
                    </a:lnTo>
                    <a:lnTo>
                      <a:pt x="375" y="2739"/>
                    </a:lnTo>
                    <a:lnTo>
                      <a:pt x="375" y="2754"/>
                    </a:lnTo>
                    <a:lnTo>
                      <a:pt x="376" y="2770"/>
                    </a:lnTo>
                    <a:lnTo>
                      <a:pt x="378" y="2789"/>
                    </a:lnTo>
                    <a:lnTo>
                      <a:pt x="382" y="2808"/>
                    </a:lnTo>
                    <a:lnTo>
                      <a:pt x="388" y="2829"/>
                    </a:lnTo>
                    <a:lnTo>
                      <a:pt x="397" y="2849"/>
                    </a:lnTo>
                    <a:lnTo>
                      <a:pt x="409" y="2868"/>
                    </a:lnTo>
                    <a:lnTo>
                      <a:pt x="424" y="2887"/>
                    </a:lnTo>
                    <a:lnTo>
                      <a:pt x="433" y="2896"/>
                    </a:lnTo>
                    <a:lnTo>
                      <a:pt x="442" y="2903"/>
                    </a:lnTo>
                    <a:lnTo>
                      <a:pt x="453" y="2911"/>
                    </a:lnTo>
                    <a:lnTo>
                      <a:pt x="466" y="2918"/>
                    </a:lnTo>
                    <a:lnTo>
                      <a:pt x="478" y="2924"/>
                    </a:lnTo>
                    <a:lnTo>
                      <a:pt x="493" y="2929"/>
                    </a:lnTo>
                    <a:lnTo>
                      <a:pt x="508" y="2932"/>
                    </a:lnTo>
                    <a:lnTo>
                      <a:pt x="526" y="2935"/>
                    </a:lnTo>
                    <a:lnTo>
                      <a:pt x="544" y="2937"/>
                    </a:lnTo>
                    <a:lnTo>
                      <a:pt x="564" y="2938"/>
                    </a:lnTo>
                    <a:lnTo>
                      <a:pt x="1748" y="2941"/>
                    </a:lnTo>
                    <a:lnTo>
                      <a:pt x="1782" y="2939"/>
                    </a:lnTo>
                    <a:lnTo>
                      <a:pt x="1815" y="2934"/>
                    </a:lnTo>
                    <a:lnTo>
                      <a:pt x="1846" y="2926"/>
                    </a:lnTo>
                    <a:lnTo>
                      <a:pt x="1875" y="2914"/>
                    </a:lnTo>
                    <a:lnTo>
                      <a:pt x="1903" y="2900"/>
                    </a:lnTo>
                    <a:lnTo>
                      <a:pt x="1929" y="2883"/>
                    </a:lnTo>
                    <a:lnTo>
                      <a:pt x="1952" y="2863"/>
                    </a:lnTo>
                    <a:lnTo>
                      <a:pt x="1974" y="2840"/>
                    </a:lnTo>
                    <a:lnTo>
                      <a:pt x="1993" y="2816"/>
                    </a:lnTo>
                    <a:lnTo>
                      <a:pt x="2010" y="2790"/>
                    </a:lnTo>
                    <a:lnTo>
                      <a:pt x="2025" y="2761"/>
                    </a:lnTo>
                    <a:lnTo>
                      <a:pt x="2037" y="2731"/>
                    </a:lnTo>
                    <a:lnTo>
                      <a:pt x="2047" y="2700"/>
                    </a:lnTo>
                    <a:lnTo>
                      <a:pt x="2055" y="2667"/>
                    </a:lnTo>
                    <a:lnTo>
                      <a:pt x="2059" y="2633"/>
                    </a:lnTo>
                    <a:lnTo>
                      <a:pt x="2060" y="2598"/>
                    </a:lnTo>
                    <a:lnTo>
                      <a:pt x="2059" y="2563"/>
                    </a:lnTo>
                    <a:lnTo>
                      <a:pt x="2054" y="2529"/>
                    </a:lnTo>
                    <a:lnTo>
                      <a:pt x="2046" y="2495"/>
                    </a:lnTo>
                    <a:lnTo>
                      <a:pt x="2036" y="2461"/>
                    </a:lnTo>
                    <a:lnTo>
                      <a:pt x="2025" y="2429"/>
                    </a:lnTo>
                    <a:lnTo>
                      <a:pt x="2011" y="2398"/>
                    </a:lnTo>
                    <a:lnTo>
                      <a:pt x="1997" y="2369"/>
                    </a:lnTo>
                    <a:lnTo>
                      <a:pt x="1982" y="2342"/>
                    </a:lnTo>
                    <a:lnTo>
                      <a:pt x="1968" y="2316"/>
                    </a:lnTo>
                    <a:lnTo>
                      <a:pt x="1954" y="2293"/>
                    </a:lnTo>
                    <a:lnTo>
                      <a:pt x="1941" y="2274"/>
                    </a:lnTo>
                    <a:lnTo>
                      <a:pt x="1930" y="2257"/>
                    </a:lnTo>
                    <a:lnTo>
                      <a:pt x="1919" y="2243"/>
                    </a:lnTo>
                    <a:lnTo>
                      <a:pt x="1912" y="2233"/>
                    </a:lnTo>
                    <a:lnTo>
                      <a:pt x="1909" y="2229"/>
                    </a:lnTo>
                    <a:lnTo>
                      <a:pt x="1907" y="2226"/>
                    </a:lnTo>
                    <a:lnTo>
                      <a:pt x="1906" y="2225"/>
                    </a:lnTo>
                    <a:lnTo>
                      <a:pt x="1905" y="2224"/>
                    </a:lnTo>
                    <a:lnTo>
                      <a:pt x="1905" y="2223"/>
                    </a:lnTo>
                    <a:lnTo>
                      <a:pt x="1906" y="2217"/>
                    </a:lnTo>
                    <a:lnTo>
                      <a:pt x="1906" y="2209"/>
                    </a:lnTo>
                    <a:lnTo>
                      <a:pt x="1907" y="2198"/>
                    </a:lnTo>
                    <a:lnTo>
                      <a:pt x="1907" y="2183"/>
                    </a:lnTo>
                    <a:lnTo>
                      <a:pt x="1908" y="2166"/>
                    </a:lnTo>
                    <a:lnTo>
                      <a:pt x="1909" y="2146"/>
                    </a:lnTo>
                    <a:lnTo>
                      <a:pt x="1909" y="2123"/>
                    </a:lnTo>
                    <a:lnTo>
                      <a:pt x="1910" y="2100"/>
                    </a:lnTo>
                    <a:lnTo>
                      <a:pt x="1911" y="2073"/>
                    </a:lnTo>
                    <a:lnTo>
                      <a:pt x="1911" y="2045"/>
                    </a:lnTo>
                    <a:lnTo>
                      <a:pt x="1912" y="2016"/>
                    </a:lnTo>
                    <a:lnTo>
                      <a:pt x="1913" y="1985"/>
                    </a:lnTo>
                    <a:lnTo>
                      <a:pt x="1913" y="1952"/>
                    </a:lnTo>
                    <a:lnTo>
                      <a:pt x="1914" y="1885"/>
                    </a:lnTo>
                    <a:lnTo>
                      <a:pt x="1913" y="1816"/>
                    </a:lnTo>
                    <a:lnTo>
                      <a:pt x="1912" y="1745"/>
                    </a:lnTo>
                    <a:lnTo>
                      <a:pt x="1910" y="1675"/>
                    </a:lnTo>
                    <a:lnTo>
                      <a:pt x="1907" y="1606"/>
                    </a:lnTo>
                    <a:lnTo>
                      <a:pt x="1905" y="1573"/>
                    </a:lnTo>
                    <a:lnTo>
                      <a:pt x="1902" y="1541"/>
                    </a:lnTo>
                    <a:lnTo>
                      <a:pt x="1899" y="1512"/>
                    </a:lnTo>
                    <a:lnTo>
                      <a:pt x="1896" y="1482"/>
                    </a:lnTo>
                    <a:lnTo>
                      <a:pt x="1891" y="1454"/>
                    </a:lnTo>
                    <a:lnTo>
                      <a:pt x="1886" y="1428"/>
                    </a:lnTo>
                    <a:lnTo>
                      <a:pt x="1882" y="1404"/>
                    </a:lnTo>
                    <a:lnTo>
                      <a:pt x="1876" y="1383"/>
                    </a:lnTo>
                    <a:lnTo>
                      <a:pt x="1859" y="1336"/>
                    </a:lnTo>
                    <a:lnTo>
                      <a:pt x="1843" y="1291"/>
                    </a:lnTo>
                    <a:lnTo>
                      <a:pt x="1827" y="1248"/>
                    </a:lnTo>
                    <a:lnTo>
                      <a:pt x="1812" y="1207"/>
                    </a:lnTo>
                    <a:lnTo>
                      <a:pt x="1796" y="1167"/>
                    </a:lnTo>
                    <a:lnTo>
                      <a:pt x="1782" y="1130"/>
                    </a:lnTo>
                    <a:lnTo>
                      <a:pt x="1769" y="1094"/>
                    </a:lnTo>
                    <a:lnTo>
                      <a:pt x="1754" y="1060"/>
                    </a:lnTo>
                    <a:lnTo>
                      <a:pt x="1741" y="1026"/>
                    </a:lnTo>
                    <a:lnTo>
                      <a:pt x="1727" y="995"/>
                    </a:lnTo>
                    <a:lnTo>
                      <a:pt x="1714" y="965"/>
                    </a:lnTo>
                    <a:lnTo>
                      <a:pt x="1700" y="935"/>
                    </a:lnTo>
                    <a:lnTo>
                      <a:pt x="1674" y="878"/>
                    </a:lnTo>
                    <a:lnTo>
                      <a:pt x="1647" y="824"/>
                    </a:lnTo>
                    <a:lnTo>
                      <a:pt x="1618" y="773"/>
                    </a:lnTo>
                    <a:lnTo>
                      <a:pt x="1588" y="721"/>
                    </a:lnTo>
                    <a:lnTo>
                      <a:pt x="1556" y="671"/>
                    </a:lnTo>
                    <a:lnTo>
                      <a:pt x="1522" y="621"/>
                    </a:lnTo>
                    <a:lnTo>
                      <a:pt x="1484" y="567"/>
                    </a:lnTo>
                    <a:lnTo>
                      <a:pt x="1442" y="512"/>
                    </a:lnTo>
                    <a:lnTo>
                      <a:pt x="1421" y="484"/>
                    </a:lnTo>
                    <a:lnTo>
                      <a:pt x="1398" y="454"/>
                    </a:lnTo>
                    <a:lnTo>
                      <a:pt x="1373" y="423"/>
                    </a:lnTo>
                    <a:lnTo>
                      <a:pt x="1348" y="391"/>
                    </a:lnTo>
                    <a:lnTo>
                      <a:pt x="1488" y="0"/>
                    </a:lnTo>
                    <a:lnTo>
                      <a:pt x="1847" y="479"/>
                    </a:lnTo>
                    <a:lnTo>
                      <a:pt x="1853" y="489"/>
                    </a:lnTo>
                    <a:lnTo>
                      <a:pt x="1862" y="500"/>
                    </a:lnTo>
                    <a:lnTo>
                      <a:pt x="1870" y="513"/>
                    </a:lnTo>
                    <a:lnTo>
                      <a:pt x="1879" y="528"/>
                    </a:lnTo>
                    <a:lnTo>
                      <a:pt x="1888" y="544"/>
                    </a:lnTo>
                    <a:lnTo>
                      <a:pt x="1900" y="562"/>
                    </a:lnTo>
                    <a:lnTo>
                      <a:pt x="1911" y="580"/>
                    </a:lnTo>
                    <a:lnTo>
                      <a:pt x="1922" y="601"/>
                    </a:lnTo>
                    <a:lnTo>
                      <a:pt x="1936" y="622"/>
                    </a:lnTo>
                    <a:lnTo>
                      <a:pt x="1948" y="644"/>
                    </a:lnTo>
                    <a:lnTo>
                      <a:pt x="1976" y="692"/>
                    </a:lnTo>
                    <a:lnTo>
                      <a:pt x="2004" y="742"/>
                    </a:lnTo>
                    <a:lnTo>
                      <a:pt x="2034" y="796"/>
                    </a:lnTo>
                    <a:lnTo>
                      <a:pt x="2063" y="850"/>
                    </a:lnTo>
                    <a:lnTo>
                      <a:pt x="2091" y="906"/>
                    </a:lnTo>
                    <a:lnTo>
                      <a:pt x="2119" y="963"/>
                    </a:lnTo>
                    <a:lnTo>
                      <a:pt x="2144" y="1019"/>
                    </a:lnTo>
                    <a:lnTo>
                      <a:pt x="2167" y="1075"/>
                    </a:lnTo>
                    <a:lnTo>
                      <a:pt x="2189" y="1128"/>
                    </a:lnTo>
                    <a:lnTo>
                      <a:pt x="2206" y="1180"/>
                    </a:lnTo>
                    <a:lnTo>
                      <a:pt x="2214" y="1205"/>
                    </a:lnTo>
                    <a:lnTo>
                      <a:pt x="2220" y="1228"/>
                    </a:lnTo>
                    <a:lnTo>
                      <a:pt x="2225" y="1249"/>
                    </a:lnTo>
                    <a:lnTo>
                      <a:pt x="2230" y="1272"/>
                    </a:lnTo>
                    <a:lnTo>
                      <a:pt x="2238" y="1318"/>
                    </a:lnTo>
                    <a:lnTo>
                      <a:pt x="2246" y="1368"/>
                    </a:lnTo>
                    <a:lnTo>
                      <a:pt x="2250" y="1422"/>
                    </a:lnTo>
                    <a:lnTo>
                      <a:pt x="2254" y="1477"/>
                    </a:lnTo>
                    <a:lnTo>
                      <a:pt x="2256" y="1534"/>
                    </a:lnTo>
                    <a:lnTo>
                      <a:pt x="2257" y="1593"/>
                    </a:lnTo>
                    <a:lnTo>
                      <a:pt x="2257" y="1653"/>
                    </a:lnTo>
                    <a:lnTo>
                      <a:pt x="2256" y="1772"/>
                    </a:lnTo>
                    <a:lnTo>
                      <a:pt x="2254" y="1832"/>
                    </a:lnTo>
                    <a:lnTo>
                      <a:pt x="2253" y="1890"/>
                    </a:lnTo>
                    <a:lnTo>
                      <a:pt x="2251" y="1946"/>
                    </a:lnTo>
                    <a:lnTo>
                      <a:pt x="2250" y="2001"/>
                    </a:lnTo>
                    <a:lnTo>
                      <a:pt x="2249" y="2052"/>
                    </a:lnTo>
                    <a:lnTo>
                      <a:pt x="2249" y="2101"/>
                    </a:lnTo>
                    <a:lnTo>
                      <a:pt x="2282" y="2149"/>
                    </a:lnTo>
                    <a:lnTo>
                      <a:pt x="2312" y="2201"/>
                    </a:lnTo>
                    <a:lnTo>
                      <a:pt x="2338" y="2254"/>
                    </a:lnTo>
                    <a:lnTo>
                      <a:pt x="2350" y="2282"/>
                    </a:lnTo>
                    <a:lnTo>
                      <a:pt x="2361" y="2312"/>
                    </a:lnTo>
                    <a:lnTo>
                      <a:pt x="2370" y="2341"/>
                    </a:lnTo>
                    <a:lnTo>
                      <a:pt x="2379" y="2372"/>
                    </a:lnTo>
                    <a:lnTo>
                      <a:pt x="2386" y="2403"/>
                    </a:lnTo>
                    <a:lnTo>
                      <a:pt x="2392" y="2434"/>
                    </a:lnTo>
                    <a:lnTo>
                      <a:pt x="2397" y="2466"/>
                    </a:lnTo>
                    <a:lnTo>
                      <a:pt x="2400" y="2500"/>
                    </a:lnTo>
                    <a:lnTo>
                      <a:pt x="2402" y="2534"/>
                    </a:lnTo>
                    <a:lnTo>
                      <a:pt x="2403" y="2568"/>
                    </a:lnTo>
                    <a:lnTo>
                      <a:pt x="2402" y="2606"/>
                    </a:lnTo>
                    <a:lnTo>
                      <a:pt x="2399" y="2644"/>
                    </a:lnTo>
                    <a:lnTo>
                      <a:pt x="2395" y="2680"/>
                    </a:lnTo>
                    <a:lnTo>
                      <a:pt x="2390" y="2716"/>
                    </a:lnTo>
                    <a:lnTo>
                      <a:pt x="2383" y="2751"/>
                    </a:lnTo>
                    <a:lnTo>
                      <a:pt x="2375" y="2785"/>
                    </a:lnTo>
                    <a:lnTo>
                      <a:pt x="2364" y="2819"/>
                    </a:lnTo>
                    <a:lnTo>
                      <a:pt x="2353" y="2852"/>
                    </a:lnTo>
                    <a:lnTo>
                      <a:pt x="2341" y="2884"/>
                    </a:lnTo>
                    <a:lnTo>
                      <a:pt x="2326" y="2914"/>
                    </a:lnTo>
                    <a:lnTo>
                      <a:pt x="2311" y="2944"/>
                    </a:lnTo>
                    <a:lnTo>
                      <a:pt x="2294" y="2973"/>
                    </a:lnTo>
                    <a:lnTo>
                      <a:pt x="2275" y="3001"/>
                    </a:lnTo>
                    <a:lnTo>
                      <a:pt x="2257" y="3028"/>
                    </a:lnTo>
                    <a:lnTo>
                      <a:pt x="2236" y="3054"/>
                    </a:lnTo>
                    <a:lnTo>
                      <a:pt x="2215" y="3078"/>
                    </a:lnTo>
                    <a:lnTo>
                      <a:pt x="2193" y="3102"/>
                    </a:lnTo>
                    <a:lnTo>
                      <a:pt x="2169" y="3124"/>
                    </a:lnTo>
                    <a:lnTo>
                      <a:pt x="2144" y="3145"/>
                    </a:lnTo>
                    <a:lnTo>
                      <a:pt x="2119" y="3165"/>
                    </a:lnTo>
                    <a:lnTo>
                      <a:pt x="2092" y="3183"/>
                    </a:lnTo>
                    <a:lnTo>
                      <a:pt x="2065" y="3200"/>
                    </a:lnTo>
                    <a:lnTo>
                      <a:pt x="2036" y="3215"/>
                    </a:lnTo>
                    <a:lnTo>
                      <a:pt x="2007" y="3230"/>
                    </a:lnTo>
                    <a:lnTo>
                      <a:pt x="1977" y="3242"/>
                    </a:lnTo>
                    <a:lnTo>
                      <a:pt x="1946" y="3252"/>
                    </a:lnTo>
                    <a:lnTo>
                      <a:pt x="1914" y="3262"/>
                    </a:lnTo>
                    <a:lnTo>
                      <a:pt x="1882" y="3270"/>
                    </a:lnTo>
                    <a:lnTo>
                      <a:pt x="1849" y="3276"/>
                    </a:lnTo>
                    <a:lnTo>
                      <a:pt x="1816" y="3280"/>
                    </a:lnTo>
                    <a:lnTo>
                      <a:pt x="1781" y="3282"/>
                    </a:lnTo>
                    <a:lnTo>
                      <a:pt x="1747" y="3283"/>
                    </a:lnTo>
                    <a:lnTo>
                      <a:pt x="563" y="3281"/>
                    </a:lnTo>
                    <a:lnTo>
                      <a:pt x="528" y="3280"/>
                    </a:lnTo>
                    <a:lnTo>
                      <a:pt x="494" y="3278"/>
                    </a:lnTo>
                    <a:lnTo>
                      <a:pt x="461" y="3274"/>
                    </a:lnTo>
                    <a:lnTo>
                      <a:pt x="429" y="3269"/>
                    </a:lnTo>
                    <a:lnTo>
                      <a:pt x="398" y="3263"/>
                    </a:lnTo>
                    <a:lnTo>
                      <a:pt x="367" y="3254"/>
                    </a:lnTo>
                    <a:lnTo>
                      <a:pt x="338" y="3244"/>
                    </a:lnTo>
                    <a:lnTo>
                      <a:pt x="309" y="3234"/>
                    </a:lnTo>
                    <a:lnTo>
                      <a:pt x="282" y="3221"/>
                    </a:lnTo>
                    <a:lnTo>
                      <a:pt x="256" y="3207"/>
                    </a:lnTo>
                    <a:lnTo>
                      <a:pt x="231" y="3192"/>
                    </a:lnTo>
                    <a:lnTo>
                      <a:pt x="208" y="3175"/>
                    </a:lnTo>
                    <a:lnTo>
                      <a:pt x="185" y="3157"/>
                    </a:lnTo>
                    <a:lnTo>
                      <a:pt x="164" y="3137"/>
                    </a:lnTo>
                    <a:lnTo>
                      <a:pt x="145" y="3115"/>
                    </a:lnTo>
                    <a:lnTo>
                      <a:pt x="126" y="3093"/>
                    </a:lnTo>
                    <a:lnTo>
                      <a:pt x="126" y="3093"/>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6" name="Freeform 44"/>
              <p:cNvSpPr>
                <a:spLocks noEditPoints="1"/>
              </p:cNvSpPr>
              <p:nvPr/>
            </p:nvSpPr>
            <p:spPr bwMode="auto">
              <a:xfrm>
                <a:off x="-2575176" y="-1203590"/>
                <a:ext cx="3082012" cy="2284628"/>
              </a:xfrm>
              <a:custGeom>
                <a:avLst/>
                <a:gdLst>
                  <a:gd name="T0" fmla="*/ 10977 w 15471"/>
                  <a:gd name="T1" fmla="*/ 1806 h 11467"/>
                  <a:gd name="T2" fmla="*/ 11863 w 15471"/>
                  <a:gd name="T3" fmla="*/ 2687 h 11467"/>
                  <a:gd name="T4" fmla="*/ 11965 w 15471"/>
                  <a:gd name="T5" fmla="*/ 3282 h 11467"/>
                  <a:gd name="T6" fmla="*/ 12755 w 15471"/>
                  <a:gd name="T7" fmla="*/ 3676 h 11467"/>
                  <a:gd name="T8" fmla="*/ 12767 w 15471"/>
                  <a:gd name="T9" fmla="*/ 4735 h 11467"/>
                  <a:gd name="T10" fmla="*/ 13108 w 15471"/>
                  <a:gd name="T11" fmla="*/ 1674 h 11467"/>
                  <a:gd name="T12" fmla="*/ 14652 w 15471"/>
                  <a:gd name="T13" fmla="*/ 942 h 11467"/>
                  <a:gd name="T14" fmla="*/ 15075 w 15471"/>
                  <a:gd name="T15" fmla="*/ 4776 h 11467"/>
                  <a:gd name="T16" fmla="*/ 12080 w 15471"/>
                  <a:gd name="T17" fmla="*/ 6929 h 11467"/>
                  <a:gd name="T18" fmla="*/ 10191 w 15471"/>
                  <a:gd name="T19" fmla="*/ 5810 h 11467"/>
                  <a:gd name="T20" fmla="*/ 11264 w 15471"/>
                  <a:gd name="T21" fmla="*/ 7535 h 11467"/>
                  <a:gd name="T22" fmla="*/ 10824 w 15471"/>
                  <a:gd name="T23" fmla="*/ 8068 h 11467"/>
                  <a:gd name="T24" fmla="*/ 8547 w 15471"/>
                  <a:gd name="T25" fmla="*/ 6706 h 11467"/>
                  <a:gd name="T26" fmla="*/ 9172 w 15471"/>
                  <a:gd name="T27" fmla="*/ 8211 h 11467"/>
                  <a:gd name="T28" fmla="*/ 6576 w 15471"/>
                  <a:gd name="T29" fmla="*/ 11116 h 11467"/>
                  <a:gd name="T30" fmla="*/ 6156 w 15471"/>
                  <a:gd name="T31" fmla="*/ 9541 h 11467"/>
                  <a:gd name="T32" fmla="*/ 6205 w 15471"/>
                  <a:gd name="T33" fmla="*/ 9052 h 11467"/>
                  <a:gd name="T34" fmla="*/ 4485 w 15471"/>
                  <a:gd name="T35" fmla="*/ 9219 h 11467"/>
                  <a:gd name="T36" fmla="*/ 3981 w 15471"/>
                  <a:gd name="T37" fmla="*/ 10956 h 11467"/>
                  <a:gd name="T38" fmla="*/ 2377 w 15471"/>
                  <a:gd name="T39" fmla="*/ 9801 h 11467"/>
                  <a:gd name="T40" fmla="*/ 1530 w 15471"/>
                  <a:gd name="T41" fmla="*/ 7314 h 11467"/>
                  <a:gd name="T42" fmla="*/ 1041 w 15471"/>
                  <a:gd name="T43" fmla="*/ 5673 h 11467"/>
                  <a:gd name="T44" fmla="*/ 412 w 15471"/>
                  <a:gd name="T45" fmla="*/ 4456 h 11467"/>
                  <a:gd name="T46" fmla="*/ 938 w 15471"/>
                  <a:gd name="T47" fmla="*/ 4506 h 11467"/>
                  <a:gd name="T48" fmla="*/ 1436 w 15471"/>
                  <a:gd name="T49" fmla="*/ 5064 h 11467"/>
                  <a:gd name="T50" fmla="*/ 4800 w 15471"/>
                  <a:gd name="T51" fmla="*/ 2713 h 11467"/>
                  <a:gd name="T52" fmla="*/ 3605 w 15471"/>
                  <a:gd name="T53" fmla="*/ 4402 h 11467"/>
                  <a:gd name="T54" fmla="*/ 3968 w 15471"/>
                  <a:gd name="T55" fmla="*/ 6936 h 11467"/>
                  <a:gd name="T56" fmla="*/ 6878 w 15471"/>
                  <a:gd name="T57" fmla="*/ 7007 h 11467"/>
                  <a:gd name="T58" fmla="*/ 8016 w 15471"/>
                  <a:gd name="T59" fmla="*/ 5640 h 11467"/>
                  <a:gd name="T60" fmla="*/ 7464 w 15471"/>
                  <a:gd name="T61" fmla="*/ 4107 h 11467"/>
                  <a:gd name="T62" fmla="*/ 7291 w 15471"/>
                  <a:gd name="T63" fmla="*/ 6616 h 11467"/>
                  <a:gd name="T64" fmla="*/ 4638 w 15471"/>
                  <a:gd name="T65" fmla="*/ 7120 h 11467"/>
                  <a:gd name="T66" fmla="*/ 3893 w 15471"/>
                  <a:gd name="T67" fmla="*/ 4655 h 11467"/>
                  <a:gd name="T68" fmla="*/ 7348 w 15471"/>
                  <a:gd name="T69" fmla="*/ 1684 h 11467"/>
                  <a:gd name="T70" fmla="*/ 7505 w 15471"/>
                  <a:gd name="T71" fmla="*/ 821 h 11467"/>
                  <a:gd name="T72" fmla="*/ 14394 w 15471"/>
                  <a:gd name="T73" fmla="*/ 1187 h 11467"/>
                  <a:gd name="T74" fmla="*/ 13401 w 15471"/>
                  <a:gd name="T75" fmla="*/ 1768 h 11467"/>
                  <a:gd name="T76" fmla="*/ 9509 w 15471"/>
                  <a:gd name="T77" fmla="*/ 2321 h 11467"/>
                  <a:gd name="T78" fmla="*/ 9002 w 15471"/>
                  <a:gd name="T79" fmla="*/ 2398 h 11467"/>
                  <a:gd name="T80" fmla="*/ 9753 w 15471"/>
                  <a:gd name="T81" fmla="*/ 3768 h 11467"/>
                  <a:gd name="T82" fmla="*/ 9917 w 15471"/>
                  <a:gd name="T83" fmla="*/ 4293 h 11467"/>
                  <a:gd name="T84" fmla="*/ 10789 w 15471"/>
                  <a:gd name="T85" fmla="*/ 3533 h 11467"/>
                  <a:gd name="T86" fmla="*/ 10668 w 15471"/>
                  <a:gd name="T87" fmla="*/ 3016 h 11467"/>
                  <a:gd name="T88" fmla="*/ 9418 w 15471"/>
                  <a:gd name="T89" fmla="*/ 3866 h 11467"/>
                  <a:gd name="T90" fmla="*/ 6560 w 15471"/>
                  <a:gd name="T91" fmla="*/ 1283 h 11467"/>
                  <a:gd name="T92" fmla="*/ 4869 w 15471"/>
                  <a:gd name="T93" fmla="*/ 2378 h 11467"/>
                  <a:gd name="T94" fmla="*/ 1533 w 15471"/>
                  <a:gd name="T95" fmla="*/ 4436 h 11467"/>
                  <a:gd name="T96" fmla="*/ 865 w 15471"/>
                  <a:gd name="T97" fmla="*/ 3460 h 11467"/>
                  <a:gd name="T98" fmla="*/ 523 w 15471"/>
                  <a:gd name="T99" fmla="*/ 5835 h 11467"/>
                  <a:gd name="T100" fmla="*/ 2021 w 15471"/>
                  <a:gd name="T101" fmla="*/ 9156 h 11467"/>
                  <a:gd name="T102" fmla="*/ 2536 w 15471"/>
                  <a:gd name="T103" fmla="*/ 11188 h 11467"/>
                  <a:gd name="T104" fmla="*/ 4423 w 15471"/>
                  <a:gd name="T105" fmla="*/ 10332 h 11467"/>
                  <a:gd name="T106" fmla="*/ 5268 w 15471"/>
                  <a:gd name="T107" fmla="*/ 9942 h 11467"/>
                  <a:gd name="T108" fmla="*/ 7052 w 15471"/>
                  <a:gd name="T109" fmla="*/ 11297 h 11467"/>
                  <a:gd name="T110" fmla="*/ 9714 w 15471"/>
                  <a:gd name="T111" fmla="*/ 7999 h 11467"/>
                  <a:gd name="T112" fmla="*/ 11839 w 15471"/>
                  <a:gd name="T113" fmla="*/ 7522 h 11467"/>
                  <a:gd name="T114" fmla="*/ 14957 w 15471"/>
                  <a:gd name="T115" fmla="*/ 5826 h 11467"/>
                  <a:gd name="T116" fmla="*/ 14949 w 15471"/>
                  <a:gd name="T117" fmla="*/ 867 h 11467"/>
                  <a:gd name="T118" fmla="*/ 13419 w 15471"/>
                  <a:gd name="T119" fmla="*/ 1053 h 11467"/>
                  <a:gd name="T120" fmla="*/ 12890 w 15471"/>
                  <a:gd name="T121" fmla="*/ 3396 h 11467"/>
                  <a:gd name="T122" fmla="*/ 12179 w 15471"/>
                  <a:gd name="T123" fmla="*/ 1882 h 1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471" h="11467">
                    <a:moveTo>
                      <a:pt x="9231" y="342"/>
                    </a:moveTo>
                    <a:lnTo>
                      <a:pt x="9450" y="342"/>
                    </a:lnTo>
                    <a:lnTo>
                      <a:pt x="9501" y="346"/>
                    </a:lnTo>
                    <a:lnTo>
                      <a:pt x="9553" y="351"/>
                    </a:lnTo>
                    <a:lnTo>
                      <a:pt x="9604" y="357"/>
                    </a:lnTo>
                    <a:lnTo>
                      <a:pt x="9654" y="364"/>
                    </a:lnTo>
                    <a:lnTo>
                      <a:pt x="9703" y="373"/>
                    </a:lnTo>
                    <a:lnTo>
                      <a:pt x="9752" y="383"/>
                    </a:lnTo>
                    <a:lnTo>
                      <a:pt x="9801" y="394"/>
                    </a:lnTo>
                    <a:lnTo>
                      <a:pt x="9848" y="405"/>
                    </a:lnTo>
                    <a:lnTo>
                      <a:pt x="9894" y="419"/>
                    </a:lnTo>
                    <a:lnTo>
                      <a:pt x="9941" y="433"/>
                    </a:lnTo>
                    <a:lnTo>
                      <a:pt x="10031" y="464"/>
                    </a:lnTo>
                    <a:lnTo>
                      <a:pt x="10118" y="499"/>
                    </a:lnTo>
                    <a:lnTo>
                      <a:pt x="10203" y="537"/>
                    </a:lnTo>
                    <a:lnTo>
                      <a:pt x="10285" y="579"/>
                    </a:lnTo>
                    <a:lnTo>
                      <a:pt x="10364" y="623"/>
                    </a:lnTo>
                    <a:lnTo>
                      <a:pt x="10441" y="669"/>
                    </a:lnTo>
                    <a:lnTo>
                      <a:pt x="10514" y="718"/>
                    </a:lnTo>
                    <a:lnTo>
                      <a:pt x="10585" y="768"/>
                    </a:lnTo>
                    <a:lnTo>
                      <a:pt x="10653" y="820"/>
                    </a:lnTo>
                    <a:lnTo>
                      <a:pt x="10719" y="873"/>
                    </a:lnTo>
                    <a:lnTo>
                      <a:pt x="10781" y="927"/>
                    </a:lnTo>
                    <a:lnTo>
                      <a:pt x="10841" y="980"/>
                    </a:lnTo>
                    <a:lnTo>
                      <a:pt x="10899" y="1035"/>
                    </a:lnTo>
                    <a:lnTo>
                      <a:pt x="10954" y="1089"/>
                    </a:lnTo>
                    <a:lnTo>
                      <a:pt x="11005" y="1144"/>
                    </a:lnTo>
                    <a:lnTo>
                      <a:pt x="11054" y="1198"/>
                    </a:lnTo>
                    <a:lnTo>
                      <a:pt x="11100" y="1249"/>
                    </a:lnTo>
                    <a:lnTo>
                      <a:pt x="11144" y="1301"/>
                    </a:lnTo>
                    <a:lnTo>
                      <a:pt x="11185" y="1350"/>
                    </a:lnTo>
                    <a:lnTo>
                      <a:pt x="11223" y="1397"/>
                    </a:lnTo>
                    <a:lnTo>
                      <a:pt x="11258" y="1443"/>
                    </a:lnTo>
                    <a:lnTo>
                      <a:pt x="11291" y="1486"/>
                    </a:lnTo>
                    <a:lnTo>
                      <a:pt x="11321" y="1526"/>
                    </a:lnTo>
                    <a:lnTo>
                      <a:pt x="11348" y="1562"/>
                    </a:lnTo>
                    <a:lnTo>
                      <a:pt x="11373" y="1596"/>
                    </a:lnTo>
                    <a:lnTo>
                      <a:pt x="11393" y="1626"/>
                    </a:lnTo>
                    <a:lnTo>
                      <a:pt x="11404" y="1638"/>
                    </a:lnTo>
                    <a:lnTo>
                      <a:pt x="11413" y="1651"/>
                    </a:lnTo>
                    <a:lnTo>
                      <a:pt x="11381" y="1651"/>
                    </a:lnTo>
                    <a:lnTo>
                      <a:pt x="11351" y="1653"/>
                    </a:lnTo>
                    <a:lnTo>
                      <a:pt x="11319" y="1658"/>
                    </a:lnTo>
                    <a:lnTo>
                      <a:pt x="11286" y="1665"/>
                    </a:lnTo>
                    <a:lnTo>
                      <a:pt x="11253" y="1676"/>
                    </a:lnTo>
                    <a:lnTo>
                      <a:pt x="11219" y="1687"/>
                    </a:lnTo>
                    <a:lnTo>
                      <a:pt x="11185" y="1700"/>
                    </a:lnTo>
                    <a:lnTo>
                      <a:pt x="11152" y="1715"/>
                    </a:lnTo>
                    <a:lnTo>
                      <a:pt x="11121" y="1729"/>
                    </a:lnTo>
                    <a:lnTo>
                      <a:pt x="11091" y="1743"/>
                    </a:lnTo>
                    <a:lnTo>
                      <a:pt x="11064" y="1758"/>
                    </a:lnTo>
                    <a:lnTo>
                      <a:pt x="11039" y="1770"/>
                    </a:lnTo>
                    <a:lnTo>
                      <a:pt x="11018" y="1783"/>
                    </a:lnTo>
                    <a:lnTo>
                      <a:pt x="11008" y="1788"/>
                    </a:lnTo>
                    <a:lnTo>
                      <a:pt x="11001" y="1792"/>
                    </a:lnTo>
                    <a:lnTo>
                      <a:pt x="10994" y="1796"/>
                    </a:lnTo>
                    <a:lnTo>
                      <a:pt x="10988" y="1800"/>
                    </a:lnTo>
                    <a:lnTo>
                      <a:pt x="10983" y="1803"/>
                    </a:lnTo>
                    <a:lnTo>
                      <a:pt x="10979" y="1805"/>
                    </a:lnTo>
                    <a:lnTo>
                      <a:pt x="10977" y="1806"/>
                    </a:lnTo>
                    <a:lnTo>
                      <a:pt x="10976" y="1806"/>
                    </a:lnTo>
                    <a:lnTo>
                      <a:pt x="11257" y="1806"/>
                    </a:lnTo>
                    <a:lnTo>
                      <a:pt x="11303" y="1806"/>
                    </a:lnTo>
                    <a:lnTo>
                      <a:pt x="11345" y="1807"/>
                    </a:lnTo>
                    <a:lnTo>
                      <a:pt x="11385" y="1808"/>
                    </a:lnTo>
                    <a:lnTo>
                      <a:pt x="11424" y="1810"/>
                    </a:lnTo>
                    <a:lnTo>
                      <a:pt x="11462" y="1815"/>
                    </a:lnTo>
                    <a:lnTo>
                      <a:pt x="11498" y="1820"/>
                    </a:lnTo>
                    <a:lnTo>
                      <a:pt x="11534" y="1828"/>
                    </a:lnTo>
                    <a:lnTo>
                      <a:pt x="11569" y="1838"/>
                    </a:lnTo>
                    <a:lnTo>
                      <a:pt x="11603" y="1851"/>
                    </a:lnTo>
                    <a:lnTo>
                      <a:pt x="11637" y="1863"/>
                    </a:lnTo>
                    <a:lnTo>
                      <a:pt x="11671" y="1877"/>
                    </a:lnTo>
                    <a:lnTo>
                      <a:pt x="11704" y="1893"/>
                    </a:lnTo>
                    <a:lnTo>
                      <a:pt x="11737" y="1910"/>
                    </a:lnTo>
                    <a:lnTo>
                      <a:pt x="11771" y="1930"/>
                    </a:lnTo>
                    <a:lnTo>
                      <a:pt x="11804" y="1951"/>
                    </a:lnTo>
                    <a:lnTo>
                      <a:pt x="11837" y="1974"/>
                    </a:lnTo>
                    <a:lnTo>
                      <a:pt x="11871" y="2000"/>
                    </a:lnTo>
                    <a:lnTo>
                      <a:pt x="11905" y="2029"/>
                    </a:lnTo>
                    <a:lnTo>
                      <a:pt x="11941" y="2061"/>
                    </a:lnTo>
                    <a:lnTo>
                      <a:pt x="11977" y="2097"/>
                    </a:lnTo>
                    <a:lnTo>
                      <a:pt x="12013" y="2135"/>
                    </a:lnTo>
                    <a:lnTo>
                      <a:pt x="12051" y="2177"/>
                    </a:lnTo>
                    <a:lnTo>
                      <a:pt x="12070" y="2200"/>
                    </a:lnTo>
                    <a:lnTo>
                      <a:pt x="12089" y="2223"/>
                    </a:lnTo>
                    <a:lnTo>
                      <a:pt x="12110" y="2248"/>
                    </a:lnTo>
                    <a:lnTo>
                      <a:pt x="12129" y="2274"/>
                    </a:lnTo>
                    <a:lnTo>
                      <a:pt x="12157" y="2310"/>
                    </a:lnTo>
                    <a:lnTo>
                      <a:pt x="12182" y="2345"/>
                    </a:lnTo>
                    <a:lnTo>
                      <a:pt x="12204" y="2381"/>
                    </a:lnTo>
                    <a:lnTo>
                      <a:pt x="12221" y="2416"/>
                    </a:lnTo>
                    <a:lnTo>
                      <a:pt x="12237" y="2451"/>
                    </a:lnTo>
                    <a:lnTo>
                      <a:pt x="12247" y="2484"/>
                    </a:lnTo>
                    <a:lnTo>
                      <a:pt x="12254" y="2517"/>
                    </a:lnTo>
                    <a:lnTo>
                      <a:pt x="12258" y="2547"/>
                    </a:lnTo>
                    <a:lnTo>
                      <a:pt x="12258" y="2561"/>
                    </a:lnTo>
                    <a:lnTo>
                      <a:pt x="12257" y="2575"/>
                    </a:lnTo>
                    <a:lnTo>
                      <a:pt x="12255" y="2588"/>
                    </a:lnTo>
                    <a:lnTo>
                      <a:pt x="12253" y="2600"/>
                    </a:lnTo>
                    <a:lnTo>
                      <a:pt x="12249" y="2612"/>
                    </a:lnTo>
                    <a:lnTo>
                      <a:pt x="12244" y="2623"/>
                    </a:lnTo>
                    <a:lnTo>
                      <a:pt x="12238" y="2632"/>
                    </a:lnTo>
                    <a:lnTo>
                      <a:pt x="12231" y="2642"/>
                    </a:lnTo>
                    <a:lnTo>
                      <a:pt x="12222" y="2650"/>
                    </a:lnTo>
                    <a:lnTo>
                      <a:pt x="12212" y="2658"/>
                    </a:lnTo>
                    <a:lnTo>
                      <a:pt x="12202" y="2664"/>
                    </a:lnTo>
                    <a:lnTo>
                      <a:pt x="12189" y="2670"/>
                    </a:lnTo>
                    <a:lnTo>
                      <a:pt x="12177" y="2674"/>
                    </a:lnTo>
                    <a:lnTo>
                      <a:pt x="12162" y="2677"/>
                    </a:lnTo>
                    <a:lnTo>
                      <a:pt x="12147" y="2679"/>
                    </a:lnTo>
                    <a:lnTo>
                      <a:pt x="12129" y="2679"/>
                    </a:lnTo>
                    <a:lnTo>
                      <a:pt x="12035" y="2679"/>
                    </a:lnTo>
                    <a:lnTo>
                      <a:pt x="12008" y="2679"/>
                    </a:lnTo>
                    <a:lnTo>
                      <a:pt x="11980" y="2680"/>
                    </a:lnTo>
                    <a:lnTo>
                      <a:pt x="11954" y="2681"/>
                    </a:lnTo>
                    <a:lnTo>
                      <a:pt x="11930" y="2682"/>
                    </a:lnTo>
                    <a:lnTo>
                      <a:pt x="11906" y="2684"/>
                    </a:lnTo>
                    <a:lnTo>
                      <a:pt x="11885" y="2685"/>
                    </a:lnTo>
                    <a:lnTo>
                      <a:pt x="11863" y="2687"/>
                    </a:lnTo>
                    <a:lnTo>
                      <a:pt x="11843" y="2690"/>
                    </a:lnTo>
                    <a:lnTo>
                      <a:pt x="11806" y="2695"/>
                    </a:lnTo>
                    <a:lnTo>
                      <a:pt x="11772" y="2702"/>
                    </a:lnTo>
                    <a:lnTo>
                      <a:pt x="11741" y="2710"/>
                    </a:lnTo>
                    <a:lnTo>
                      <a:pt x="11712" y="2718"/>
                    </a:lnTo>
                    <a:lnTo>
                      <a:pt x="11686" y="2727"/>
                    </a:lnTo>
                    <a:lnTo>
                      <a:pt x="11660" y="2737"/>
                    </a:lnTo>
                    <a:lnTo>
                      <a:pt x="11611" y="2758"/>
                    </a:lnTo>
                    <a:lnTo>
                      <a:pt x="11586" y="2769"/>
                    </a:lnTo>
                    <a:lnTo>
                      <a:pt x="11561" y="2781"/>
                    </a:lnTo>
                    <a:lnTo>
                      <a:pt x="11535" y="2792"/>
                    </a:lnTo>
                    <a:lnTo>
                      <a:pt x="11506" y="2803"/>
                    </a:lnTo>
                    <a:lnTo>
                      <a:pt x="11519" y="2802"/>
                    </a:lnTo>
                    <a:lnTo>
                      <a:pt x="11535" y="2799"/>
                    </a:lnTo>
                    <a:lnTo>
                      <a:pt x="11552" y="2794"/>
                    </a:lnTo>
                    <a:lnTo>
                      <a:pt x="11572" y="2788"/>
                    </a:lnTo>
                    <a:lnTo>
                      <a:pt x="11594" y="2783"/>
                    </a:lnTo>
                    <a:lnTo>
                      <a:pt x="11615" y="2778"/>
                    </a:lnTo>
                    <a:lnTo>
                      <a:pt x="11639" y="2775"/>
                    </a:lnTo>
                    <a:lnTo>
                      <a:pt x="11662" y="2773"/>
                    </a:lnTo>
                    <a:lnTo>
                      <a:pt x="11709" y="2774"/>
                    </a:lnTo>
                    <a:lnTo>
                      <a:pt x="11733" y="2775"/>
                    </a:lnTo>
                    <a:lnTo>
                      <a:pt x="11757" y="2777"/>
                    </a:lnTo>
                    <a:lnTo>
                      <a:pt x="11781" y="2781"/>
                    </a:lnTo>
                    <a:lnTo>
                      <a:pt x="11803" y="2787"/>
                    </a:lnTo>
                    <a:lnTo>
                      <a:pt x="11826" y="2795"/>
                    </a:lnTo>
                    <a:lnTo>
                      <a:pt x="11849" y="2805"/>
                    </a:lnTo>
                    <a:lnTo>
                      <a:pt x="11870" y="2819"/>
                    </a:lnTo>
                    <a:lnTo>
                      <a:pt x="11890" y="2835"/>
                    </a:lnTo>
                    <a:lnTo>
                      <a:pt x="11910" y="2856"/>
                    </a:lnTo>
                    <a:lnTo>
                      <a:pt x="11920" y="2867"/>
                    </a:lnTo>
                    <a:lnTo>
                      <a:pt x="11928" y="2880"/>
                    </a:lnTo>
                    <a:lnTo>
                      <a:pt x="11937" y="2894"/>
                    </a:lnTo>
                    <a:lnTo>
                      <a:pt x="11946" y="2908"/>
                    </a:lnTo>
                    <a:lnTo>
                      <a:pt x="11954" y="2925"/>
                    </a:lnTo>
                    <a:lnTo>
                      <a:pt x="11961" y="2942"/>
                    </a:lnTo>
                    <a:lnTo>
                      <a:pt x="11968" y="2961"/>
                    </a:lnTo>
                    <a:lnTo>
                      <a:pt x="11976" y="2981"/>
                    </a:lnTo>
                    <a:lnTo>
                      <a:pt x="11982" y="3002"/>
                    </a:lnTo>
                    <a:lnTo>
                      <a:pt x="11988" y="3025"/>
                    </a:lnTo>
                    <a:lnTo>
                      <a:pt x="11989" y="3058"/>
                    </a:lnTo>
                    <a:lnTo>
                      <a:pt x="11988" y="3088"/>
                    </a:lnTo>
                    <a:lnTo>
                      <a:pt x="11987" y="3117"/>
                    </a:lnTo>
                    <a:lnTo>
                      <a:pt x="11986" y="3142"/>
                    </a:lnTo>
                    <a:lnTo>
                      <a:pt x="11983" y="3166"/>
                    </a:lnTo>
                    <a:lnTo>
                      <a:pt x="11980" y="3188"/>
                    </a:lnTo>
                    <a:lnTo>
                      <a:pt x="11976" y="3207"/>
                    </a:lnTo>
                    <a:lnTo>
                      <a:pt x="11970" y="3226"/>
                    </a:lnTo>
                    <a:lnTo>
                      <a:pt x="11963" y="3241"/>
                    </a:lnTo>
                    <a:lnTo>
                      <a:pt x="11956" y="3256"/>
                    </a:lnTo>
                    <a:lnTo>
                      <a:pt x="11947" y="3268"/>
                    </a:lnTo>
                    <a:lnTo>
                      <a:pt x="11936" y="3278"/>
                    </a:lnTo>
                    <a:lnTo>
                      <a:pt x="11925" y="3288"/>
                    </a:lnTo>
                    <a:lnTo>
                      <a:pt x="11912" y="3296"/>
                    </a:lnTo>
                    <a:lnTo>
                      <a:pt x="11897" y="3302"/>
                    </a:lnTo>
                    <a:lnTo>
                      <a:pt x="11881" y="3307"/>
                    </a:lnTo>
                    <a:lnTo>
                      <a:pt x="11905" y="3298"/>
                    </a:lnTo>
                    <a:lnTo>
                      <a:pt x="11928" y="3291"/>
                    </a:lnTo>
                    <a:lnTo>
                      <a:pt x="11952" y="3284"/>
                    </a:lnTo>
                    <a:lnTo>
                      <a:pt x="11965" y="3282"/>
                    </a:lnTo>
                    <a:lnTo>
                      <a:pt x="11979" y="3280"/>
                    </a:lnTo>
                    <a:lnTo>
                      <a:pt x="11994" y="3278"/>
                    </a:lnTo>
                    <a:lnTo>
                      <a:pt x="12011" y="3277"/>
                    </a:lnTo>
                    <a:lnTo>
                      <a:pt x="12029" y="3275"/>
                    </a:lnTo>
                    <a:lnTo>
                      <a:pt x="12050" y="3274"/>
                    </a:lnTo>
                    <a:lnTo>
                      <a:pt x="12074" y="3273"/>
                    </a:lnTo>
                    <a:lnTo>
                      <a:pt x="12100" y="3273"/>
                    </a:lnTo>
                    <a:lnTo>
                      <a:pt x="12128" y="3272"/>
                    </a:lnTo>
                    <a:lnTo>
                      <a:pt x="12160" y="3271"/>
                    </a:lnTo>
                    <a:lnTo>
                      <a:pt x="12184" y="3272"/>
                    </a:lnTo>
                    <a:lnTo>
                      <a:pt x="12208" y="3275"/>
                    </a:lnTo>
                    <a:lnTo>
                      <a:pt x="12232" y="3279"/>
                    </a:lnTo>
                    <a:lnTo>
                      <a:pt x="12255" y="3284"/>
                    </a:lnTo>
                    <a:lnTo>
                      <a:pt x="12279" y="3293"/>
                    </a:lnTo>
                    <a:lnTo>
                      <a:pt x="12302" y="3301"/>
                    </a:lnTo>
                    <a:lnTo>
                      <a:pt x="12325" y="3311"/>
                    </a:lnTo>
                    <a:lnTo>
                      <a:pt x="12346" y="3324"/>
                    </a:lnTo>
                    <a:lnTo>
                      <a:pt x="12367" y="3336"/>
                    </a:lnTo>
                    <a:lnTo>
                      <a:pt x="12386" y="3350"/>
                    </a:lnTo>
                    <a:lnTo>
                      <a:pt x="12404" y="3366"/>
                    </a:lnTo>
                    <a:lnTo>
                      <a:pt x="12422" y="3382"/>
                    </a:lnTo>
                    <a:lnTo>
                      <a:pt x="12437" y="3400"/>
                    </a:lnTo>
                    <a:lnTo>
                      <a:pt x="12450" y="3418"/>
                    </a:lnTo>
                    <a:lnTo>
                      <a:pt x="12463" y="3438"/>
                    </a:lnTo>
                    <a:lnTo>
                      <a:pt x="12472" y="3459"/>
                    </a:lnTo>
                    <a:lnTo>
                      <a:pt x="12481" y="3479"/>
                    </a:lnTo>
                    <a:lnTo>
                      <a:pt x="12490" y="3499"/>
                    </a:lnTo>
                    <a:lnTo>
                      <a:pt x="12498" y="3518"/>
                    </a:lnTo>
                    <a:lnTo>
                      <a:pt x="12505" y="3537"/>
                    </a:lnTo>
                    <a:lnTo>
                      <a:pt x="12511" y="3555"/>
                    </a:lnTo>
                    <a:lnTo>
                      <a:pt x="12516" y="3574"/>
                    </a:lnTo>
                    <a:lnTo>
                      <a:pt x="12518" y="3592"/>
                    </a:lnTo>
                    <a:lnTo>
                      <a:pt x="12518" y="3612"/>
                    </a:lnTo>
                    <a:lnTo>
                      <a:pt x="12514" y="3633"/>
                    </a:lnTo>
                    <a:lnTo>
                      <a:pt x="12508" y="3654"/>
                    </a:lnTo>
                    <a:lnTo>
                      <a:pt x="12499" y="3677"/>
                    </a:lnTo>
                    <a:lnTo>
                      <a:pt x="12493" y="3688"/>
                    </a:lnTo>
                    <a:lnTo>
                      <a:pt x="12486" y="3701"/>
                    </a:lnTo>
                    <a:lnTo>
                      <a:pt x="12477" y="3714"/>
                    </a:lnTo>
                    <a:lnTo>
                      <a:pt x="12468" y="3727"/>
                    </a:lnTo>
                    <a:lnTo>
                      <a:pt x="12458" y="3742"/>
                    </a:lnTo>
                    <a:lnTo>
                      <a:pt x="12445" y="3756"/>
                    </a:lnTo>
                    <a:lnTo>
                      <a:pt x="12433" y="3771"/>
                    </a:lnTo>
                    <a:lnTo>
                      <a:pt x="12418" y="3787"/>
                    </a:lnTo>
                    <a:lnTo>
                      <a:pt x="12403" y="3804"/>
                    </a:lnTo>
                    <a:lnTo>
                      <a:pt x="12386" y="3820"/>
                    </a:lnTo>
                    <a:lnTo>
                      <a:pt x="12404" y="3804"/>
                    </a:lnTo>
                    <a:lnTo>
                      <a:pt x="12423" y="3788"/>
                    </a:lnTo>
                    <a:lnTo>
                      <a:pt x="12441" y="3774"/>
                    </a:lnTo>
                    <a:lnTo>
                      <a:pt x="12461" y="3760"/>
                    </a:lnTo>
                    <a:lnTo>
                      <a:pt x="12481" y="3748"/>
                    </a:lnTo>
                    <a:lnTo>
                      <a:pt x="12501" y="3737"/>
                    </a:lnTo>
                    <a:lnTo>
                      <a:pt x="12523" y="3726"/>
                    </a:lnTo>
                    <a:lnTo>
                      <a:pt x="12543" y="3717"/>
                    </a:lnTo>
                    <a:lnTo>
                      <a:pt x="12587" y="3702"/>
                    </a:lnTo>
                    <a:lnTo>
                      <a:pt x="12631" y="3690"/>
                    </a:lnTo>
                    <a:lnTo>
                      <a:pt x="12677" y="3682"/>
                    </a:lnTo>
                    <a:lnTo>
                      <a:pt x="12722" y="3677"/>
                    </a:lnTo>
                    <a:lnTo>
                      <a:pt x="12739" y="3676"/>
                    </a:lnTo>
                    <a:lnTo>
                      <a:pt x="12755" y="3676"/>
                    </a:lnTo>
                    <a:lnTo>
                      <a:pt x="12773" y="3677"/>
                    </a:lnTo>
                    <a:lnTo>
                      <a:pt x="12789" y="3679"/>
                    </a:lnTo>
                    <a:lnTo>
                      <a:pt x="12806" y="3683"/>
                    </a:lnTo>
                    <a:lnTo>
                      <a:pt x="12821" y="3689"/>
                    </a:lnTo>
                    <a:lnTo>
                      <a:pt x="12835" y="3697"/>
                    </a:lnTo>
                    <a:lnTo>
                      <a:pt x="12846" y="3708"/>
                    </a:lnTo>
                    <a:lnTo>
                      <a:pt x="12861" y="3724"/>
                    </a:lnTo>
                    <a:lnTo>
                      <a:pt x="12875" y="3740"/>
                    </a:lnTo>
                    <a:lnTo>
                      <a:pt x="12887" y="3755"/>
                    </a:lnTo>
                    <a:lnTo>
                      <a:pt x="12899" y="3770"/>
                    </a:lnTo>
                    <a:lnTo>
                      <a:pt x="12908" y="3784"/>
                    </a:lnTo>
                    <a:lnTo>
                      <a:pt x="12916" y="3799"/>
                    </a:lnTo>
                    <a:lnTo>
                      <a:pt x="12922" y="3816"/>
                    </a:lnTo>
                    <a:lnTo>
                      <a:pt x="12927" y="3834"/>
                    </a:lnTo>
                    <a:lnTo>
                      <a:pt x="12931" y="3854"/>
                    </a:lnTo>
                    <a:lnTo>
                      <a:pt x="12932" y="3876"/>
                    </a:lnTo>
                    <a:lnTo>
                      <a:pt x="12931" y="3900"/>
                    </a:lnTo>
                    <a:lnTo>
                      <a:pt x="12928" y="3928"/>
                    </a:lnTo>
                    <a:lnTo>
                      <a:pt x="12924" y="3959"/>
                    </a:lnTo>
                    <a:lnTo>
                      <a:pt x="12921" y="3977"/>
                    </a:lnTo>
                    <a:lnTo>
                      <a:pt x="12917" y="3995"/>
                    </a:lnTo>
                    <a:lnTo>
                      <a:pt x="12913" y="4014"/>
                    </a:lnTo>
                    <a:lnTo>
                      <a:pt x="12909" y="4034"/>
                    </a:lnTo>
                    <a:lnTo>
                      <a:pt x="12904" y="4056"/>
                    </a:lnTo>
                    <a:lnTo>
                      <a:pt x="12899" y="4079"/>
                    </a:lnTo>
                    <a:lnTo>
                      <a:pt x="12892" y="4108"/>
                    </a:lnTo>
                    <a:lnTo>
                      <a:pt x="12885" y="4139"/>
                    </a:lnTo>
                    <a:lnTo>
                      <a:pt x="12870" y="4203"/>
                    </a:lnTo>
                    <a:lnTo>
                      <a:pt x="12853" y="4269"/>
                    </a:lnTo>
                    <a:lnTo>
                      <a:pt x="12835" y="4337"/>
                    </a:lnTo>
                    <a:lnTo>
                      <a:pt x="12815" y="4405"/>
                    </a:lnTo>
                    <a:lnTo>
                      <a:pt x="12795" y="4473"/>
                    </a:lnTo>
                    <a:lnTo>
                      <a:pt x="12775" y="4539"/>
                    </a:lnTo>
                    <a:lnTo>
                      <a:pt x="12755" y="4602"/>
                    </a:lnTo>
                    <a:lnTo>
                      <a:pt x="12746" y="4633"/>
                    </a:lnTo>
                    <a:lnTo>
                      <a:pt x="12736" y="4662"/>
                    </a:lnTo>
                    <a:lnTo>
                      <a:pt x="12727" y="4690"/>
                    </a:lnTo>
                    <a:lnTo>
                      <a:pt x="12719" y="4717"/>
                    </a:lnTo>
                    <a:lnTo>
                      <a:pt x="12710" y="4742"/>
                    </a:lnTo>
                    <a:lnTo>
                      <a:pt x="12702" y="4766"/>
                    </a:lnTo>
                    <a:lnTo>
                      <a:pt x="12695" y="4788"/>
                    </a:lnTo>
                    <a:lnTo>
                      <a:pt x="12688" y="4809"/>
                    </a:lnTo>
                    <a:lnTo>
                      <a:pt x="12682" y="4827"/>
                    </a:lnTo>
                    <a:lnTo>
                      <a:pt x="12676" y="4844"/>
                    </a:lnTo>
                    <a:lnTo>
                      <a:pt x="12671" y="4858"/>
                    </a:lnTo>
                    <a:lnTo>
                      <a:pt x="12667" y="4870"/>
                    </a:lnTo>
                    <a:lnTo>
                      <a:pt x="12664" y="4879"/>
                    </a:lnTo>
                    <a:lnTo>
                      <a:pt x="12661" y="4886"/>
                    </a:lnTo>
                    <a:lnTo>
                      <a:pt x="12660" y="4890"/>
                    </a:lnTo>
                    <a:lnTo>
                      <a:pt x="12659" y="4892"/>
                    </a:lnTo>
                    <a:lnTo>
                      <a:pt x="12661" y="4890"/>
                    </a:lnTo>
                    <a:lnTo>
                      <a:pt x="12664" y="4886"/>
                    </a:lnTo>
                    <a:lnTo>
                      <a:pt x="12670" y="4878"/>
                    </a:lnTo>
                    <a:lnTo>
                      <a:pt x="12679" y="4867"/>
                    </a:lnTo>
                    <a:lnTo>
                      <a:pt x="12689" y="4852"/>
                    </a:lnTo>
                    <a:lnTo>
                      <a:pt x="12701" y="4836"/>
                    </a:lnTo>
                    <a:lnTo>
                      <a:pt x="12716" y="4815"/>
                    </a:lnTo>
                    <a:lnTo>
                      <a:pt x="12731" y="4791"/>
                    </a:lnTo>
                    <a:lnTo>
                      <a:pt x="12749" y="4765"/>
                    </a:lnTo>
                    <a:lnTo>
                      <a:pt x="12767" y="4735"/>
                    </a:lnTo>
                    <a:lnTo>
                      <a:pt x="12786" y="4702"/>
                    </a:lnTo>
                    <a:lnTo>
                      <a:pt x="12807" y="4666"/>
                    </a:lnTo>
                    <a:lnTo>
                      <a:pt x="12828" y="4627"/>
                    </a:lnTo>
                    <a:lnTo>
                      <a:pt x="12850" y="4584"/>
                    </a:lnTo>
                    <a:lnTo>
                      <a:pt x="12873" y="4538"/>
                    </a:lnTo>
                    <a:lnTo>
                      <a:pt x="12895" y="4490"/>
                    </a:lnTo>
                    <a:lnTo>
                      <a:pt x="12918" y="4438"/>
                    </a:lnTo>
                    <a:lnTo>
                      <a:pt x="12941" y="4384"/>
                    </a:lnTo>
                    <a:lnTo>
                      <a:pt x="12964" y="4326"/>
                    </a:lnTo>
                    <a:lnTo>
                      <a:pt x="12986" y="4264"/>
                    </a:lnTo>
                    <a:lnTo>
                      <a:pt x="13008" y="4200"/>
                    </a:lnTo>
                    <a:lnTo>
                      <a:pt x="13030" y="4133"/>
                    </a:lnTo>
                    <a:lnTo>
                      <a:pt x="13050" y="4063"/>
                    </a:lnTo>
                    <a:lnTo>
                      <a:pt x="13070" y="3990"/>
                    </a:lnTo>
                    <a:lnTo>
                      <a:pt x="13088" y="3914"/>
                    </a:lnTo>
                    <a:lnTo>
                      <a:pt x="13106" y="3833"/>
                    </a:lnTo>
                    <a:lnTo>
                      <a:pt x="13123" y="3751"/>
                    </a:lnTo>
                    <a:lnTo>
                      <a:pt x="13137" y="3666"/>
                    </a:lnTo>
                    <a:lnTo>
                      <a:pt x="13150" y="3577"/>
                    </a:lnTo>
                    <a:lnTo>
                      <a:pt x="13161" y="3485"/>
                    </a:lnTo>
                    <a:lnTo>
                      <a:pt x="13170" y="3391"/>
                    </a:lnTo>
                    <a:lnTo>
                      <a:pt x="13177" y="3293"/>
                    </a:lnTo>
                    <a:lnTo>
                      <a:pt x="13179" y="3239"/>
                    </a:lnTo>
                    <a:lnTo>
                      <a:pt x="13181" y="3188"/>
                    </a:lnTo>
                    <a:lnTo>
                      <a:pt x="13183" y="3136"/>
                    </a:lnTo>
                    <a:lnTo>
                      <a:pt x="13184" y="3087"/>
                    </a:lnTo>
                    <a:lnTo>
                      <a:pt x="13186" y="3037"/>
                    </a:lnTo>
                    <a:lnTo>
                      <a:pt x="13186" y="2990"/>
                    </a:lnTo>
                    <a:lnTo>
                      <a:pt x="13186" y="2944"/>
                    </a:lnTo>
                    <a:lnTo>
                      <a:pt x="13186" y="2898"/>
                    </a:lnTo>
                    <a:lnTo>
                      <a:pt x="13184" y="2854"/>
                    </a:lnTo>
                    <a:lnTo>
                      <a:pt x="13182" y="2811"/>
                    </a:lnTo>
                    <a:lnTo>
                      <a:pt x="13181" y="2768"/>
                    </a:lnTo>
                    <a:lnTo>
                      <a:pt x="13179" y="2727"/>
                    </a:lnTo>
                    <a:lnTo>
                      <a:pt x="13177" y="2687"/>
                    </a:lnTo>
                    <a:lnTo>
                      <a:pt x="13174" y="2648"/>
                    </a:lnTo>
                    <a:lnTo>
                      <a:pt x="13169" y="2573"/>
                    </a:lnTo>
                    <a:lnTo>
                      <a:pt x="13162" y="2502"/>
                    </a:lnTo>
                    <a:lnTo>
                      <a:pt x="13155" y="2435"/>
                    </a:lnTo>
                    <a:lnTo>
                      <a:pt x="13147" y="2371"/>
                    </a:lnTo>
                    <a:lnTo>
                      <a:pt x="13139" y="2310"/>
                    </a:lnTo>
                    <a:lnTo>
                      <a:pt x="13130" y="2253"/>
                    </a:lnTo>
                    <a:lnTo>
                      <a:pt x="13121" y="2200"/>
                    </a:lnTo>
                    <a:lnTo>
                      <a:pt x="13112" y="2149"/>
                    </a:lnTo>
                    <a:lnTo>
                      <a:pt x="13104" y="2102"/>
                    </a:lnTo>
                    <a:lnTo>
                      <a:pt x="13096" y="2058"/>
                    </a:lnTo>
                    <a:lnTo>
                      <a:pt x="13088" y="2015"/>
                    </a:lnTo>
                    <a:lnTo>
                      <a:pt x="13081" y="1977"/>
                    </a:lnTo>
                    <a:lnTo>
                      <a:pt x="13075" y="1940"/>
                    </a:lnTo>
                    <a:lnTo>
                      <a:pt x="13070" y="1906"/>
                    </a:lnTo>
                    <a:lnTo>
                      <a:pt x="13067" y="1875"/>
                    </a:lnTo>
                    <a:lnTo>
                      <a:pt x="13064" y="1845"/>
                    </a:lnTo>
                    <a:lnTo>
                      <a:pt x="13063" y="1818"/>
                    </a:lnTo>
                    <a:lnTo>
                      <a:pt x="13063" y="1793"/>
                    </a:lnTo>
                    <a:lnTo>
                      <a:pt x="13065" y="1769"/>
                    </a:lnTo>
                    <a:lnTo>
                      <a:pt x="13069" y="1748"/>
                    </a:lnTo>
                    <a:lnTo>
                      <a:pt x="13075" y="1727"/>
                    </a:lnTo>
                    <a:lnTo>
                      <a:pt x="13084" y="1708"/>
                    </a:lnTo>
                    <a:lnTo>
                      <a:pt x="13095" y="1691"/>
                    </a:lnTo>
                    <a:lnTo>
                      <a:pt x="13108" y="1674"/>
                    </a:lnTo>
                    <a:lnTo>
                      <a:pt x="13125" y="1659"/>
                    </a:lnTo>
                    <a:lnTo>
                      <a:pt x="13140" y="1643"/>
                    </a:lnTo>
                    <a:lnTo>
                      <a:pt x="13157" y="1627"/>
                    </a:lnTo>
                    <a:lnTo>
                      <a:pt x="13174" y="1613"/>
                    </a:lnTo>
                    <a:lnTo>
                      <a:pt x="13193" y="1599"/>
                    </a:lnTo>
                    <a:lnTo>
                      <a:pt x="13212" y="1587"/>
                    </a:lnTo>
                    <a:lnTo>
                      <a:pt x="13233" y="1576"/>
                    </a:lnTo>
                    <a:lnTo>
                      <a:pt x="13277" y="1556"/>
                    </a:lnTo>
                    <a:lnTo>
                      <a:pt x="13326" y="1539"/>
                    </a:lnTo>
                    <a:lnTo>
                      <a:pt x="13376" y="1522"/>
                    </a:lnTo>
                    <a:lnTo>
                      <a:pt x="13429" y="1507"/>
                    </a:lnTo>
                    <a:lnTo>
                      <a:pt x="13484" y="1491"/>
                    </a:lnTo>
                    <a:lnTo>
                      <a:pt x="13541" y="1476"/>
                    </a:lnTo>
                    <a:lnTo>
                      <a:pt x="13597" y="1458"/>
                    </a:lnTo>
                    <a:lnTo>
                      <a:pt x="13655" y="1439"/>
                    </a:lnTo>
                    <a:lnTo>
                      <a:pt x="13714" y="1416"/>
                    </a:lnTo>
                    <a:lnTo>
                      <a:pt x="13742" y="1403"/>
                    </a:lnTo>
                    <a:lnTo>
                      <a:pt x="13771" y="1389"/>
                    </a:lnTo>
                    <a:lnTo>
                      <a:pt x="13800" y="1374"/>
                    </a:lnTo>
                    <a:lnTo>
                      <a:pt x="13828" y="1357"/>
                    </a:lnTo>
                    <a:lnTo>
                      <a:pt x="13855" y="1340"/>
                    </a:lnTo>
                    <a:lnTo>
                      <a:pt x="13883" y="1320"/>
                    </a:lnTo>
                    <a:lnTo>
                      <a:pt x="13910" y="1300"/>
                    </a:lnTo>
                    <a:lnTo>
                      <a:pt x="13937" y="1277"/>
                    </a:lnTo>
                    <a:lnTo>
                      <a:pt x="13957" y="1262"/>
                    </a:lnTo>
                    <a:lnTo>
                      <a:pt x="13976" y="1246"/>
                    </a:lnTo>
                    <a:lnTo>
                      <a:pt x="14012" y="1211"/>
                    </a:lnTo>
                    <a:lnTo>
                      <a:pt x="14045" y="1173"/>
                    </a:lnTo>
                    <a:lnTo>
                      <a:pt x="14076" y="1134"/>
                    </a:lnTo>
                    <a:lnTo>
                      <a:pt x="14105" y="1093"/>
                    </a:lnTo>
                    <a:lnTo>
                      <a:pt x="14133" y="1050"/>
                    </a:lnTo>
                    <a:lnTo>
                      <a:pt x="14160" y="1009"/>
                    </a:lnTo>
                    <a:lnTo>
                      <a:pt x="14187" y="969"/>
                    </a:lnTo>
                    <a:lnTo>
                      <a:pt x="14213" y="931"/>
                    </a:lnTo>
                    <a:lnTo>
                      <a:pt x="14240" y="895"/>
                    </a:lnTo>
                    <a:lnTo>
                      <a:pt x="14253" y="878"/>
                    </a:lnTo>
                    <a:lnTo>
                      <a:pt x="14267" y="863"/>
                    </a:lnTo>
                    <a:lnTo>
                      <a:pt x="14282" y="847"/>
                    </a:lnTo>
                    <a:lnTo>
                      <a:pt x="14296" y="834"/>
                    </a:lnTo>
                    <a:lnTo>
                      <a:pt x="14312" y="822"/>
                    </a:lnTo>
                    <a:lnTo>
                      <a:pt x="14327" y="811"/>
                    </a:lnTo>
                    <a:lnTo>
                      <a:pt x="14344" y="801"/>
                    </a:lnTo>
                    <a:lnTo>
                      <a:pt x="14360" y="793"/>
                    </a:lnTo>
                    <a:lnTo>
                      <a:pt x="14379" y="787"/>
                    </a:lnTo>
                    <a:lnTo>
                      <a:pt x="14396" y="782"/>
                    </a:lnTo>
                    <a:lnTo>
                      <a:pt x="14416" y="779"/>
                    </a:lnTo>
                    <a:lnTo>
                      <a:pt x="14436" y="778"/>
                    </a:lnTo>
                    <a:lnTo>
                      <a:pt x="14451" y="779"/>
                    </a:lnTo>
                    <a:lnTo>
                      <a:pt x="14470" y="785"/>
                    </a:lnTo>
                    <a:lnTo>
                      <a:pt x="14489" y="793"/>
                    </a:lnTo>
                    <a:lnTo>
                      <a:pt x="14510" y="805"/>
                    </a:lnTo>
                    <a:lnTo>
                      <a:pt x="14534" y="821"/>
                    </a:lnTo>
                    <a:lnTo>
                      <a:pt x="14557" y="840"/>
                    </a:lnTo>
                    <a:lnTo>
                      <a:pt x="14571" y="851"/>
                    </a:lnTo>
                    <a:lnTo>
                      <a:pt x="14583" y="864"/>
                    </a:lnTo>
                    <a:lnTo>
                      <a:pt x="14597" y="877"/>
                    </a:lnTo>
                    <a:lnTo>
                      <a:pt x="14610" y="892"/>
                    </a:lnTo>
                    <a:lnTo>
                      <a:pt x="14625" y="907"/>
                    </a:lnTo>
                    <a:lnTo>
                      <a:pt x="14638" y="924"/>
                    </a:lnTo>
                    <a:lnTo>
                      <a:pt x="14652" y="942"/>
                    </a:lnTo>
                    <a:lnTo>
                      <a:pt x="14667" y="961"/>
                    </a:lnTo>
                    <a:lnTo>
                      <a:pt x="14681" y="981"/>
                    </a:lnTo>
                    <a:lnTo>
                      <a:pt x="14696" y="1003"/>
                    </a:lnTo>
                    <a:lnTo>
                      <a:pt x="14711" y="1026"/>
                    </a:lnTo>
                    <a:lnTo>
                      <a:pt x="14727" y="1049"/>
                    </a:lnTo>
                    <a:lnTo>
                      <a:pt x="14741" y="1075"/>
                    </a:lnTo>
                    <a:lnTo>
                      <a:pt x="14757" y="1101"/>
                    </a:lnTo>
                    <a:lnTo>
                      <a:pt x="14772" y="1129"/>
                    </a:lnTo>
                    <a:lnTo>
                      <a:pt x="14788" y="1158"/>
                    </a:lnTo>
                    <a:lnTo>
                      <a:pt x="14803" y="1188"/>
                    </a:lnTo>
                    <a:lnTo>
                      <a:pt x="14818" y="1220"/>
                    </a:lnTo>
                    <a:lnTo>
                      <a:pt x="14833" y="1254"/>
                    </a:lnTo>
                    <a:lnTo>
                      <a:pt x="14849" y="1288"/>
                    </a:lnTo>
                    <a:lnTo>
                      <a:pt x="14864" y="1324"/>
                    </a:lnTo>
                    <a:lnTo>
                      <a:pt x="14880" y="1362"/>
                    </a:lnTo>
                    <a:lnTo>
                      <a:pt x="14894" y="1402"/>
                    </a:lnTo>
                    <a:lnTo>
                      <a:pt x="14909" y="1442"/>
                    </a:lnTo>
                    <a:lnTo>
                      <a:pt x="14925" y="1484"/>
                    </a:lnTo>
                    <a:lnTo>
                      <a:pt x="14939" y="1527"/>
                    </a:lnTo>
                    <a:lnTo>
                      <a:pt x="14954" y="1573"/>
                    </a:lnTo>
                    <a:lnTo>
                      <a:pt x="14968" y="1620"/>
                    </a:lnTo>
                    <a:lnTo>
                      <a:pt x="14983" y="1668"/>
                    </a:lnTo>
                    <a:lnTo>
                      <a:pt x="14997" y="1718"/>
                    </a:lnTo>
                    <a:lnTo>
                      <a:pt x="15011" y="1770"/>
                    </a:lnTo>
                    <a:lnTo>
                      <a:pt x="15024" y="1823"/>
                    </a:lnTo>
                    <a:lnTo>
                      <a:pt x="15037" y="1878"/>
                    </a:lnTo>
                    <a:lnTo>
                      <a:pt x="15051" y="1935"/>
                    </a:lnTo>
                    <a:lnTo>
                      <a:pt x="15063" y="1994"/>
                    </a:lnTo>
                    <a:lnTo>
                      <a:pt x="15076" y="2054"/>
                    </a:lnTo>
                    <a:lnTo>
                      <a:pt x="15088" y="2115"/>
                    </a:lnTo>
                    <a:lnTo>
                      <a:pt x="15099" y="2179"/>
                    </a:lnTo>
                    <a:lnTo>
                      <a:pt x="15111" y="2245"/>
                    </a:lnTo>
                    <a:lnTo>
                      <a:pt x="15121" y="2312"/>
                    </a:lnTo>
                    <a:lnTo>
                      <a:pt x="15132" y="2381"/>
                    </a:lnTo>
                    <a:lnTo>
                      <a:pt x="15142" y="2452"/>
                    </a:lnTo>
                    <a:lnTo>
                      <a:pt x="15152" y="2525"/>
                    </a:lnTo>
                    <a:lnTo>
                      <a:pt x="15161" y="2600"/>
                    </a:lnTo>
                    <a:lnTo>
                      <a:pt x="15170" y="2678"/>
                    </a:lnTo>
                    <a:lnTo>
                      <a:pt x="15178" y="2756"/>
                    </a:lnTo>
                    <a:lnTo>
                      <a:pt x="15185" y="2837"/>
                    </a:lnTo>
                    <a:lnTo>
                      <a:pt x="15192" y="2920"/>
                    </a:lnTo>
                    <a:lnTo>
                      <a:pt x="15199" y="3004"/>
                    </a:lnTo>
                    <a:lnTo>
                      <a:pt x="15205" y="3092"/>
                    </a:lnTo>
                    <a:lnTo>
                      <a:pt x="15210" y="3180"/>
                    </a:lnTo>
                    <a:lnTo>
                      <a:pt x="15215" y="3271"/>
                    </a:lnTo>
                    <a:lnTo>
                      <a:pt x="15218" y="3383"/>
                    </a:lnTo>
                    <a:lnTo>
                      <a:pt x="15219" y="3494"/>
                    </a:lnTo>
                    <a:lnTo>
                      <a:pt x="15219" y="3602"/>
                    </a:lnTo>
                    <a:lnTo>
                      <a:pt x="15217" y="3709"/>
                    </a:lnTo>
                    <a:lnTo>
                      <a:pt x="15212" y="3814"/>
                    </a:lnTo>
                    <a:lnTo>
                      <a:pt x="15206" y="3917"/>
                    </a:lnTo>
                    <a:lnTo>
                      <a:pt x="15199" y="4019"/>
                    </a:lnTo>
                    <a:lnTo>
                      <a:pt x="15188" y="4120"/>
                    </a:lnTo>
                    <a:lnTo>
                      <a:pt x="15177" y="4219"/>
                    </a:lnTo>
                    <a:lnTo>
                      <a:pt x="15164" y="4316"/>
                    </a:lnTo>
                    <a:lnTo>
                      <a:pt x="15149" y="4411"/>
                    </a:lnTo>
                    <a:lnTo>
                      <a:pt x="15133" y="4505"/>
                    </a:lnTo>
                    <a:lnTo>
                      <a:pt x="15115" y="4597"/>
                    </a:lnTo>
                    <a:lnTo>
                      <a:pt x="15095" y="4687"/>
                    </a:lnTo>
                    <a:lnTo>
                      <a:pt x="15075" y="4776"/>
                    </a:lnTo>
                    <a:lnTo>
                      <a:pt x="15052" y="4864"/>
                    </a:lnTo>
                    <a:lnTo>
                      <a:pt x="15028" y="4949"/>
                    </a:lnTo>
                    <a:lnTo>
                      <a:pt x="15003" y="5033"/>
                    </a:lnTo>
                    <a:lnTo>
                      <a:pt x="14977" y="5115"/>
                    </a:lnTo>
                    <a:lnTo>
                      <a:pt x="14949" y="5196"/>
                    </a:lnTo>
                    <a:lnTo>
                      <a:pt x="14919" y="5274"/>
                    </a:lnTo>
                    <a:lnTo>
                      <a:pt x="14889" y="5352"/>
                    </a:lnTo>
                    <a:lnTo>
                      <a:pt x="14857" y="5427"/>
                    </a:lnTo>
                    <a:lnTo>
                      <a:pt x="14824" y="5501"/>
                    </a:lnTo>
                    <a:lnTo>
                      <a:pt x="14790" y="5573"/>
                    </a:lnTo>
                    <a:lnTo>
                      <a:pt x="14755" y="5643"/>
                    </a:lnTo>
                    <a:lnTo>
                      <a:pt x="14718" y="5712"/>
                    </a:lnTo>
                    <a:lnTo>
                      <a:pt x="14680" y="5779"/>
                    </a:lnTo>
                    <a:lnTo>
                      <a:pt x="14642" y="5844"/>
                    </a:lnTo>
                    <a:lnTo>
                      <a:pt x="14603" y="5908"/>
                    </a:lnTo>
                    <a:lnTo>
                      <a:pt x="14563" y="5970"/>
                    </a:lnTo>
                    <a:lnTo>
                      <a:pt x="14521" y="6030"/>
                    </a:lnTo>
                    <a:lnTo>
                      <a:pt x="14479" y="6087"/>
                    </a:lnTo>
                    <a:lnTo>
                      <a:pt x="14437" y="6144"/>
                    </a:lnTo>
                    <a:lnTo>
                      <a:pt x="14393" y="6199"/>
                    </a:lnTo>
                    <a:lnTo>
                      <a:pt x="14349" y="6252"/>
                    </a:lnTo>
                    <a:lnTo>
                      <a:pt x="14304" y="6304"/>
                    </a:lnTo>
                    <a:lnTo>
                      <a:pt x="14257" y="6353"/>
                    </a:lnTo>
                    <a:lnTo>
                      <a:pt x="14211" y="6400"/>
                    </a:lnTo>
                    <a:lnTo>
                      <a:pt x="14164" y="6447"/>
                    </a:lnTo>
                    <a:lnTo>
                      <a:pt x="14116" y="6491"/>
                    </a:lnTo>
                    <a:lnTo>
                      <a:pt x="14068" y="6533"/>
                    </a:lnTo>
                    <a:lnTo>
                      <a:pt x="14019" y="6574"/>
                    </a:lnTo>
                    <a:lnTo>
                      <a:pt x="13970" y="6614"/>
                    </a:lnTo>
                    <a:lnTo>
                      <a:pt x="13921" y="6651"/>
                    </a:lnTo>
                    <a:lnTo>
                      <a:pt x="13870" y="6686"/>
                    </a:lnTo>
                    <a:lnTo>
                      <a:pt x="13819" y="6720"/>
                    </a:lnTo>
                    <a:lnTo>
                      <a:pt x="13769" y="6751"/>
                    </a:lnTo>
                    <a:lnTo>
                      <a:pt x="13718" y="6781"/>
                    </a:lnTo>
                    <a:lnTo>
                      <a:pt x="13667" y="6809"/>
                    </a:lnTo>
                    <a:lnTo>
                      <a:pt x="13615" y="6835"/>
                    </a:lnTo>
                    <a:lnTo>
                      <a:pt x="13563" y="6860"/>
                    </a:lnTo>
                    <a:lnTo>
                      <a:pt x="13511" y="6882"/>
                    </a:lnTo>
                    <a:lnTo>
                      <a:pt x="13459" y="6904"/>
                    </a:lnTo>
                    <a:lnTo>
                      <a:pt x="13407" y="6923"/>
                    </a:lnTo>
                    <a:lnTo>
                      <a:pt x="13355" y="6940"/>
                    </a:lnTo>
                    <a:lnTo>
                      <a:pt x="13302" y="6956"/>
                    </a:lnTo>
                    <a:lnTo>
                      <a:pt x="13251" y="6969"/>
                    </a:lnTo>
                    <a:lnTo>
                      <a:pt x="13198" y="6980"/>
                    </a:lnTo>
                    <a:lnTo>
                      <a:pt x="13146" y="6991"/>
                    </a:lnTo>
                    <a:lnTo>
                      <a:pt x="13095" y="6998"/>
                    </a:lnTo>
                    <a:lnTo>
                      <a:pt x="13043" y="7004"/>
                    </a:lnTo>
                    <a:lnTo>
                      <a:pt x="12991" y="7008"/>
                    </a:lnTo>
                    <a:lnTo>
                      <a:pt x="12940" y="7011"/>
                    </a:lnTo>
                    <a:lnTo>
                      <a:pt x="12846" y="7011"/>
                    </a:lnTo>
                    <a:lnTo>
                      <a:pt x="12763" y="7010"/>
                    </a:lnTo>
                    <a:lnTo>
                      <a:pt x="12683" y="7007"/>
                    </a:lnTo>
                    <a:lnTo>
                      <a:pt x="12602" y="7003"/>
                    </a:lnTo>
                    <a:lnTo>
                      <a:pt x="12524" y="6997"/>
                    </a:lnTo>
                    <a:lnTo>
                      <a:pt x="12446" y="6990"/>
                    </a:lnTo>
                    <a:lnTo>
                      <a:pt x="12370" y="6980"/>
                    </a:lnTo>
                    <a:lnTo>
                      <a:pt x="12296" y="6970"/>
                    </a:lnTo>
                    <a:lnTo>
                      <a:pt x="12222" y="6958"/>
                    </a:lnTo>
                    <a:lnTo>
                      <a:pt x="12150" y="6944"/>
                    </a:lnTo>
                    <a:lnTo>
                      <a:pt x="12080" y="6929"/>
                    </a:lnTo>
                    <a:lnTo>
                      <a:pt x="12011" y="6913"/>
                    </a:lnTo>
                    <a:lnTo>
                      <a:pt x="11943" y="6896"/>
                    </a:lnTo>
                    <a:lnTo>
                      <a:pt x="11875" y="6877"/>
                    </a:lnTo>
                    <a:lnTo>
                      <a:pt x="11810" y="6858"/>
                    </a:lnTo>
                    <a:lnTo>
                      <a:pt x="11745" y="6838"/>
                    </a:lnTo>
                    <a:lnTo>
                      <a:pt x="11683" y="6816"/>
                    </a:lnTo>
                    <a:lnTo>
                      <a:pt x="11622" y="6794"/>
                    </a:lnTo>
                    <a:lnTo>
                      <a:pt x="11562" y="6770"/>
                    </a:lnTo>
                    <a:lnTo>
                      <a:pt x="11503" y="6746"/>
                    </a:lnTo>
                    <a:lnTo>
                      <a:pt x="11445" y="6722"/>
                    </a:lnTo>
                    <a:lnTo>
                      <a:pt x="11388" y="6696"/>
                    </a:lnTo>
                    <a:lnTo>
                      <a:pt x="11334" y="6670"/>
                    </a:lnTo>
                    <a:lnTo>
                      <a:pt x="11280" y="6643"/>
                    </a:lnTo>
                    <a:lnTo>
                      <a:pt x="11227" y="6617"/>
                    </a:lnTo>
                    <a:lnTo>
                      <a:pt x="11177" y="6589"/>
                    </a:lnTo>
                    <a:lnTo>
                      <a:pt x="11127" y="6561"/>
                    </a:lnTo>
                    <a:lnTo>
                      <a:pt x="11079" y="6532"/>
                    </a:lnTo>
                    <a:lnTo>
                      <a:pt x="11031" y="6504"/>
                    </a:lnTo>
                    <a:lnTo>
                      <a:pt x="10986" y="6476"/>
                    </a:lnTo>
                    <a:lnTo>
                      <a:pt x="10941" y="6446"/>
                    </a:lnTo>
                    <a:lnTo>
                      <a:pt x="10898" y="6417"/>
                    </a:lnTo>
                    <a:lnTo>
                      <a:pt x="10856" y="6388"/>
                    </a:lnTo>
                    <a:lnTo>
                      <a:pt x="10815" y="6358"/>
                    </a:lnTo>
                    <a:lnTo>
                      <a:pt x="10776" y="6329"/>
                    </a:lnTo>
                    <a:lnTo>
                      <a:pt x="10738" y="6300"/>
                    </a:lnTo>
                    <a:lnTo>
                      <a:pt x="10701" y="6272"/>
                    </a:lnTo>
                    <a:lnTo>
                      <a:pt x="10666" y="6243"/>
                    </a:lnTo>
                    <a:lnTo>
                      <a:pt x="10632" y="6215"/>
                    </a:lnTo>
                    <a:lnTo>
                      <a:pt x="10599" y="6186"/>
                    </a:lnTo>
                    <a:lnTo>
                      <a:pt x="10568" y="6159"/>
                    </a:lnTo>
                    <a:lnTo>
                      <a:pt x="10537" y="6131"/>
                    </a:lnTo>
                    <a:lnTo>
                      <a:pt x="10508" y="6105"/>
                    </a:lnTo>
                    <a:lnTo>
                      <a:pt x="10480" y="6079"/>
                    </a:lnTo>
                    <a:lnTo>
                      <a:pt x="10454" y="6053"/>
                    </a:lnTo>
                    <a:lnTo>
                      <a:pt x="10429" y="6028"/>
                    </a:lnTo>
                    <a:lnTo>
                      <a:pt x="10405" y="6005"/>
                    </a:lnTo>
                    <a:lnTo>
                      <a:pt x="10383" y="5982"/>
                    </a:lnTo>
                    <a:lnTo>
                      <a:pt x="10361" y="5959"/>
                    </a:lnTo>
                    <a:lnTo>
                      <a:pt x="10341" y="5938"/>
                    </a:lnTo>
                    <a:lnTo>
                      <a:pt x="10323" y="5917"/>
                    </a:lnTo>
                    <a:lnTo>
                      <a:pt x="10305" y="5898"/>
                    </a:lnTo>
                    <a:lnTo>
                      <a:pt x="10290" y="5879"/>
                    </a:lnTo>
                    <a:lnTo>
                      <a:pt x="10274" y="5863"/>
                    </a:lnTo>
                    <a:lnTo>
                      <a:pt x="10261" y="5846"/>
                    </a:lnTo>
                    <a:lnTo>
                      <a:pt x="10250" y="5832"/>
                    </a:lnTo>
                    <a:lnTo>
                      <a:pt x="10238" y="5818"/>
                    </a:lnTo>
                    <a:lnTo>
                      <a:pt x="10229" y="5806"/>
                    </a:lnTo>
                    <a:lnTo>
                      <a:pt x="10221" y="5796"/>
                    </a:lnTo>
                    <a:lnTo>
                      <a:pt x="10213" y="5786"/>
                    </a:lnTo>
                    <a:lnTo>
                      <a:pt x="10207" y="5778"/>
                    </a:lnTo>
                    <a:lnTo>
                      <a:pt x="10203" y="5773"/>
                    </a:lnTo>
                    <a:lnTo>
                      <a:pt x="10200" y="5768"/>
                    </a:lnTo>
                    <a:lnTo>
                      <a:pt x="10198" y="5766"/>
                    </a:lnTo>
                    <a:lnTo>
                      <a:pt x="10197" y="5765"/>
                    </a:lnTo>
                    <a:lnTo>
                      <a:pt x="10197" y="5766"/>
                    </a:lnTo>
                    <a:lnTo>
                      <a:pt x="10197" y="5770"/>
                    </a:lnTo>
                    <a:lnTo>
                      <a:pt x="10196" y="5776"/>
                    </a:lnTo>
                    <a:lnTo>
                      <a:pt x="10194" y="5785"/>
                    </a:lnTo>
                    <a:lnTo>
                      <a:pt x="10193" y="5797"/>
                    </a:lnTo>
                    <a:lnTo>
                      <a:pt x="10191" y="5810"/>
                    </a:lnTo>
                    <a:lnTo>
                      <a:pt x="10189" y="5826"/>
                    </a:lnTo>
                    <a:lnTo>
                      <a:pt x="10187" y="5844"/>
                    </a:lnTo>
                    <a:lnTo>
                      <a:pt x="10185" y="5864"/>
                    </a:lnTo>
                    <a:lnTo>
                      <a:pt x="10182" y="5885"/>
                    </a:lnTo>
                    <a:lnTo>
                      <a:pt x="10179" y="5909"/>
                    </a:lnTo>
                    <a:lnTo>
                      <a:pt x="10177" y="5935"/>
                    </a:lnTo>
                    <a:lnTo>
                      <a:pt x="10175" y="5963"/>
                    </a:lnTo>
                    <a:lnTo>
                      <a:pt x="10172" y="5991"/>
                    </a:lnTo>
                    <a:lnTo>
                      <a:pt x="10170" y="6021"/>
                    </a:lnTo>
                    <a:lnTo>
                      <a:pt x="10168" y="6053"/>
                    </a:lnTo>
                    <a:lnTo>
                      <a:pt x="10165" y="6086"/>
                    </a:lnTo>
                    <a:lnTo>
                      <a:pt x="10163" y="6121"/>
                    </a:lnTo>
                    <a:lnTo>
                      <a:pt x="10162" y="6157"/>
                    </a:lnTo>
                    <a:lnTo>
                      <a:pt x="10160" y="6194"/>
                    </a:lnTo>
                    <a:lnTo>
                      <a:pt x="10159" y="6231"/>
                    </a:lnTo>
                    <a:lnTo>
                      <a:pt x="10158" y="6271"/>
                    </a:lnTo>
                    <a:lnTo>
                      <a:pt x="10157" y="6351"/>
                    </a:lnTo>
                    <a:lnTo>
                      <a:pt x="10157" y="6434"/>
                    </a:lnTo>
                    <a:lnTo>
                      <a:pt x="10159" y="6520"/>
                    </a:lnTo>
                    <a:lnTo>
                      <a:pt x="10163" y="6607"/>
                    </a:lnTo>
                    <a:lnTo>
                      <a:pt x="10170" y="6696"/>
                    </a:lnTo>
                    <a:lnTo>
                      <a:pt x="10179" y="6784"/>
                    </a:lnTo>
                    <a:lnTo>
                      <a:pt x="10192" y="6872"/>
                    </a:lnTo>
                    <a:lnTo>
                      <a:pt x="10207" y="6959"/>
                    </a:lnTo>
                    <a:lnTo>
                      <a:pt x="10226" y="7044"/>
                    </a:lnTo>
                    <a:lnTo>
                      <a:pt x="10249" y="7128"/>
                    </a:lnTo>
                    <a:lnTo>
                      <a:pt x="10262" y="7168"/>
                    </a:lnTo>
                    <a:lnTo>
                      <a:pt x="10275" y="7207"/>
                    </a:lnTo>
                    <a:lnTo>
                      <a:pt x="10291" y="7246"/>
                    </a:lnTo>
                    <a:lnTo>
                      <a:pt x="10306" y="7283"/>
                    </a:lnTo>
                    <a:lnTo>
                      <a:pt x="10324" y="7320"/>
                    </a:lnTo>
                    <a:lnTo>
                      <a:pt x="10342" y="7355"/>
                    </a:lnTo>
                    <a:lnTo>
                      <a:pt x="10361" y="7389"/>
                    </a:lnTo>
                    <a:lnTo>
                      <a:pt x="10383" y="7422"/>
                    </a:lnTo>
                    <a:lnTo>
                      <a:pt x="10404" y="7454"/>
                    </a:lnTo>
                    <a:lnTo>
                      <a:pt x="10427" y="7484"/>
                    </a:lnTo>
                    <a:lnTo>
                      <a:pt x="10452" y="7512"/>
                    </a:lnTo>
                    <a:lnTo>
                      <a:pt x="10478" y="7539"/>
                    </a:lnTo>
                    <a:lnTo>
                      <a:pt x="10506" y="7564"/>
                    </a:lnTo>
                    <a:lnTo>
                      <a:pt x="10535" y="7587"/>
                    </a:lnTo>
                    <a:lnTo>
                      <a:pt x="10564" y="7609"/>
                    </a:lnTo>
                    <a:lnTo>
                      <a:pt x="10596" y="7627"/>
                    </a:lnTo>
                    <a:lnTo>
                      <a:pt x="10629" y="7645"/>
                    </a:lnTo>
                    <a:lnTo>
                      <a:pt x="10665" y="7660"/>
                    </a:lnTo>
                    <a:lnTo>
                      <a:pt x="10702" y="7672"/>
                    </a:lnTo>
                    <a:lnTo>
                      <a:pt x="10740" y="7683"/>
                    </a:lnTo>
                    <a:lnTo>
                      <a:pt x="10779" y="7691"/>
                    </a:lnTo>
                    <a:lnTo>
                      <a:pt x="10820" y="7697"/>
                    </a:lnTo>
                    <a:lnTo>
                      <a:pt x="10882" y="7697"/>
                    </a:lnTo>
                    <a:lnTo>
                      <a:pt x="10923" y="7695"/>
                    </a:lnTo>
                    <a:lnTo>
                      <a:pt x="10962" y="7690"/>
                    </a:lnTo>
                    <a:lnTo>
                      <a:pt x="11000" y="7683"/>
                    </a:lnTo>
                    <a:lnTo>
                      <a:pt x="11037" y="7671"/>
                    </a:lnTo>
                    <a:lnTo>
                      <a:pt x="11073" y="7658"/>
                    </a:lnTo>
                    <a:lnTo>
                      <a:pt x="11108" y="7643"/>
                    </a:lnTo>
                    <a:lnTo>
                      <a:pt x="11142" y="7624"/>
                    </a:lnTo>
                    <a:lnTo>
                      <a:pt x="11175" y="7604"/>
                    </a:lnTo>
                    <a:lnTo>
                      <a:pt x="11206" y="7583"/>
                    </a:lnTo>
                    <a:lnTo>
                      <a:pt x="11235" y="7559"/>
                    </a:lnTo>
                    <a:lnTo>
                      <a:pt x="11264" y="7535"/>
                    </a:lnTo>
                    <a:lnTo>
                      <a:pt x="11291" y="7510"/>
                    </a:lnTo>
                    <a:lnTo>
                      <a:pt x="11318" y="7483"/>
                    </a:lnTo>
                    <a:lnTo>
                      <a:pt x="11343" y="7456"/>
                    </a:lnTo>
                    <a:lnTo>
                      <a:pt x="11367" y="7428"/>
                    </a:lnTo>
                    <a:lnTo>
                      <a:pt x="11389" y="7401"/>
                    </a:lnTo>
                    <a:lnTo>
                      <a:pt x="11411" y="7373"/>
                    </a:lnTo>
                    <a:lnTo>
                      <a:pt x="11431" y="7346"/>
                    </a:lnTo>
                    <a:lnTo>
                      <a:pt x="11449" y="7318"/>
                    </a:lnTo>
                    <a:lnTo>
                      <a:pt x="11467" y="7292"/>
                    </a:lnTo>
                    <a:lnTo>
                      <a:pt x="11483" y="7267"/>
                    </a:lnTo>
                    <a:lnTo>
                      <a:pt x="11498" y="7242"/>
                    </a:lnTo>
                    <a:lnTo>
                      <a:pt x="11511" y="7219"/>
                    </a:lnTo>
                    <a:lnTo>
                      <a:pt x="11522" y="7198"/>
                    </a:lnTo>
                    <a:lnTo>
                      <a:pt x="11534" y="7177"/>
                    </a:lnTo>
                    <a:lnTo>
                      <a:pt x="11543" y="7159"/>
                    </a:lnTo>
                    <a:lnTo>
                      <a:pt x="11550" y="7144"/>
                    </a:lnTo>
                    <a:lnTo>
                      <a:pt x="11558" y="7130"/>
                    </a:lnTo>
                    <a:lnTo>
                      <a:pt x="11562" y="7119"/>
                    </a:lnTo>
                    <a:lnTo>
                      <a:pt x="11566" y="7111"/>
                    </a:lnTo>
                    <a:lnTo>
                      <a:pt x="11568" y="7106"/>
                    </a:lnTo>
                    <a:lnTo>
                      <a:pt x="11569" y="7105"/>
                    </a:lnTo>
                    <a:lnTo>
                      <a:pt x="11724" y="7136"/>
                    </a:lnTo>
                    <a:lnTo>
                      <a:pt x="11724" y="7136"/>
                    </a:lnTo>
                    <a:lnTo>
                      <a:pt x="11724" y="7138"/>
                    </a:lnTo>
                    <a:lnTo>
                      <a:pt x="11723" y="7142"/>
                    </a:lnTo>
                    <a:lnTo>
                      <a:pt x="11721" y="7146"/>
                    </a:lnTo>
                    <a:lnTo>
                      <a:pt x="11720" y="7152"/>
                    </a:lnTo>
                    <a:lnTo>
                      <a:pt x="11718" y="7158"/>
                    </a:lnTo>
                    <a:lnTo>
                      <a:pt x="11714" y="7167"/>
                    </a:lnTo>
                    <a:lnTo>
                      <a:pt x="11712" y="7176"/>
                    </a:lnTo>
                    <a:lnTo>
                      <a:pt x="11705" y="7197"/>
                    </a:lnTo>
                    <a:lnTo>
                      <a:pt x="11696" y="7222"/>
                    </a:lnTo>
                    <a:lnTo>
                      <a:pt x="11686" y="7250"/>
                    </a:lnTo>
                    <a:lnTo>
                      <a:pt x="11674" y="7282"/>
                    </a:lnTo>
                    <a:lnTo>
                      <a:pt x="11660" y="7316"/>
                    </a:lnTo>
                    <a:lnTo>
                      <a:pt x="11644" y="7352"/>
                    </a:lnTo>
                    <a:lnTo>
                      <a:pt x="11627" y="7391"/>
                    </a:lnTo>
                    <a:lnTo>
                      <a:pt x="11607" y="7431"/>
                    </a:lnTo>
                    <a:lnTo>
                      <a:pt x="11586" y="7474"/>
                    </a:lnTo>
                    <a:lnTo>
                      <a:pt x="11563" y="7516"/>
                    </a:lnTo>
                    <a:lnTo>
                      <a:pt x="11538" y="7559"/>
                    </a:lnTo>
                    <a:lnTo>
                      <a:pt x="11510" y="7603"/>
                    </a:lnTo>
                    <a:lnTo>
                      <a:pt x="11480" y="7647"/>
                    </a:lnTo>
                    <a:lnTo>
                      <a:pt x="11449" y="7690"/>
                    </a:lnTo>
                    <a:lnTo>
                      <a:pt x="11415" y="7733"/>
                    </a:lnTo>
                    <a:lnTo>
                      <a:pt x="11379" y="7774"/>
                    </a:lnTo>
                    <a:lnTo>
                      <a:pt x="11341" y="7816"/>
                    </a:lnTo>
                    <a:lnTo>
                      <a:pt x="11299" y="7854"/>
                    </a:lnTo>
                    <a:lnTo>
                      <a:pt x="11257" y="7891"/>
                    </a:lnTo>
                    <a:lnTo>
                      <a:pt x="11212" y="7925"/>
                    </a:lnTo>
                    <a:lnTo>
                      <a:pt x="11164" y="7956"/>
                    </a:lnTo>
                    <a:lnTo>
                      <a:pt x="11114" y="7985"/>
                    </a:lnTo>
                    <a:lnTo>
                      <a:pt x="11061" y="8009"/>
                    </a:lnTo>
                    <a:lnTo>
                      <a:pt x="11005" y="8031"/>
                    </a:lnTo>
                    <a:lnTo>
                      <a:pt x="10977" y="8040"/>
                    </a:lnTo>
                    <a:lnTo>
                      <a:pt x="10947" y="8047"/>
                    </a:lnTo>
                    <a:lnTo>
                      <a:pt x="10917" y="8055"/>
                    </a:lnTo>
                    <a:lnTo>
                      <a:pt x="10888" y="8061"/>
                    </a:lnTo>
                    <a:lnTo>
                      <a:pt x="10856" y="8065"/>
                    </a:lnTo>
                    <a:lnTo>
                      <a:pt x="10824" y="8068"/>
                    </a:lnTo>
                    <a:lnTo>
                      <a:pt x="10792" y="8070"/>
                    </a:lnTo>
                    <a:lnTo>
                      <a:pt x="10759" y="8071"/>
                    </a:lnTo>
                    <a:lnTo>
                      <a:pt x="10711" y="8069"/>
                    </a:lnTo>
                    <a:lnTo>
                      <a:pt x="10665" y="8065"/>
                    </a:lnTo>
                    <a:lnTo>
                      <a:pt x="10618" y="8058"/>
                    </a:lnTo>
                    <a:lnTo>
                      <a:pt x="10572" y="8047"/>
                    </a:lnTo>
                    <a:lnTo>
                      <a:pt x="10524" y="8034"/>
                    </a:lnTo>
                    <a:lnTo>
                      <a:pt x="10478" y="8019"/>
                    </a:lnTo>
                    <a:lnTo>
                      <a:pt x="10431" y="7999"/>
                    </a:lnTo>
                    <a:lnTo>
                      <a:pt x="10384" y="7977"/>
                    </a:lnTo>
                    <a:lnTo>
                      <a:pt x="10331" y="7952"/>
                    </a:lnTo>
                    <a:lnTo>
                      <a:pt x="10276" y="7924"/>
                    </a:lnTo>
                    <a:lnTo>
                      <a:pt x="10222" y="7892"/>
                    </a:lnTo>
                    <a:lnTo>
                      <a:pt x="10166" y="7857"/>
                    </a:lnTo>
                    <a:lnTo>
                      <a:pt x="10109" y="7821"/>
                    </a:lnTo>
                    <a:lnTo>
                      <a:pt x="10053" y="7781"/>
                    </a:lnTo>
                    <a:lnTo>
                      <a:pt x="9999" y="7739"/>
                    </a:lnTo>
                    <a:lnTo>
                      <a:pt x="9944" y="7696"/>
                    </a:lnTo>
                    <a:lnTo>
                      <a:pt x="9890" y="7652"/>
                    </a:lnTo>
                    <a:lnTo>
                      <a:pt x="9839" y="7607"/>
                    </a:lnTo>
                    <a:lnTo>
                      <a:pt x="9788" y="7560"/>
                    </a:lnTo>
                    <a:lnTo>
                      <a:pt x="9740" y="7513"/>
                    </a:lnTo>
                    <a:lnTo>
                      <a:pt x="9694" y="7465"/>
                    </a:lnTo>
                    <a:lnTo>
                      <a:pt x="9651" y="7417"/>
                    </a:lnTo>
                    <a:lnTo>
                      <a:pt x="9611" y="7370"/>
                    </a:lnTo>
                    <a:lnTo>
                      <a:pt x="9573" y="7323"/>
                    </a:lnTo>
                    <a:lnTo>
                      <a:pt x="9524" y="7310"/>
                    </a:lnTo>
                    <a:lnTo>
                      <a:pt x="9475" y="7295"/>
                    </a:lnTo>
                    <a:lnTo>
                      <a:pt x="9426" y="7279"/>
                    </a:lnTo>
                    <a:lnTo>
                      <a:pt x="9377" y="7260"/>
                    </a:lnTo>
                    <a:lnTo>
                      <a:pt x="9330" y="7241"/>
                    </a:lnTo>
                    <a:lnTo>
                      <a:pt x="9282" y="7219"/>
                    </a:lnTo>
                    <a:lnTo>
                      <a:pt x="9236" y="7197"/>
                    </a:lnTo>
                    <a:lnTo>
                      <a:pt x="9189" y="7173"/>
                    </a:lnTo>
                    <a:lnTo>
                      <a:pt x="9145" y="7148"/>
                    </a:lnTo>
                    <a:lnTo>
                      <a:pt x="9101" y="7123"/>
                    </a:lnTo>
                    <a:lnTo>
                      <a:pt x="9057" y="7098"/>
                    </a:lnTo>
                    <a:lnTo>
                      <a:pt x="9016" y="7071"/>
                    </a:lnTo>
                    <a:lnTo>
                      <a:pt x="8975" y="7044"/>
                    </a:lnTo>
                    <a:lnTo>
                      <a:pt x="8935" y="7017"/>
                    </a:lnTo>
                    <a:lnTo>
                      <a:pt x="8897" y="6991"/>
                    </a:lnTo>
                    <a:lnTo>
                      <a:pt x="8861" y="6965"/>
                    </a:lnTo>
                    <a:lnTo>
                      <a:pt x="8826" y="6938"/>
                    </a:lnTo>
                    <a:lnTo>
                      <a:pt x="8793" y="6912"/>
                    </a:lnTo>
                    <a:lnTo>
                      <a:pt x="8761" y="6888"/>
                    </a:lnTo>
                    <a:lnTo>
                      <a:pt x="8731" y="6864"/>
                    </a:lnTo>
                    <a:lnTo>
                      <a:pt x="8703" y="6841"/>
                    </a:lnTo>
                    <a:lnTo>
                      <a:pt x="8677" y="6819"/>
                    </a:lnTo>
                    <a:lnTo>
                      <a:pt x="8654" y="6798"/>
                    </a:lnTo>
                    <a:lnTo>
                      <a:pt x="8632" y="6779"/>
                    </a:lnTo>
                    <a:lnTo>
                      <a:pt x="8612" y="6762"/>
                    </a:lnTo>
                    <a:lnTo>
                      <a:pt x="8595" y="6746"/>
                    </a:lnTo>
                    <a:lnTo>
                      <a:pt x="8580" y="6733"/>
                    </a:lnTo>
                    <a:lnTo>
                      <a:pt x="8568" y="6721"/>
                    </a:lnTo>
                    <a:lnTo>
                      <a:pt x="8559" y="6711"/>
                    </a:lnTo>
                    <a:lnTo>
                      <a:pt x="8551" y="6705"/>
                    </a:lnTo>
                    <a:lnTo>
                      <a:pt x="8547" y="6701"/>
                    </a:lnTo>
                    <a:lnTo>
                      <a:pt x="8545" y="6699"/>
                    </a:lnTo>
                    <a:lnTo>
                      <a:pt x="8546" y="6701"/>
                    </a:lnTo>
                    <a:lnTo>
                      <a:pt x="8547" y="6706"/>
                    </a:lnTo>
                    <a:lnTo>
                      <a:pt x="8549" y="6716"/>
                    </a:lnTo>
                    <a:lnTo>
                      <a:pt x="8553" y="6728"/>
                    </a:lnTo>
                    <a:lnTo>
                      <a:pt x="8559" y="6743"/>
                    </a:lnTo>
                    <a:lnTo>
                      <a:pt x="8565" y="6762"/>
                    </a:lnTo>
                    <a:lnTo>
                      <a:pt x="8574" y="6784"/>
                    </a:lnTo>
                    <a:lnTo>
                      <a:pt x="8584" y="6808"/>
                    </a:lnTo>
                    <a:lnTo>
                      <a:pt x="8597" y="6836"/>
                    </a:lnTo>
                    <a:lnTo>
                      <a:pt x="8612" y="6867"/>
                    </a:lnTo>
                    <a:lnTo>
                      <a:pt x="8630" y="6900"/>
                    </a:lnTo>
                    <a:lnTo>
                      <a:pt x="8651" y="6936"/>
                    </a:lnTo>
                    <a:lnTo>
                      <a:pt x="8674" y="6975"/>
                    </a:lnTo>
                    <a:lnTo>
                      <a:pt x="8701" y="7015"/>
                    </a:lnTo>
                    <a:lnTo>
                      <a:pt x="8730" y="7059"/>
                    </a:lnTo>
                    <a:lnTo>
                      <a:pt x="8764" y="7105"/>
                    </a:lnTo>
                    <a:lnTo>
                      <a:pt x="8812" y="7163"/>
                    </a:lnTo>
                    <a:lnTo>
                      <a:pt x="8862" y="7218"/>
                    </a:lnTo>
                    <a:lnTo>
                      <a:pt x="8914" y="7272"/>
                    </a:lnTo>
                    <a:lnTo>
                      <a:pt x="8966" y="7323"/>
                    </a:lnTo>
                    <a:lnTo>
                      <a:pt x="9019" y="7373"/>
                    </a:lnTo>
                    <a:lnTo>
                      <a:pt x="9071" y="7419"/>
                    </a:lnTo>
                    <a:lnTo>
                      <a:pt x="9121" y="7462"/>
                    </a:lnTo>
                    <a:lnTo>
                      <a:pt x="9169" y="7501"/>
                    </a:lnTo>
                    <a:lnTo>
                      <a:pt x="9214" y="7539"/>
                    </a:lnTo>
                    <a:lnTo>
                      <a:pt x="9235" y="7555"/>
                    </a:lnTo>
                    <a:lnTo>
                      <a:pt x="9255" y="7570"/>
                    </a:lnTo>
                    <a:lnTo>
                      <a:pt x="9275" y="7585"/>
                    </a:lnTo>
                    <a:lnTo>
                      <a:pt x="9293" y="7598"/>
                    </a:lnTo>
                    <a:lnTo>
                      <a:pt x="9309" y="7611"/>
                    </a:lnTo>
                    <a:lnTo>
                      <a:pt x="9325" y="7622"/>
                    </a:lnTo>
                    <a:lnTo>
                      <a:pt x="9338" y="7631"/>
                    </a:lnTo>
                    <a:lnTo>
                      <a:pt x="9350" y="7641"/>
                    </a:lnTo>
                    <a:lnTo>
                      <a:pt x="9362" y="7648"/>
                    </a:lnTo>
                    <a:lnTo>
                      <a:pt x="9370" y="7654"/>
                    </a:lnTo>
                    <a:lnTo>
                      <a:pt x="9377" y="7659"/>
                    </a:lnTo>
                    <a:lnTo>
                      <a:pt x="9382" y="7662"/>
                    </a:lnTo>
                    <a:lnTo>
                      <a:pt x="9386" y="7665"/>
                    </a:lnTo>
                    <a:lnTo>
                      <a:pt x="9387" y="7665"/>
                    </a:lnTo>
                    <a:lnTo>
                      <a:pt x="9387" y="7666"/>
                    </a:lnTo>
                    <a:lnTo>
                      <a:pt x="9386" y="7670"/>
                    </a:lnTo>
                    <a:lnTo>
                      <a:pt x="9382" y="7677"/>
                    </a:lnTo>
                    <a:lnTo>
                      <a:pt x="9379" y="7684"/>
                    </a:lnTo>
                    <a:lnTo>
                      <a:pt x="9376" y="7694"/>
                    </a:lnTo>
                    <a:lnTo>
                      <a:pt x="9371" y="7706"/>
                    </a:lnTo>
                    <a:lnTo>
                      <a:pt x="9366" y="7721"/>
                    </a:lnTo>
                    <a:lnTo>
                      <a:pt x="9360" y="7737"/>
                    </a:lnTo>
                    <a:lnTo>
                      <a:pt x="9352" y="7756"/>
                    </a:lnTo>
                    <a:lnTo>
                      <a:pt x="9344" y="7775"/>
                    </a:lnTo>
                    <a:lnTo>
                      <a:pt x="9336" y="7797"/>
                    </a:lnTo>
                    <a:lnTo>
                      <a:pt x="9327" y="7821"/>
                    </a:lnTo>
                    <a:lnTo>
                      <a:pt x="9317" y="7845"/>
                    </a:lnTo>
                    <a:lnTo>
                      <a:pt x="9307" y="7872"/>
                    </a:lnTo>
                    <a:lnTo>
                      <a:pt x="9296" y="7901"/>
                    </a:lnTo>
                    <a:lnTo>
                      <a:pt x="9284" y="7930"/>
                    </a:lnTo>
                    <a:lnTo>
                      <a:pt x="9272" y="7962"/>
                    </a:lnTo>
                    <a:lnTo>
                      <a:pt x="9260" y="7994"/>
                    </a:lnTo>
                    <a:lnTo>
                      <a:pt x="9246" y="8027"/>
                    </a:lnTo>
                    <a:lnTo>
                      <a:pt x="9232" y="8062"/>
                    </a:lnTo>
                    <a:lnTo>
                      <a:pt x="9217" y="8098"/>
                    </a:lnTo>
                    <a:lnTo>
                      <a:pt x="9203" y="8135"/>
                    </a:lnTo>
                    <a:lnTo>
                      <a:pt x="9172" y="8211"/>
                    </a:lnTo>
                    <a:lnTo>
                      <a:pt x="9139" y="8291"/>
                    </a:lnTo>
                    <a:lnTo>
                      <a:pt x="9105" y="8374"/>
                    </a:lnTo>
                    <a:lnTo>
                      <a:pt x="9070" y="8459"/>
                    </a:lnTo>
                    <a:lnTo>
                      <a:pt x="9032" y="8546"/>
                    </a:lnTo>
                    <a:lnTo>
                      <a:pt x="8994" y="8635"/>
                    </a:lnTo>
                    <a:lnTo>
                      <a:pt x="8956" y="8723"/>
                    </a:lnTo>
                    <a:lnTo>
                      <a:pt x="8878" y="8901"/>
                    </a:lnTo>
                    <a:lnTo>
                      <a:pt x="8837" y="8989"/>
                    </a:lnTo>
                    <a:lnTo>
                      <a:pt x="8797" y="9075"/>
                    </a:lnTo>
                    <a:lnTo>
                      <a:pt x="8757" y="9161"/>
                    </a:lnTo>
                    <a:lnTo>
                      <a:pt x="8717" y="9243"/>
                    </a:lnTo>
                    <a:lnTo>
                      <a:pt x="8676" y="9323"/>
                    </a:lnTo>
                    <a:lnTo>
                      <a:pt x="8637" y="9399"/>
                    </a:lnTo>
                    <a:lnTo>
                      <a:pt x="8617" y="9435"/>
                    </a:lnTo>
                    <a:lnTo>
                      <a:pt x="8599" y="9471"/>
                    </a:lnTo>
                    <a:lnTo>
                      <a:pt x="8579" y="9505"/>
                    </a:lnTo>
                    <a:lnTo>
                      <a:pt x="8561" y="9539"/>
                    </a:lnTo>
                    <a:lnTo>
                      <a:pt x="8542" y="9571"/>
                    </a:lnTo>
                    <a:lnTo>
                      <a:pt x="8524" y="9601"/>
                    </a:lnTo>
                    <a:lnTo>
                      <a:pt x="8506" y="9631"/>
                    </a:lnTo>
                    <a:lnTo>
                      <a:pt x="8488" y="9658"/>
                    </a:lnTo>
                    <a:lnTo>
                      <a:pt x="8471" y="9684"/>
                    </a:lnTo>
                    <a:lnTo>
                      <a:pt x="8453" y="9709"/>
                    </a:lnTo>
                    <a:lnTo>
                      <a:pt x="8437" y="9733"/>
                    </a:lnTo>
                    <a:lnTo>
                      <a:pt x="8420" y="9753"/>
                    </a:lnTo>
                    <a:lnTo>
                      <a:pt x="8388" y="9794"/>
                    </a:lnTo>
                    <a:lnTo>
                      <a:pt x="8354" y="9835"/>
                    </a:lnTo>
                    <a:lnTo>
                      <a:pt x="8284" y="9913"/>
                    </a:lnTo>
                    <a:lnTo>
                      <a:pt x="8210" y="9990"/>
                    </a:lnTo>
                    <a:lnTo>
                      <a:pt x="8132" y="10065"/>
                    </a:lnTo>
                    <a:lnTo>
                      <a:pt x="8052" y="10138"/>
                    </a:lnTo>
                    <a:lnTo>
                      <a:pt x="7969" y="10212"/>
                    </a:lnTo>
                    <a:lnTo>
                      <a:pt x="7885" y="10283"/>
                    </a:lnTo>
                    <a:lnTo>
                      <a:pt x="7798" y="10354"/>
                    </a:lnTo>
                    <a:lnTo>
                      <a:pt x="7709" y="10423"/>
                    </a:lnTo>
                    <a:lnTo>
                      <a:pt x="7620" y="10493"/>
                    </a:lnTo>
                    <a:lnTo>
                      <a:pt x="7440" y="10630"/>
                    </a:lnTo>
                    <a:lnTo>
                      <a:pt x="7258" y="10768"/>
                    </a:lnTo>
                    <a:lnTo>
                      <a:pt x="7169" y="10837"/>
                    </a:lnTo>
                    <a:lnTo>
                      <a:pt x="7080" y="10907"/>
                    </a:lnTo>
                    <a:lnTo>
                      <a:pt x="7046" y="10935"/>
                    </a:lnTo>
                    <a:lnTo>
                      <a:pt x="7013" y="10960"/>
                    </a:lnTo>
                    <a:lnTo>
                      <a:pt x="6981" y="10984"/>
                    </a:lnTo>
                    <a:lnTo>
                      <a:pt x="6951" y="11007"/>
                    </a:lnTo>
                    <a:lnTo>
                      <a:pt x="6921" y="11026"/>
                    </a:lnTo>
                    <a:lnTo>
                      <a:pt x="6894" y="11044"/>
                    </a:lnTo>
                    <a:lnTo>
                      <a:pt x="6866" y="11060"/>
                    </a:lnTo>
                    <a:lnTo>
                      <a:pt x="6839" y="11074"/>
                    </a:lnTo>
                    <a:lnTo>
                      <a:pt x="6813" y="11086"/>
                    </a:lnTo>
                    <a:lnTo>
                      <a:pt x="6788" y="11097"/>
                    </a:lnTo>
                    <a:lnTo>
                      <a:pt x="6763" y="11106"/>
                    </a:lnTo>
                    <a:lnTo>
                      <a:pt x="6739" y="11113"/>
                    </a:lnTo>
                    <a:lnTo>
                      <a:pt x="6715" y="11118"/>
                    </a:lnTo>
                    <a:lnTo>
                      <a:pt x="6691" y="11122"/>
                    </a:lnTo>
                    <a:lnTo>
                      <a:pt x="6667" y="11124"/>
                    </a:lnTo>
                    <a:lnTo>
                      <a:pt x="6645" y="11125"/>
                    </a:lnTo>
                    <a:lnTo>
                      <a:pt x="6627" y="11124"/>
                    </a:lnTo>
                    <a:lnTo>
                      <a:pt x="6610" y="11123"/>
                    </a:lnTo>
                    <a:lnTo>
                      <a:pt x="6592" y="11120"/>
                    </a:lnTo>
                    <a:lnTo>
                      <a:pt x="6576" y="11116"/>
                    </a:lnTo>
                    <a:lnTo>
                      <a:pt x="6558" y="11111"/>
                    </a:lnTo>
                    <a:lnTo>
                      <a:pt x="6541" y="11105"/>
                    </a:lnTo>
                    <a:lnTo>
                      <a:pt x="6524" y="11097"/>
                    </a:lnTo>
                    <a:lnTo>
                      <a:pt x="6506" y="11089"/>
                    </a:lnTo>
                    <a:lnTo>
                      <a:pt x="6489" y="11080"/>
                    </a:lnTo>
                    <a:lnTo>
                      <a:pt x="6471" y="11070"/>
                    </a:lnTo>
                    <a:lnTo>
                      <a:pt x="6454" y="11057"/>
                    </a:lnTo>
                    <a:lnTo>
                      <a:pt x="6436" y="11044"/>
                    </a:lnTo>
                    <a:lnTo>
                      <a:pt x="6418" y="11030"/>
                    </a:lnTo>
                    <a:lnTo>
                      <a:pt x="6399" y="11015"/>
                    </a:lnTo>
                    <a:lnTo>
                      <a:pt x="6379" y="10998"/>
                    </a:lnTo>
                    <a:lnTo>
                      <a:pt x="6360" y="10981"/>
                    </a:lnTo>
                    <a:lnTo>
                      <a:pt x="6340" y="10961"/>
                    </a:lnTo>
                    <a:lnTo>
                      <a:pt x="6320" y="10942"/>
                    </a:lnTo>
                    <a:lnTo>
                      <a:pt x="6299" y="10920"/>
                    </a:lnTo>
                    <a:lnTo>
                      <a:pt x="6277" y="10898"/>
                    </a:lnTo>
                    <a:lnTo>
                      <a:pt x="6255" y="10874"/>
                    </a:lnTo>
                    <a:lnTo>
                      <a:pt x="6232" y="10849"/>
                    </a:lnTo>
                    <a:lnTo>
                      <a:pt x="6208" y="10823"/>
                    </a:lnTo>
                    <a:lnTo>
                      <a:pt x="6184" y="10796"/>
                    </a:lnTo>
                    <a:lnTo>
                      <a:pt x="6160" y="10768"/>
                    </a:lnTo>
                    <a:lnTo>
                      <a:pt x="6134" y="10738"/>
                    </a:lnTo>
                    <a:lnTo>
                      <a:pt x="6107" y="10707"/>
                    </a:lnTo>
                    <a:lnTo>
                      <a:pt x="6079" y="10674"/>
                    </a:lnTo>
                    <a:lnTo>
                      <a:pt x="6050" y="10641"/>
                    </a:lnTo>
                    <a:lnTo>
                      <a:pt x="6021" y="10606"/>
                    </a:lnTo>
                    <a:lnTo>
                      <a:pt x="5990" y="10570"/>
                    </a:lnTo>
                    <a:lnTo>
                      <a:pt x="5958" y="10533"/>
                    </a:lnTo>
                    <a:lnTo>
                      <a:pt x="5938" y="10505"/>
                    </a:lnTo>
                    <a:lnTo>
                      <a:pt x="5917" y="10478"/>
                    </a:lnTo>
                    <a:lnTo>
                      <a:pt x="5897" y="10453"/>
                    </a:lnTo>
                    <a:lnTo>
                      <a:pt x="5880" y="10427"/>
                    </a:lnTo>
                    <a:lnTo>
                      <a:pt x="5846" y="10377"/>
                    </a:lnTo>
                    <a:lnTo>
                      <a:pt x="5817" y="10330"/>
                    </a:lnTo>
                    <a:lnTo>
                      <a:pt x="5791" y="10286"/>
                    </a:lnTo>
                    <a:lnTo>
                      <a:pt x="5769" y="10242"/>
                    </a:lnTo>
                    <a:lnTo>
                      <a:pt x="5751" y="10202"/>
                    </a:lnTo>
                    <a:lnTo>
                      <a:pt x="5735" y="10163"/>
                    </a:lnTo>
                    <a:lnTo>
                      <a:pt x="5724" y="10127"/>
                    </a:lnTo>
                    <a:lnTo>
                      <a:pt x="5715" y="10092"/>
                    </a:lnTo>
                    <a:lnTo>
                      <a:pt x="5708" y="10059"/>
                    </a:lnTo>
                    <a:lnTo>
                      <a:pt x="5705" y="10027"/>
                    </a:lnTo>
                    <a:lnTo>
                      <a:pt x="5705" y="9997"/>
                    </a:lnTo>
                    <a:lnTo>
                      <a:pt x="5706" y="9969"/>
                    </a:lnTo>
                    <a:lnTo>
                      <a:pt x="5710" y="9943"/>
                    </a:lnTo>
                    <a:lnTo>
                      <a:pt x="5718" y="9917"/>
                    </a:lnTo>
                    <a:lnTo>
                      <a:pt x="5726" y="9893"/>
                    </a:lnTo>
                    <a:lnTo>
                      <a:pt x="5735" y="9870"/>
                    </a:lnTo>
                    <a:lnTo>
                      <a:pt x="5748" y="9848"/>
                    </a:lnTo>
                    <a:lnTo>
                      <a:pt x="5761" y="9827"/>
                    </a:lnTo>
                    <a:lnTo>
                      <a:pt x="5776" y="9808"/>
                    </a:lnTo>
                    <a:lnTo>
                      <a:pt x="5792" y="9788"/>
                    </a:lnTo>
                    <a:lnTo>
                      <a:pt x="5810" y="9770"/>
                    </a:lnTo>
                    <a:lnTo>
                      <a:pt x="5827" y="9752"/>
                    </a:lnTo>
                    <a:lnTo>
                      <a:pt x="5866" y="9719"/>
                    </a:lnTo>
                    <a:lnTo>
                      <a:pt x="5907" y="9688"/>
                    </a:lnTo>
                    <a:lnTo>
                      <a:pt x="5949" y="9658"/>
                    </a:lnTo>
                    <a:lnTo>
                      <a:pt x="5990" y="9628"/>
                    </a:lnTo>
                    <a:lnTo>
                      <a:pt x="6073" y="9583"/>
                    </a:lnTo>
                    <a:lnTo>
                      <a:pt x="6156" y="9541"/>
                    </a:lnTo>
                    <a:lnTo>
                      <a:pt x="6197" y="9520"/>
                    </a:lnTo>
                    <a:lnTo>
                      <a:pt x="6237" y="9500"/>
                    </a:lnTo>
                    <a:lnTo>
                      <a:pt x="6276" y="9480"/>
                    </a:lnTo>
                    <a:lnTo>
                      <a:pt x="6313" y="9462"/>
                    </a:lnTo>
                    <a:lnTo>
                      <a:pt x="6348" y="9442"/>
                    </a:lnTo>
                    <a:lnTo>
                      <a:pt x="6383" y="9424"/>
                    </a:lnTo>
                    <a:lnTo>
                      <a:pt x="6413" y="9406"/>
                    </a:lnTo>
                    <a:lnTo>
                      <a:pt x="6441" y="9387"/>
                    </a:lnTo>
                    <a:lnTo>
                      <a:pt x="6466" y="9370"/>
                    </a:lnTo>
                    <a:lnTo>
                      <a:pt x="6488" y="9352"/>
                    </a:lnTo>
                    <a:lnTo>
                      <a:pt x="6505" y="9335"/>
                    </a:lnTo>
                    <a:lnTo>
                      <a:pt x="6514" y="9326"/>
                    </a:lnTo>
                    <a:lnTo>
                      <a:pt x="6520" y="9317"/>
                    </a:lnTo>
                    <a:lnTo>
                      <a:pt x="6525" y="9307"/>
                    </a:lnTo>
                    <a:lnTo>
                      <a:pt x="6530" y="9295"/>
                    </a:lnTo>
                    <a:lnTo>
                      <a:pt x="6535" y="9279"/>
                    </a:lnTo>
                    <a:lnTo>
                      <a:pt x="6538" y="9262"/>
                    </a:lnTo>
                    <a:lnTo>
                      <a:pt x="6543" y="9242"/>
                    </a:lnTo>
                    <a:lnTo>
                      <a:pt x="6546" y="9222"/>
                    </a:lnTo>
                    <a:lnTo>
                      <a:pt x="6549" y="9198"/>
                    </a:lnTo>
                    <a:lnTo>
                      <a:pt x="6551" y="9173"/>
                    </a:lnTo>
                    <a:lnTo>
                      <a:pt x="6553" y="9147"/>
                    </a:lnTo>
                    <a:lnTo>
                      <a:pt x="6555" y="9120"/>
                    </a:lnTo>
                    <a:lnTo>
                      <a:pt x="6556" y="9092"/>
                    </a:lnTo>
                    <a:lnTo>
                      <a:pt x="6557" y="9062"/>
                    </a:lnTo>
                    <a:lnTo>
                      <a:pt x="6558" y="9001"/>
                    </a:lnTo>
                    <a:lnTo>
                      <a:pt x="6559" y="8939"/>
                    </a:lnTo>
                    <a:lnTo>
                      <a:pt x="6558" y="8877"/>
                    </a:lnTo>
                    <a:lnTo>
                      <a:pt x="6558" y="8815"/>
                    </a:lnTo>
                    <a:lnTo>
                      <a:pt x="6556" y="8755"/>
                    </a:lnTo>
                    <a:lnTo>
                      <a:pt x="6556" y="8726"/>
                    </a:lnTo>
                    <a:lnTo>
                      <a:pt x="6555" y="8699"/>
                    </a:lnTo>
                    <a:lnTo>
                      <a:pt x="6554" y="8673"/>
                    </a:lnTo>
                    <a:lnTo>
                      <a:pt x="6554" y="8648"/>
                    </a:lnTo>
                    <a:lnTo>
                      <a:pt x="6553" y="8625"/>
                    </a:lnTo>
                    <a:lnTo>
                      <a:pt x="6552" y="8604"/>
                    </a:lnTo>
                    <a:lnTo>
                      <a:pt x="6552" y="8584"/>
                    </a:lnTo>
                    <a:lnTo>
                      <a:pt x="6552" y="8567"/>
                    </a:lnTo>
                    <a:lnTo>
                      <a:pt x="6551" y="8551"/>
                    </a:lnTo>
                    <a:lnTo>
                      <a:pt x="6551" y="8538"/>
                    </a:lnTo>
                    <a:lnTo>
                      <a:pt x="6548" y="8561"/>
                    </a:lnTo>
                    <a:lnTo>
                      <a:pt x="6543" y="8586"/>
                    </a:lnTo>
                    <a:lnTo>
                      <a:pt x="6537" y="8612"/>
                    </a:lnTo>
                    <a:lnTo>
                      <a:pt x="6530" y="8638"/>
                    </a:lnTo>
                    <a:lnTo>
                      <a:pt x="6522" y="8664"/>
                    </a:lnTo>
                    <a:lnTo>
                      <a:pt x="6512" y="8691"/>
                    </a:lnTo>
                    <a:lnTo>
                      <a:pt x="6500" y="8718"/>
                    </a:lnTo>
                    <a:lnTo>
                      <a:pt x="6488" y="8746"/>
                    </a:lnTo>
                    <a:lnTo>
                      <a:pt x="6474" y="8773"/>
                    </a:lnTo>
                    <a:lnTo>
                      <a:pt x="6458" y="8800"/>
                    </a:lnTo>
                    <a:lnTo>
                      <a:pt x="6441" y="8827"/>
                    </a:lnTo>
                    <a:lnTo>
                      <a:pt x="6422" y="8855"/>
                    </a:lnTo>
                    <a:lnTo>
                      <a:pt x="6401" y="8882"/>
                    </a:lnTo>
                    <a:lnTo>
                      <a:pt x="6379" y="8907"/>
                    </a:lnTo>
                    <a:lnTo>
                      <a:pt x="6355" y="8933"/>
                    </a:lnTo>
                    <a:lnTo>
                      <a:pt x="6329" y="8959"/>
                    </a:lnTo>
                    <a:lnTo>
                      <a:pt x="6301" y="8984"/>
                    </a:lnTo>
                    <a:lnTo>
                      <a:pt x="6271" y="9006"/>
                    </a:lnTo>
                    <a:lnTo>
                      <a:pt x="6239" y="9029"/>
                    </a:lnTo>
                    <a:lnTo>
                      <a:pt x="6205" y="9052"/>
                    </a:lnTo>
                    <a:lnTo>
                      <a:pt x="6169" y="9071"/>
                    </a:lnTo>
                    <a:lnTo>
                      <a:pt x="6131" y="9091"/>
                    </a:lnTo>
                    <a:lnTo>
                      <a:pt x="6089" y="9109"/>
                    </a:lnTo>
                    <a:lnTo>
                      <a:pt x="6047" y="9126"/>
                    </a:lnTo>
                    <a:lnTo>
                      <a:pt x="6002" y="9140"/>
                    </a:lnTo>
                    <a:lnTo>
                      <a:pt x="5954" y="9154"/>
                    </a:lnTo>
                    <a:lnTo>
                      <a:pt x="5905" y="9165"/>
                    </a:lnTo>
                    <a:lnTo>
                      <a:pt x="5852" y="9174"/>
                    </a:lnTo>
                    <a:lnTo>
                      <a:pt x="5796" y="9182"/>
                    </a:lnTo>
                    <a:lnTo>
                      <a:pt x="5739" y="9188"/>
                    </a:lnTo>
                    <a:lnTo>
                      <a:pt x="5678" y="9192"/>
                    </a:lnTo>
                    <a:lnTo>
                      <a:pt x="5616" y="9193"/>
                    </a:lnTo>
                    <a:lnTo>
                      <a:pt x="5554" y="9193"/>
                    </a:lnTo>
                    <a:lnTo>
                      <a:pt x="5477" y="9188"/>
                    </a:lnTo>
                    <a:lnTo>
                      <a:pt x="5403" y="9180"/>
                    </a:lnTo>
                    <a:lnTo>
                      <a:pt x="5334" y="9170"/>
                    </a:lnTo>
                    <a:lnTo>
                      <a:pt x="5267" y="9158"/>
                    </a:lnTo>
                    <a:lnTo>
                      <a:pt x="5204" y="9142"/>
                    </a:lnTo>
                    <a:lnTo>
                      <a:pt x="5144" y="9126"/>
                    </a:lnTo>
                    <a:lnTo>
                      <a:pt x="5086" y="9106"/>
                    </a:lnTo>
                    <a:lnTo>
                      <a:pt x="5032" y="9085"/>
                    </a:lnTo>
                    <a:lnTo>
                      <a:pt x="4982" y="9062"/>
                    </a:lnTo>
                    <a:lnTo>
                      <a:pt x="4934" y="9037"/>
                    </a:lnTo>
                    <a:lnTo>
                      <a:pt x="4889" y="9012"/>
                    </a:lnTo>
                    <a:lnTo>
                      <a:pt x="4847" y="8985"/>
                    </a:lnTo>
                    <a:lnTo>
                      <a:pt x="4807" y="8957"/>
                    </a:lnTo>
                    <a:lnTo>
                      <a:pt x="4771" y="8928"/>
                    </a:lnTo>
                    <a:lnTo>
                      <a:pt x="4736" y="8899"/>
                    </a:lnTo>
                    <a:lnTo>
                      <a:pt x="4704" y="8869"/>
                    </a:lnTo>
                    <a:lnTo>
                      <a:pt x="4675" y="8839"/>
                    </a:lnTo>
                    <a:lnTo>
                      <a:pt x="4647" y="8809"/>
                    </a:lnTo>
                    <a:lnTo>
                      <a:pt x="4622" y="8779"/>
                    </a:lnTo>
                    <a:lnTo>
                      <a:pt x="4600" y="8749"/>
                    </a:lnTo>
                    <a:lnTo>
                      <a:pt x="4579" y="8720"/>
                    </a:lnTo>
                    <a:lnTo>
                      <a:pt x="4560" y="8691"/>
                    </a:lnTo>
                    <a:lnTo>
                      <a:pt x="4543" y="8663"/>
                    </a:lnTo>
                    <a:lnTo>
                      <a:pt x="4528" y="8636"/>
                    </a:lnTo>
                    <a:lnTo>
                      <a:pt x="4515" y="8610"/>
                    </a:lnTo>
                    <a:lnTo>
                      <a:pt x="4503" y="8585"/>
                    </a:lnTo>
                    <a:lnTo>
                      <a:pt x="4492" y="8562"/>
                    </a:lnTo>
                    <a:lnTo>
                      <a:pt x="4484" y="8541"/>
                    </a:lnTo>
                    <a:lnTo>
                      <a:pt x="4477" y="8521"/>
                    </a:lnTo>
                    <a:lnTo>
                      <a:pt x="4471" y="8504"/>
                    </a:lnTo>
                    <a:lnTo>
                      <a:pt x="4467" y="8488"/>
                    </a:lnTo>
                    <a:lnTo>
                      <a:pt x="4462" y="8476"/>
                    </a:lnTo>
                    <a:lnTo>
                      <a:pt x="4465" y="8501"/>
                    </a:lnTo>
                    <a:lnTo>
                      <a:pt x="4469" y="8528"/>
                    </a:lnTo>
                    <a:lnTo>
                      <a:pt x="4471" y="8558"/>
                    </a:lnTo>
                    <a:lnTo>
                      <a:pt x="4473" y="8590"/>
                    </a:lnTo>
                    <a:lnTo>
                      <a:pt x="4475" y="8625"/>
                    </a:lnTo>
                    <a:lnTo>
                      <a:pt x="4477" y="8661"/>
                    </a:lnTo>
                    <a:lnTo>
                      <a:pt x="4479" y="8699"/>
                    </a:lnTo>
                    <a:lnTo>
                      <a:pt x="4480" y="8740"/>
                    </a:lnTo>
                    <a:lnTo>
                      <a:pt x="4482" y="8780"/>
                    </a:lnTo>
                    <a:lnTo>
                      <a:pt x="4483" y="8822"/>
                    </a:lnTo>
                    <a:lnTo>
                      <a:pt x="4485" y="8910"/>
                    </a:lnTo>
                    <a:lnTo>
                      <a:pt x="4486" y="8998"/>
                    </a:lnTo>
                    <a:lnTo>
                      <a:pt x="4486" y="9088"/>
                    </a:lnTo>
                    <a:lnTo>
                      <a:pt x="4486" y="9175"/>
                    </a:lnTo>
                    <a:lnTo>
                      <a:pt x="4485" y="9219"/>
                    </a:lnTo>
                    <a:lnTo>
                      <a:pt x="4485" y="9262"/>
                    </a:lnTo>
                    <a:lnTo>
                      <a:pt x="4484" y="9303"/>
                    </a:lnTo>
                    <a:lnTo>
                      <a:pt x="4483" y="9342"/>
                    </a:lnTo>
                    <a:lnTo>
                      <a:pt x="4482" y="9381"/>
                    </a:lnTo>
                    <a:lnTo>
                      <a:pt x="4480" y="9418"/>
                    </a:lnTo>
                    <a:lnTo>
                      <a:pt x="4479" y="9453"/>
                    </a:lnTo>
                    <a:lnTo>
                      <a:pt x="4477" y="9486"/>
                    </a:lnTo>
                    <a:lnTo>
                      <a:pt x="4475" y="9516"/>
                    </a:lnTo>
                    <a:lnTo>
                      <a:pt x="4473" y="9545"/>
                    </a:lnTo>
                    <a:lnTo>
                      <a:pt x="4471" y="9571"/>
                    </a:lnTo>
                    <a:lnTo>
                      <a:pt x="4469" y="9592"/>
                    </a:lnTo>
                    <a:lnTo>
                      <a:pt x="4465" y="9612"/>
                    </a:lnTo>
                    <a:lnTo>
                      <a:pt x="4462" y="9628"/>
                    </a:lnTo>
                    <a:lnTo>
                      <a:pt x="4459" y="9642"/>
                    </a:lnTo>
                    <a:lnTo>
                      <a:pt x="4454" y="9656"/>
                    </a:lnTo>
                    <a:lnTo>
                      <a:pt x="4448" y="9673"/>
                    </a:lnTo>
                    <a:lnTo>
                      <a:pt x="4441" y="9691"/>
                    </a:lnTo>
                    <a:lnTo>
                      <a:pt x="4431" y="9712"/>
                    </a:lnTo>
                    <a:lnTo>
                      <a:pt x="4422" y="9734"/>
                    </a:lnTo>
                    <a:lnTo>
                      <a:pt x="4412" y="9756"/>
                    </a:lnTo>
                    <a:lnTo>
                      <a:pt x="4400" y="9781"/>
                    </a:lnTo>
                    <a:lnTo>
                      <a:pt x="4388" y="9806"/>
                    </a:lnTo>
                    <a:lnTo>
                      <a:pt x="4376" y="9832"/>
                    </a:lnTo>
                    <a:lnTo>
                      <a:pt x="4349" y="9887"/>
                    </a:lnTo>
                    <a:lnTo>
                      <a:pt x="4320" y="9945"/>
                    </a:lnTo>
                    <a:lnTo>
                      <a:pt x="4291" y="10002"/>
                    </a:lnTo>
                    <a:lnTo>
                      <a:pt x="4262" y="10061"/>
                    </a:lnTo>
                    <a:lnTo>
                      <a:pt x="4234" y="10118"/>
                    </a:lnTo>
                    <a:lnTo>
                      <a:pt x="4207" y="10173"/>
                    </a:lnTo>
                    <a:lnTo>
                      <a:pt x="4194" y="10199"/>
                    </a:lnTo>
                    <a:lnTo>
                      <a:pt x="4183" y="10225"/>
                    </a:lnTo>
                    <a:lnTo>
                      <a:pt x="4171" y="10249"/>
                    </a:lnTo>
                    <a:lnTo>
                      <a:pt x="4160" y="10272"/>
                    </a:lnTo>
                    <a:lnTo>
                      <a:pt x="4151" y="10294"/>
                    </a:lnTo>
                    <a:lnTo>
                      <a:pt x="4142" y="10313"/>
                    </a:lnTo>
                    <a:lnTo>
                      <a:pt x="4135" y="10332"/>
                    </a:lnTo>
                    <a:lnTo>
                      <a:pt x="4129" y="10350"/>
                    </a:lnTo>
                    <a:lnTo>
                      <a:pt x="4124" y="10364"/>
                    </a:lnTo>
                    <a:lnTo>
                      <a:pt x="4120" y="10376"/>
                    </a:lnTo>
                    <a:lnTo>
                      <a:pt x="4118" y="10389"/>
                    </a:lnTo>
                    <a:lnTo>
                      <a:pt x="4116" y="10402"/>
                    </a:lnTo>
                    <a:lnTo>
                      <a:pt x="4113" y="10418"/>
                    </a:lnTo>
                    <a:lnTo>
                      <a:pt x="4112" y="10433"/>
                    </a:lnTo>
                    <a:lnTo>
                      <a:pt x="4110" y="10467"/>
                    </a:lnTo>
                    <a:lnTo>
                      <a:pt x="4108" y="10504"/>
                    </a:lnTo>
                    <a:lnTo>
                      <a:pt x="4107" y="10544"/>
                    </a:lnTo>
                    <a:lnTo>
                      <a:pt x="4106" y="10585"/>
                    </a:lnTo>
                    <a:lnTo>
                      <a:pt x="4104" y="10629"/>
                    </a:lnTo>
                    <a:lnTo>
                      <a:pt x="4100" y="10673"/>
                    </a:lnTo>
                    <a:lnTo>
                      <a:pt x="4095" y="10716"/>
                    </a:lnTo>
                    <a:lnTo>
                      <a:pt x="4088" y="10759"/>
                    </a:lnTo>
                    <a:lnTo>
                      <a:pt x="4076" y="10802"/>
                    </a:lnTo>
                    <a:lnTo>
                      <a:pt x="4063" y="10841"/>
                    </a:lnTo>
                    <a:lnTo>
                      <a:pt x="4055" y="10860"/>
                    </a:lnTo>
                    <a:lnTo>
                      <a:pt x="4045" y="10879"/>
                    </a:lnTo>
                    <a:lnTo>
                      <a:pt x="4035" y="10896"/>
                    </a:lnTo>
                    <a:lnTo>
                      <a:pt x="4024" y="10913"/>
                    </a:lnTo>
                    <a:lnTo>
                      <a:pt x="4010" y="10928"/>
                    </a:lnTo>
                    <a:lnTo>
                      <a:pt x="3996" y="10943"/>
                    </a:lnTo>
                    <a:lnTo>
                      <a:pt x="3981" y="10956"/>
                    </a:lnTo>
                    <a:lnTo>
                      <a:pt x="3964" y="10969"/>
                    </a:lnTo>
                    <a:lnTo>
                      <a:pt x="3951" y="10975"/>
                    </a:lnTo>
                    <a:lnTo>
                      <a:pt x="3938" y="10981"/>
                    </a:lnTo>
                    <a:lnTo>
                      <a:pt x="3922" y="10986"/>
                    </a:lnTo>
                    <a:lnTo>
                      <a:pt x="3906" y="10992"/>
                    </a:lnTo>
                    <a:lnTo>
                      <a:pt x="3888" y="10997"/>
                    </a:lnTo>
                    <a:lnTo>
                      <a:pt x="3869" y="11003"/>
                    </a:lnTo>
                    <a:lnTo>
                      <a:pt x="3849" y="11008"/>
                    </a:lnTo>
                    <a:lnTo>
                      <a:pt x="3828" y="11012"/>
                    </a:lnTo>
                    <a:lnTo>
                      <a:pt x="3805" y="11016"/>
                    </a:lnTo>
                    <a:lnTo>
                      <a:pt x="3782" y="11020"/>
                    </a:lnTo>
                    <a:lnTo>
                      <a:pt x="3732" y="11026"/>
                    </a:lnTo>
                    <a:lnTo>
                      <a:pt x="3678" y="11029"/>
                    </a:lnTo>
                    <a:lnTo>
                      <a:pt x="3621" y="11031"/>
                    </a:lnTo>
                    <a:lnTo>
                      <a:pt x="3556" y="11029"/>
                    </a:lnTo>
                    <a:lnTo>
                      <a:pt x="3490" y="11025"/>
                    </a:lnTo>
                    <a:lnTo>
                      <a:pt x="3423" y="11019"/>
                    </a:lnTo>
                    <a:lnTo>
                      <a:pt x="3355" y="11010"/>
                    </a:lnTo>
                    <a:lnTo>
                      <a:pt x="3286" y="10998"/>
                    </a:lnTo>
                    <a:lnTo>
                      <a:pt x="3215" y="10984"/>
                    </a:lnTo>
                    <a:lnTo>
                      <a:pt x="3145" y="10969"/>
                    </a:lnTo>
                    <a:lnTo>
                      <a:pt x="3075" y="10950"/>
                    </a:lnTo>
                    <a:lnTo>
                      <a:pt x="3005" y="10930"/>
                    </a:lnTo>
                    <a:lnTo>
                      <a:pt x="2936" y="10909"/>
                    </a:lnTo>
                    <a:lnTo>
                      <a:pt x="2865" y="10886"/>
                    </a:lnTo>
                    <a:lnTo>
                      <a:pt x="2796" y="10861"/>
                    </a:lnTo>
                    <a:lnTo>
                      <a:pt x="2728" y="10836"/>
                    </a:lnTo>
                    <a:lnTo>
                      <a:pt x="2661" y="10808"/>
                    </a:lnTo>
                    <a:lnTo>
                      <a:pt x="2595" y="10780"/>
                    </a:lnTo>
                    <a:lnTo>
                      <a:pt x="2531" y="10751"/>
                    </a:lnTo>
                    <a:lnTo>
                      <a:pt x="2507" y="10741"/>
                    </a:lnTo>
                    <a:lnTo>
                      <a:pt x="2482" y="10732"/>
                    </a:lnTo>
                    <a:lnTo>
                      <a:pt x="2457" y="10721"/>
                    </a:lnTo>
                    <a:lnTo>
                      <a:pt x="2429" y="10712"/>
                    </a:lnTo>
                    <a:lnTo>
                      <a:pt x="2374" y="10693"/>
                    </a:lnTo>
                    <a:lnTo>
                      <a:pt x="2348" y="10681"/>
                    </a:lnTo>
                    <a:lnTo>
                      <a:pt x="2322" y="10670"/>
                    </a:lnTo>
                    <a:lnTo>
                      <a:pt x="2298" y="10658"/>
                    </a:lnTo>
                    <a:lnTo>
                      <a:pt x="2276" y="10643"/>
                    </a:lnTo>
                    <a:lnTo>
                      <a:pt x="2256" y="10629"/>
                    </a:lnTo>
                    <a:lnTo>
                      <a:pt x="2240" y="10611"/>
                    </a:lnTo>
                    <a:lnTo>
                      <a:pt x="2226" y="10593"/>
                    </a:lnTo>
                    <a:lnTo>
                      <a:pt x="2221" y="10583"/>
                    </a:lnTo>
                    <a:lnTo>
                      <a:pt x="2216" y="10573"/>
                    </a:lnTo>
                    <a:lnTo>
                      <a:pt x="2213" y="10562"/>
                    </a:lnTo>
                    <a:lnTo>
                      <a:pt x="2211" y="10550"/>
                    </a:lnTo>
                    <a:lnTo>
                      <a:pt x="2210" y="10538"/>
                    </a:lnTo>
                    <a:lnTo>
                      <a:pt x="2211" y="10525"/>
                    </a:lnTo>
                    <a:lnTo>
                      <a:pt x="2214" y="10490"/>
                    </a:lnTo>
                    <a:lnTo>
                      <a:pt x="2219" y="10452"/>
                    </a:lnTo>
                    <a:lnTo>
                      <a:pt x="2225" y="10411"/>
                    </a:lnTo>
                    <a:lnTo>
                      <a:pt x="2233" y="10369"/>
                    </a:lnTo>
                    <a:lnTo>
                      <a:pt x="2241" y="10326"/>
                    </a:lnTo>
                    <a:lnTo>
                      <a:pt x="2250" y="10281"/>
                    </a:lnTo>
                    <a:lnTo>
                      <a:pt x="2260" y="10234"/>
                    </a:lnTo>
                    <a:lnTo>
                      <a:pt x="2271" y="10187"/>
                    </a:lnTo>
                    <a:lnTo>
                      <a:pt x="2296" y="10091"/>
                    </a:lnTo>
                    <a:lnTo>
                      <a:pt x="2321" y="9993"/>
                    </a:lnTo>
                    <a:lnTo>
                      <a:pt x="2349" y="9895"/>
                    </a:lnTo>
                    <a:lnTo>
                      <a:pt x="2377" y="9801"/>
                    </a:lnTo>
                    <a:lnTo>
                      <a:pt x="2391" y="9754"/>
                    </a:lnTo>
                    <a:lnTo>
                      <a:pt x="2405" y="9709"/>
                    </a:lnTo>
                    <a:lnTo>
                      <a:pt x="2418" y="9666"/>
                    </a:lnTo>
                    <a:lnTo>
                      <a:pt x="2432" y="9623"/>
                    </a:lnTo>
                    <a:lnTo>
                      <a:pt x="2444" y="9583"/>
                    </a:lnTo>
                    <a:lnTo>
                      <a:pt x="2457" y="9545"/>
                    </a:lnTo>
                    <a:lnTo>
                      <a:pt x="2469" y="9509"/>
                    </a:lnTo>
                    <a:lnTo>
                      <a:pt x="2479" y="9476"/>
                    </a:lnTo>
                    <a:lnTo>
                      <a:pt x="2490" y="9445"/>
                    </a:lnTo>
                    <a:lnTo>
                      <a:pt x="2499" y="9417"/>
                    </a:lnTo>
                    <a:lnTo>
                      <a:pt x="2508" y="9393"/>
                    </a:lnTo>
                    <a:lnTo>
                      <a:pt x="2515" y="9372"/>
                    </a:lnTo>
                    <a:lnTo>
                      <a:pt x="2522" y="9355"/>
                    </a:lnTo>
                    <a:lnTo>
                      <a:pt x="2526" y="9340"/>
                    </a:lnTo>
                    <a:lnTo>
                      <a:pt x="2528" y="9335"/>
                    </a:lnTo>
                    <a:lnTo>
                      <a:pt x="2530" y="9331"/>
                    </a:lnTo>
                    <a:lnTo>
                      <a:pt x="2531" y="9327"/>
                    </a:lnTo>
                    <a:lnTo>
                      <a:pt x="2532" y="9325"/>
                    </a:lnTo>
                    <a:lnTo>
                      <a:pt x="2531" y="9325"/>
                    </a:lnTo>
                    <a:lnTo>
                      <a:pt x="2530" y="9322"/>
                    </a:lnTo>
                    <a:lnTo>
                      <a:pt x="2528" y="9318"/>
                    </a:lnTo>
                    <a:lnTo>
                      <a:pt x="2525" y="9313"/>
                    </a:lnTo>
                    <a:lnTo>
                      <a:pt x="2521" y="9307"/>
                    </a:lnTo>
                    <a:lnTo>
                      <a:pt x="2515" y="9300"/>
                    </a:lnTo>
                    <a:lnTo>
                      <a:pt x="2509" y="9291"/>
                    </a:lnTo>
                    <a:lnTo>
                      <a:pt x="2503" y="9280"/>
                    </a:lnTo>
                    <a:lnTo>
                      <a:pt x="2496" y="9269"/>
                    </a:lnTo>
                    <a:lnTo>
                      <a:pt x="2488" y="9256"/>
                    </a:lnTo>
                    <a:lnTo>
                      <a:pt x="2479" y="9242"/>
                    </a:lnTo>
                    <a:lnTo>
                      <a:pt x="2469" y="9227"/>
                    </a:lnTo>
                    <a:lnTo>
                      <a:pt x="2460" y="9211"/>
                    </a:lnTo>
                    <a:lnTo>
                      <a:pt x="2448" y="9194"/>
                    </a:lnTo>
                    <a:lnTo>
                      <a:pt x="2437" y="9175"/>
                    </a:lnTo>
                    <a:lnTo>
                      <a:pt x="2425" y="9156"/>
                    </a:lnTo>
                    <a:lnTo>
                      <a:pt x="2399" y="9113"/>
                    </a:lnTo>
                    <a:lnTo>
                      <a:pt x="2371" y="9068"/>
                    </a:lnTo>
                    <a:lnTo>
                      <a:pt x="2341" y="9019"/>
                    </a:lnTo>
                    <a:lnTo>
                      <a:pt x="2310" y="8966"/>
                    </a:lnTo>
                    <a:lnTo>
                      <a:pt x="2276" y="8910"/>
                    </a:lnTo>
                    <a:lnTo>
                      <a:pt x="2242" y="8851"/>
                    </a:lnTo>
                    <a:lnTo>
                      <a:pt x="2206" y="8789"/>
                    </a:lnTo>
                    <a:lnTo>
                      <a:pt x="2169" y="8725"/>
                    </a:lnTo>
                    <a:lnTo>
                      <a:pt x="2131" y="8658"/>
                    </a:lnTo>
                    <a:lnTo>
                      <a:pt x="2093" y="8590"/>
                    </a:lnTo>
                    <a:lnTo>
                      <a:pt x="2054" y="8520"/>
                    </a:lnTo>
                    <a:lnTo>
                      <a:pt x="2015" y="8448"/>
                    </a:lnTo>
                    <a:lnTo>
                      <a:pt x="1976" y="8375"/>
                    </a:lnTo>
                    <a:lnTo>
                      <a:pt x="1937" y="8300"/>
                    </a:lnTo>
                    <a:lnTo>
                      <a:pt x="1860" y="8148"/>
                    </a:lnTo>
                    <a:lnTo>
                      <a:pt x="1823" y="8072"/>
                    </a:lnTo>
                    <a:lnTo>
                      <a:pt x="1786" y="7995"/>
                    </a:lnTo>
                    <a:lnTo>
                      <a:pt x="1750" y="7918"/>
                    </a:lnTo>
                    <a:lnTo>
                      <a:pt x="1716" y="7841"/>
                    </a:lnTo>
                    <a:lnTo>
                      <a:pt x="1683" y="7765"/>
                    </a:lnTo>
                    <a:lnTo>
                      <a:pt x="1652" y="7689"/>
                    </a:lnTo>
                    <a:lnTo>
                      <a:pt x="1622" y="7615"/>
                    </a:lnTo>
                    <a:lnTo>
                      <a:pt x="1596" y="7541"/>
                    </a:lnTo>
                    <a:lnTo>
                      <a:pt x="1571" y="7466"/>
                    </a:lnTo>
                    <a:lnTo>
                      <a:pt x="1548" y="7391"/>
                    </a:lnTo>
                    <a:lnTo>
                      <a:pt x="1530" y="7314"/>
                    </a:lnTo>
                    <a:lnTo>
                      <a:pt x="1512" y="7236"/>
                    </a:lnTo>
                    <a:lnTo>
                      <a:pt x="1498" y="7156"/>
                    </a:lnTo>
                    <a:lnTo>
                      <a:pt x="1485" y="7076"/>
                    </a:lnTo>
                    <a:lnTo>
                      <a:pt x="1476" y="6996"/>
                    </a:lnTo>
                    <a:lnTo>
                      <a:pt x="1468" y="6915"/>
                    </a:lnTo>
                    <a:lnTo>
                      <a:pt x="1461" y="6835"/>
                    </a:lnTo>
                    <a:lnTo>
                      <a:pt x="1457" y="6755"/>
                    </a:lnTo>
                    <a:lnTo>
                      <a:pt x="1454" y="6675"/>
                    </a:lnTo>
                    <a:lnTo>
                      <a:pt x="1452" y="6597"/>
                    </a:lnTo>
                    <a:lnTo>
                      <a:pt x="1452" y="6520"/>
                    </a:lnTo>
                    <a:lnTo>
                      <a:pt x="1454" y="6444"/>
                    </a:lnTo>
                    <a:lnTo>
                      <a:pt x="1456" y="6370"/>
                    </a:lnTo>
                    <a:lnTo>
                      <a:pt x="1459" y="6298"/>
                    </a:lnTo>
                    <a:lnTo>
                      <a:pt x="1464" y="6228"/>
                    </a:lnTo>
                    <a:lnTo>
                      <a:pt x="1468" y="6161"/>
                    </a:lnTo>
                    <a:lnTo>
                      <a:pt x="1474" y="6098"/>
                    </a:lnTo>
                    <a:lnTo>
                      <a:pt x="1479" y="6036"/>
                    </a:lnTo>
                    <a:lnTo>
                      <a:pt x="1485" y="5978"/>
                    </a:lnTo>
                    <a:lnTo>
                      <a:pt x="1491" y="5923"/>
                    </a:lnTo>
                    <a:lnTo>
                      <a:pt x="1494" y="5899"/>
                    </a:lnTo>
                    <a:lnTo>
                      <a:pt x="1498" y="5874"/>
                    </a:lnTo>
                    <a:lnTo>
                      <a:pt x="1501" y="5850"/>
                    </a:lnTo>
                    <a:lnTo>
                      <a:pt x="1504" y="5828"/>
                    </a:lnTo>
                    <a:lnTo>
                      <a:pt x="1507" y="5806"/>
                    </a:lnTo>
                    <a:lnTo>
                      <a:pt x="1510" y="5785"/>
                    </a:lnTo>
                    <a:lnTo>
                      <a:pt x="1512" y="5767"/>
                    </a:lnTo>
                    <a:lnTo>
                      <a:pt x="1515" y="5748"/>
                    </a:lnTo>
                    <a:lnTo>
                      <a:pt x="1518" y="5732"/>
                    </a:lnTo>
                    <a:lnTo>
                      <a:pt x="1520" y="5716"/>
                    </a:lnTo>
                    <a:lnTo>
                      <a:pt x="1522" y="5702"/>
                    </a:lnTo>
                    <a:lnTo>
                      <a:pt x="1524" y="5690"/>
                    </a:lnTo>
                    <a:lnTo>
                      <a:pt x="1526" y="5678"/>
                    </a:lnTo>
                    <a:lnTo>
                      <a:pt x="1529" y="5668"/>
                    </a:lnTo>
                    <a:lnTo>
                      <a:pt x="1530" y="5660"/>
                    </a:lnTo>
                    <a:lnTo>
                      <a:pt x="1531" y="5653"/>
                    </a:lnTo>
                    <a:lnTo>
                      <a:pt x="1532" y="5647"/>
                    </a:lnTo>
                    <a:lnTo>
                      <a:pt x="1533" y="5643"/>
                    </a:lnTo>
                    <a:lnTo>
                      <a:pt x="1534" y="5641"/>
                    </a:lnTo>
                    <a:lnTo>
                      <a:pt x="1534" y="5640"/>
                    </a:lnTo>
                    <a:lnTo>
                      <a:pt x="1533" y="5640"/>
                    </a:lnTo>
                    <a:lnTo>
                      <a:pt x="1530" y="5642"/>
                    </a:lnTo>
                    <a:lnTo>
                      <a:pt x="1523" y="5645"/>
                    </a:lnTo>
                    <a:lnTo>
                      <a:pt x="1516" y="5649"/>
                    </a:lnTo>
                    <a:lnTo>
                      <a:pt x="1506" y="5655"/>
                    </a:lnTo>
                    <a:lnTo>
                      <a:pt x="1493" y="5660"/>
                    </a:lnTo>
                    <a:lnTo>
                      <a:pt x="1480" y="5665"/>
                    </a:lnTo>
                    <a:lnTo>
                      <a:pt x="1464" y="5671"/>
                    </a:lnTo>
                    <a:lnTo>
                      <a:pt x="1445" y="5677"/>
                    </a:lnTo>
                    <a:lnTo>
                      <a:pt x="1423" y="5682"/>
                    </a:lnTo>
                    <a:lnTo>
                      <a:pt x="1401" y="5688"/>
                    </a:lnTo>
                    <a:lnTo>
                      <a:pt x="1376" y="5693"/>
                    </a:lnTo>
                    <a:lnTo>
                      <a:pt x="1348" y="5697"/>
                    </a:lnTo>
                    <a:lnTo>
                      <a:pt x="1318" y="5700"/>
                    </a:lnTo>
                    <a:lnTo>
                      <a:pt x="1287" y="5702"/>
                    </a:lnTo>
                    <a:lnTo>
                      <a:pt x="1253" y="5702"/>
                    </a:lnTo>
                    <a:lnTo>
                      <a:pt x="1216" y="5701"/>
                    </a:lnTo>
                    <a:lnTo>
                      <a:pt x="1177" y="5697"/>
                    </a:lnTo>
                    <a:lnTo>
                      <a:pt x="1134" y="5691"/>
                    </a:lnTo>
                    <a:lnTo>
                      <a:pt x="1089" y="5682"/>
                    </a:lnTo>
                    <a:lnTo>
                      <a:pt x="1041" y="5673"/>
                    </a:lnTo>
                    <a:lnTo>
                      <a:pt x="990" y="5663"/>
                    </a:lnTo>
                    <a:lnTo>
                      <a:pt x="936" y="5651"/>
                    </a:lnTo>
                    <a:lnTo>
                      <a:pt x="879" y="5640"/>
                    </a:lnTo>
                    <a:lnTo>
                      <a:pt x="848" y="5624"/>
                    </a:lnTo>
                    <a:lnTo>
                      <a:pt x="818" y="5606"/>
                    </a:lnTo>
                    <a:lnTo>
                      <a:pt x="791" y="5587"/>
                    </a:lnTo>
                    <a:lnTo>
                      <a:pt x="766" y="5564"/>
                    </a:lnTo>
                    <a:lnTo>
                      <a:pt x="742" y="5541"/>
                    </a:lnTo>
                    <a:lnTo>
                      <a:pt x="720" y="5516"/>
                    </a:lnTo>
                    <a:lnTo>
                      <a:pt x="700" y="5490"/>
                    </a:lnTo>
                    <a:lnTo>
                      <a:pt x="681" y="5462"/>
                    </a:lnTo>
                    <a:lnTo>
                      <a:pt x="663" y="5434"/>
                    </a:lnTo>
                    <a:lnTo>
                      <a:pt x="647" y="5404"/>
                    </a:lnTo>
                    <a:lnTo>
                      <a:pt x="632" y="5374"/>
                    </a:lnTo>
                    <a:lnTo>
                      <a:pt x="619" y="5345"/>
                    </a:lnTo>
                    <a:lnTo>
                      <a:pt x="608" y="5314"/>
                    </a:lnTo>
                    <a:lnTo>
                      <a:pt x="596" y="5284"/>
                    </a:lnTo>
                    <a:lnTo>
                      <a:pt x="587" y="5253"/>
                    </a:lnTo>
                    <a:lnTo>
                      <a:pt x="579" y="5223"/>
                    </a:lnTo>
                    <a:lnTo>
                      <a:pt x="564" y="5164"/>
                    </a:lnTo>
                    <a:lnTo>
                      <a:pt x="559" y="5136"/>
                    </a:lnTo>
                    <a:lnTo>
                      <a:pt x="554" y="5109"/>
                    </a:lnTo>
                    <a:lnTo>
                      <a:pt x="550" y="5083"/>
                    </a:lnTo>
                    <a:lnTo>
                      <a:pt x="546" y="5058"/>
                    </a:lnTo>
                    <a:lnTo>
                      <a:pt x="544" y="5034"/>
                    </a:lnTo>
                    <a:lnTo>
                      <a:pt x="541" y="5013"/>
                    </a:lnTo>
                    <a:lnTo>
                      <a:pt x="540" y="4993"/>
                    </a:lnTo>
                    <a:lnTo>
                      <a:pt x="538" y="4976"/>
                    </a:lnTo>
                    <a:lnTo>
                      <a:pt x="538" y="4960"/>
                    </a:lnTo>
                    <a:lnTo>
                      <a:pt x="536" y="4947"/>
                    </a:lnTo>
                    <a:lnTo>
                      <a:pt x="536" y="4937"/>
                    </a:lnTo>
                    <a:lnTo>
                      <a:pt x="535" y="4929"/>
                    </a:lnTo>
                    <a:lnTo>
                      <a:pt x="535" y="4924"/>
                    </a:lnTo>
                    <a:lnTo>
                      <a:pt x="535" y="4923"/>
                    </a:lnTo>
                    <a:lnTo>
                      <a:pt x="535" y="4922"/>
                    </a:lnTo>
                    <a:lnTo>
                      <a:pt x="533" y="4921"/>
                    </a:lnTo>
                    <a:lnTo>
                      <a:pt x="530" y="4920"/>
                    </a:lnTo>
                    <a:lnTo>
                      <a:pt x="526" y="4917"/>
                    </a:lnTo>
                    <a:lnTo>
                      <a:pt x="516" y="4909"/>
                    </a:lnTo>
                    <a:lnTo>
                      <a:pt x="503" y="4899"/>
                    </a:lnTo>
                    <a:lnTo>
                      <a:pt x="488" y="4884"/>
                    </a:lnTo>
                    <a:lnTo>
                      <a:pt x="471" y="4866"/>
                    </a:lnTo>
                    <a:lnTo>
                      <a:pt x="455" y="4844"/>
                    </a:lnTo>
                    <a:lnTo>
                      <a:pt x="438" y="4818"/>
                    </a:lnTo>
                    <a:lnTo>
                      <a:pt x="430" y="4804"/>
                    </a:lnTo>
                    <a:lnTo>
                      <a:pt x="423" y="4788"/>
                    </a:lnTo>
                    <a:lnTo>
                      <a:pt x="416" y="4772"/>
                    </a:lnTo>
                    <a:lnTo>
                      <a:pt x="410" y="4754"/>
                    </a:lnTo>
                    <a:lnTo>
                      <a:pt x="404" y="4736"/>
                    </a:lnTo>
                    <a:lnTo>
                      <a:pt x="399" y="4716"/>
                    </a:lnTo>
                    <a:lnTo>
                      <a:pt x="395" y="4696"/>
                    </a:lnTo>
                    <a:lnTo>
                      <a:pt x="391" y="4673"/>
                    </a:lnTo>
                    <a:lnTo>
                      <a:pt x="389" y="4650"/>
                    </a:lnTo>
                    <a:lnTo>
                      <a:pt x="388" y="4627"/>
                    </a:lnTo>
                    <a:lnTo>
                      <a:pt x="388" y="4601"/>
                    </a:lnTo>
                    <a:lnTo>
                      <a:pt x="390" y="4574"/>
                    </a:lnTo>
                    <a:lnTo>
                      <a:pt x="393" y="4546"/>
                    </a:lnTo>
                    <a:lnTo>
                      <a:pt x="397" y="4517"/>
                    </a:lnTo>
                    <a:lnTo>
                      <a:pt x="403" y="4488"/>
                    </a:lnTo>
                    <a:lnTo>
                      <a:pt x="412" y="4456"/>
                    </a:lnTo>
                    <a:lnTo>
                      <a:pt x="421" y="4424"/>
                    </a:lnTo>
                    <a:lnTo>
                      <a:pt x="433" y="4392"/>
                    </a:lnTo>
                    <a:lnTo>
                      <a:pt x="449" y="4361"/>
                    </a:lnTo>
                    <a:lnTo>
                      <a:pt x="465" y="4329"/>
                    </a:lnTo>
                    <a:lnTo>
                      <a:pt x="484" y="4298"/>
                    </a:lnTo>
                    <a:lnTo>
                      <a:pt x="503" y="4268"/>
                    </a:lnTo>
                    <a:lnTo>
                      <a:pt x="525" y="4238"/>
                    </a:lnTo>
                    <a:lnTo>
                      <a:pt x="548" y="4209"/>
                    </a:lnTo>
                    <a:lnTo>
                      <a:pt x="573" y="4181"/>
                    </a:lnTo>
                    <a:lnTo>
                      <a:pt x="597" y="4152"/>
                    </a:lnTo>
                    <a:lnTo>
                      <a:pt x="650" y="4098"/>
                    </a:lnTo>
                    <a:lnTo>
                      <a:pt x="704" y="4048"/>
                    </a:lnTo>
                    <a:lnTo>
                      <a:pt x="758" y="4000"/>
                    </a:lnTo>
                    <a:lnTo>
                      <a:pt x="785" y="3978"/>
                    </a:lnTo>
                    <a:lnTo>
                      <a:pt x="811" y="3957"/>
                    </a:lnTo>
                    <a:lnTo>
                      <a:pt x="837" y="3936"/>
                    </a:lnTo>
                    <a:lnTo>
                      <a:pt x="863" y="3918"/>
                    </a:lnTo>
                    <a:lnTo>
                      <a:pt x="886" y="3900"/>
                    </a:lnTo>
                    <a:lnTo>
                      <a:pt x="909" y="3884"/>
                    </a:lnTo>
                    <a:lnTo>
                      <a:pt x="931" y="3870"/>
                    </a:lnTo>
                    <a:lnTo>
                      <a:pt x="950" y="3855"/>
                    </a:lnTo>
                    <a:lnTo>
                      <a:pt x="969" y="3843"/>
                    </a:lnTo>
                    <a:lnTo>
                      <a:pt x="986" y="3832"/>
                    </a:lnTo>
                    <a:lnTo>
                      <a:pt x="1000" y="3823"/>
                    </a:lnTo>
                    <a:lnTo>
                      <a:pt x="1012" y="3815"/>
                    </a:lnTo>
                    <a:lnTo>
                      <a:pt x="1022" y="3810"/>
                    </a:lnTo>
                    <a:lnTo>
                      <a:pt x="1029" y="3805"/>
                    </a:lnTo>
                    <a:lnTo>
                      <a:pt x="1033" y="3803"/>
                    </a:lnTo>
                    <a:lnTo>
                      <a:pt x="1035" y="3802"/>
                    </a:lnTo>
                    <a:lnTo>
                      <a:pt x="1034" y="3803"/>
                    </a:lnTo>
                    <a:lnTo>
                      <a:pt x="1033" y="3805"/>
                    </a:lnTo>
                    <a:lnTo>
                      <a:pt x="1032" y="3809"/>
                    </a:lnTo>
                    <a:lnTo>
                      <a:pt x="1030" y="3814"/>
                    </a:lnTo>
                    <a:lnTo>
                      <a:pt x="1027" y="3821"/>
                    </a:lnTo>
                    <a:lnTo>
                      <a:pt x="1024" y="3830"/>
                    </a:lnTo>
                    <a:lnTo>
                      <a:pt x="1020" y="3841"/>
                    </a:lnTo>
                    <a:lnTo>
                      <a:pt x="1015" y="3852"/>
                    </a:lnTo>
                    <a:lnTo>
                      <a:pt x="1011" y="3865"/>
                    </a:lnTo>
                    <a:lnTo>
                      <a:pt x="1007" y="3881"/>
                    </a:lnTo>
                    <a:lnTo>
                      <a:pt x="1002" y="3897"/>
                    </a:lnTo>
                    <a:lnTo>
                      <a:pt x="997" y="3915"/>
                    </a:lnTo>
                    <a:lnTo>
                      <a:pt x="992" y="3933"/>
                    </a:lnTo>
                    <a:lnTo>
                      <a:pt x="987" y="3954"/>
                    </a:lnTo>
                    <a:lnTo>
                      <a:pt x="981" y="3977"/>
                    </a:lnTo>
                    <a:lnTo>
                      <a:pt x="976" y="4000"/>
                    </a:lnTo>
                    <a:lnTo>
                      <a:pt x="971" y="4025"/>
                    </a:lnTo>
                    <a:lnTo>
                      <a:pt x="966" y="4051"/>
                    </a:lnTo>
                    <a:lnTo>
                      <a:pt x="962" y="4079"/>
                    </a:lnTo>
                    <a:lnTo>
                      <a:pt x="957" y="4107"/>
                    </a:lnTo>
                    <a:lnTo>
                      <a:pt x="953" y="4137"/>
                    </a:lnTo>
                    <a:lnTo>
                      <a:pt x="949" y="4168"/>
                    </a:lnTo>
                    <a:lnTo>
                      <a:pt x="945" y="4201"/>
                    </a:lnTo>
                    <a:lnTo>
                      <a:pt x="942" y="4235"/>
                    </a:lnTo>
                    <a:lnTo>
                      <a:pt x="940" y="4270"/>
                    </a:lnTo>
                    <a:lnTo>
                      <a:pt x="938" y="4306"/>
                    </a:lnTo>
                    <a:lnTo>
                      <a:pt x="937" y="4344"/>
                    </a:lnTo>
                    <a:lnTo>
                      <a:pt x="936" y="4382"/>
                    </a:lnTo>
                    <a:lnTo>
                      <a:pt x="936" y="4423"/>
                    </a:lnTo>
                    <a:lnTo>
                      <a:pt x="937" y="4464"/>
                    </a:lnTo>
                    <a:lnTo>
                      <a:pt x="938" y="4506"/>
                    </a:lnTo>
                    <a:lnTo>
                      <a:pt x="941" y="4549"/>
                    </a:lnTo>
                    <a:lnTo>
                      <a:pt x="943" y="4575"/>
                    </a:lnTo>
                    <a:lnTo>
                      <a:pt x="943" y="4599"/>
                    </a:lnTo>
                    <a:lnTo>
                      <a:pt x="943" y="4621"/>
                    </a:lnTo>
                    <a:lnTo>
                      <a:pt x="940" y="4643"/>
                    </a:lnTo>
                    <a:lnTo>
                      <a:pt x="937" y="4664"/>
                    </a:lnTo>
                    <a:lnTo>
                      <a:pt x="933" y="4682"/>
                    </a:lnTo>
                    <a:lnTo>
                      <a:pt x="927" y="4700"/>
                    </a:lnTo>
                    <a:lnTo>
                      <a:pt x="921" y="4716"/>
                    </a:lnTo>
                    <a:lnTo>
                      <a:pt x="912" y="4732"/>
                    </a:lnTo>
                    <a:lnTo>
                      <a:pt x="904" y="4746"/>
                    </a:lnTo>
                    <a:lnTo>
                      <a:pt x="896" y="4758"/>
                    </a:lnTo>
                    <a:lnTo>
                      <a:pt x="885" y="4771"/>
                    </a:lnTo>
                    <a:lnTo>
                      <a:pt x="866" y="4792"/>
                    </a:lnTo>
                    <a:lnTo>
                      <a:pt x="844" y="4810"/>
                    </a:lnTo>
                    <a:lnTo>
                      <a:pt x="821" y="4824"/>
                    </a:lnTo>
                    <a:lnTo>
                      <a:pt x="801" y="4836"/>
                    </a:lnTo>
                    <a:lnTo>
                      <a:pt x="780" y="4845"/>
                    </a:lnTo>
                    <a:lnTo>
                      <a:pt x="762" y="4851"/>
                    </a:lnTo>
                    <a:lnTo>
                      <a:pt x="746" y="4856"/>
                    </a:lnTo>
                    <a:lnTo>
                      <a:pt x="740" y="4857"/>
                    </a:lnTo>
                    <a:lnTo>
                      <a:pt x="734" y="4858"/>
                    </a:lnTo>
                    <a:lnTo>
                      <a:pt x="730" y="4859"/>
                    </a:lnTo>
                    <a:lnTo>
                      <a:pt x="725" y="4860"/>
                    </a:lnTo>
                    <a:lnTo>
                      <a:pt x="723" y="4860"/>
                    </a:lnTo>
                    <a:lnTo>
                      <a:pt x="723" y="4860"/>
                    </a:lnTo>
                    <a:lnTo>
                      <a:pt x="723" y="4861"/>
                    </a:lnTo>
                    <a:lnTo>
                      <a:pt x="724" y="4865"/>
                    </a:lnTo>
                    <a:lnTo>
                      <a:pt x="726" y="4869"/>
                    </a:lnTo>
                    <a:lnTo>
                      <a:pt x="728" y="4874"/>
                    </a:lnTo>
                    <a:lnTo>
                      <a:pt x="733" y="4881"/>
                    </a:lnTo>
                    <a:lnTo>
                      <a:pt x="737" y="4889"/>
                    </a:lnTo>
                    <a:lnTo>
                      <a:pt x="741" y="4899"/>
                    </a:lnTo>
                    <a:lnTo>
                      <a:pt x="747" y="4910"/>
                    </a:lnTo>
                    <a:lnTo>
                      <a:pt x="760" y="4933"/>
                    </a:lnTo>
                    <a:lnTo>
                      <a:pt x="777" y="4959"/>
                    </a:lnTo>
                    <a:lnTo>
                      <a:pt x="798" y="4987"/>
                    </a:lnTo>
                    <a:lnTo>
                      <a:pt x="820" y="5017"/>
                    </a:lnTo>
                    <a:lnTo>
                      <a:pt x="847" y="5046"/>
                    </a:lnTo>
                    <a:lnTo>
                      <a:pt x="877" y="5074"/>
                    </a:lnTo>
                    <a:lnTo>
                      <a:pt x="910" y="5100"/>
                    </a:lnTo>
                    <a:lnTo>
                      <a:pt x="946" y="5124"/>
                    </a:lnTo>
                    <a:lnTo>
                      <a:pt x="966" y="5134"/>
                    </a:lnTo>
                    <a:lnTo>
                      <a:pt x="987" y="5144"/>
                    </a:lnTo>
                    <a:lnTo>
                      <a:pt x="1008" y="5152"/>
                    </a:lnTo>
                    <a:lnTo>
                      <a:pt x="1030" y="5159"/>
                    </a:lnTo>
                    <a:lnTo>
                      <a:pt x="1054" y="5164"/>
                    </a:lnTo>
                    <a:lnTo>
                      <a:pt x="1077" y="5168"/>
                    </a:lnTo>
                    <a:lnTo>
                      <a:pt x="1102" y="5171"/>
                    </a:lnTo>
                    <a:lnTo>
                      <a:pt x="1128" y="5173"/>
                    </a:lnTo>
                    <a:lnTo>
                      <a:pt x="1190" y="5173"/>
                    </a:lnTo>
                    <a:lnTo>
                      <a:pt x="1219" y="5168"/>
                    </a:lnTo>
                    <a:lnTo>
                      <a:pt x="1247" y="5163"/>
                    </a:lnTo>
                    <a:lnTo>
                      <a:pt x="1275" y="5155"/>
                    </a:lnTo>
                    <a:lnTo>
                      <a:pt x="1301" y="5146"/>
                    </a:lnTo>
                    <a:lnTo>
                      <a:pt x="1328" y="5133"/>
                    </a:lnTo>
                    <a:lnTo>
                      <a:pt x="1355" y="5120"/>
                    </a:lnTo>
                    <a:lnTo>
                      <a:pt x="1382" y="5104"/>
                    </a:lnTo>
                    <a:lnTo>
                      <a:pt x="1409" y="5085"/>
                    </a:lnTo>
                    <a:lnTo>
                      <a:pt x="1436" y="5064"/>
                    </a:lnTo>
                    <a:lnTo>
                      <a:pt x="1464" y="5041"/>
                    </a:lnTo>
                    <a:lnTo>
                      <a:pt x="1492" y="5015"/>
                    </a:lnTo>
                    <a:lnTo>
                      <a:pt x="1521" y="4986"/>
                    </a:lnTo>
                    <a:lnTo>
                      <a:pt x="1551" y="4955"/>
                    </a:lnTo>
                    <a:lnTo>
                      <a:pt x="1583" y="4921"/>
                    </a:lnTo>
                    <a:lnTo>
                      <a:pt x="1616" y="4885"/>
                    </a:lnTo>
                    <a:lnTo>
                      <a:pt x="1650" y="4845"/>
                    </a:lnTo>
                    <a:lnTo>
                      <a:pt x="1686" y="4803"/>
                    </a:lnTo>
                    <a:lnTo>
                      <a:pt x="1724" y="4757"/>
                    </a:lnTo>
                    <a:lnTo>
                      <a:pt x="1763" y="4709"/>
                    </a:lnTo>
                    <a:lnTo>
                      <a:pt x="1805" y="4657"/>
                    </a:lnTo>
                    <a:lnTo>
                      <a:pt x="1850" y="4603"/>
                    </a:lnTo>
                    <a:lnTo>
                      <a:pt x="1896" y="4544"/>
                    </a:lnTo>
                    <a:lnTo>
                      <a:pt x="1945" y="4483"/>
                    </a:lnTo>
                    <a:lnTo>
                      <a:pt x="1997" y="4419"/>
                    </a:lnTo>
                    <a:lnTo>
                      <a:pt x="2052" y="4351"/>
                    </a:lnTo>
                    <a:lnTo>
                      <a:pt x="2110" y="4278"/>
                    </a:lnTo>
                    <a:lnTo>
                      <a:pt x="2171" y="4203"/>
                    </a:lnTo>
                    <a:lnTo>
                      <a:pt x="2236" y="4124"/>
                    </a:lnTo>
                    <a:lnTo>
                      <a:pt x="2304" y="4042"/>
                    </a:lnTo>
                    <a:lnTo>
                      <a:pt x="2375" y="3955"/>
                    </a:lnTo>
                    <a:lnTo>
                      <a:pt x="2451" y="3864"/>
                    </a:lnTo>
                    <a:lnTo>
                      <a:pt x="2491" y="3818"/>
                    </a:lnTo>
                    <a:lnTo>
                      <a:pt x="2531" y="3770"/>
                    </a:lnTo>
                    <a:lnTo>
                      <a:pt x="2565" y="3730"/>
                    </a:lnTo>
                    <a:lnTo>
                      <a:pt x="2601" y="3692"/>
                    </a:lnTo>
                    <a:lnTo>
                      <a:pt x="2638" y="3655"/>
                    </a:lnTo>
                    <a:lnTo>
                      <a:pt x="2676" y="3619"/>
                    </a:lnTo>
                    <a:lnTo>
                      <a:pt x="2717" y="3583"/>
                    </a:lnTo>
                    <a:lnTo>
                      <a:pt x="2757" y="3548"/>
                    </a:lnTo>
                    <a:lnTo>
                      <a:pt x="2799" y="3514"/>
                    </a:lnTo>
                    <a:lnTo>
                      <a:pt x="2843" y="3481"/>
                    </a:lnTo>
                    <a:lnTo>
                      <a:pt x="2931" y="3417"/>
                    </a:lnTo>
                    <a:lnTo>
                      <a:pt x="3024" y="3357"/>
                    </a:lnTo>
                    <a:lnTo>
                      <a:pt x="3119" y="3299"/>
                    </a:lnTo>
                    <a:lnTo>
                      <a:pt x="3217" y="3244"/>
                    </a:lnTo>
                    <a:lnTo>
                      <a:pt x="3318" y="3193"/>
                    </a:lnTo>
                    <a:lnTo>
                      <a:pt x="3420" y="3144"/>
                    </a:lnTo>
                    <a:lnTo>
                      <a:pt x="3522" y="3098"/>
                    </a:lnTo>
                    <a:lnTo>
                      <a:pt x="3625" y="3055"/>
                    </a:lnTo>
                    <a:lnTo>
                      <a:pt x="3727" y="3015"/>
                    </a:lnTo>
                    <a:lnTo>
                      <a:pt x="3830" y="2976"/>
                    </a:lnTo>
                    <a:lnTo>
                      <a:pt x="3931" y="2941"/>
                    </a:lnTo>
                    <a:lnTo>
                      <a:pt x="4031" y="2908"/>
                    </a:lnTo>
                    <a:lnTo>
                      <a:pt x="4128" y="2879"/>
                    </a:lnTo>
                    <a:lnTo>
                      <a:pt x="4223" y="2851"/>
                    </a:lnTo>
                    <a:lnTo>
                      <a:pt x="4315" y="2825"/>
                    </a:lnTo>
                    <a:lnTo>
                      <a:pt x="4359" y="2814"/>
                    </a:lnTo>
                    <a:lnTo>
                      <a:pt x="4403" y="2802"/>
                    </a:lnTo>
                    <a:lnTo>
                      <a:pt x="4445" y="2792"/>
                    </a:lnTo>
                    <a:lnTo>
                      <a:pt x="4487" y="2782"/>
                    </a:lnTo>
                    <a:lnTo>
                      <a:pt x="4527" y="2771"/>
                    </a:lnTo>
                    <a:lnTo>
                      <a:pt x="4567" y="2762"/>
                    </a:lnTo>
                    <a:lnTo>
                      <a:pt x="4604" y="2754"/>
                    </a:lnTo>
                    <a:lnTo>
                      <a:pt x="4640" y="2746"/>
                    </a:lnTo>
                    <a:lnTo>
                      <a:pt x="4675" y="2739"/>
                    </a:lnTo>
                    <a:lnTo>
                      <a:pt x="4709" y="2731"/>
                    </a:lnTo>
                    <a:lnTo>
                      <a:pt x="4741" y="2724"/>
                    </a:lnTo>
                    <a:lnTo>
                      <a:pt x="4771" y="2719"/>
                    </a:lnTo>
                    <a:lnTo>
                      <a:pt x="4800" y="2713"/>
                    </a:lnTo>
                    <a:lnTo>
                      <a:pt x="4827" y="2708"/>
                    </a:lnTo>
                    <a:lnTo>
                      <a:pt x="4853" y="2702"/>
                    </a:lnTo>
                    <a:lnTo>
                      <a:pt x="4875" y="2698"/>
                    </a:lnTo>
                    <a:lnTo>
                      <a:pt x="4897" y="2695"/>
                    </a:lnTo>
                    <a:lnTo>
                      <a:pt x="4917" y="2691"/>
                    </a:lnTo>
                    <a:lnTo>
                      <a:pt x="4934" y="2688"/>
                    </a:lnTo>
                    <a:lnTo>
                      <a:pt x="4949" y="2686"/>
                    </a:lnTo>
                    <a:lnTo>
                      <a:pt x="4962" y="2684"/>
                    </a:lnTo>
                    <a:lnTo>
                      <a:pt x="4973" y="2682"/>
                    </a:lnTo>
                    <a:lnTo>
                      <a:pt x="4982" y="2681"/>
                    </a:lnTo>
                    <a:lnTo>
                      <a:pt x="4988" y="2680"/>
                    </a:lnTo>
                    <a:lnTo>
                      <a:pt x="4992" y="2679"/>
                    </a:lnTo>
                    <a:lnTo>
                      <a:pt x="4993" y="2679"/>
                    </a:lnTo>
                    <a:lnTo>
                      <a:pt x="4991" y="2681"/>
                    </a:lnTo>
                    <a:lnTo>
                      <a:pt x="4986" y="2686"/>
                    </a:lnTo>
                    <a:lnTo>
                      <a:pt x="4978" y="2695"/>
                    </a:lnTo>
                    <a:lnTo>
                      <a:pt x="4967" y="2708"/>
                    </a:lnTo>
                    <a:lnTo>
                      <a:pt x="4953" y="2723"/>
                    </a:lnTo>
                    <a:lnTo>
                      <a:pt x="4936" y="2742"/>
                    </a:lnTo>
                    <a:lnTo>
                      <a:pt x="4918" y="2762"/>
                    </a:lnTo>
                    <a:lnTo>
                      <a:pt x="4897" y="2785"/>
                    </a:lnTo>
                    <a:lnTo>
                      <a:pt x="4873" y="2811"/>
                    </a:lnTo>
                    <a:lnTo>
                      <a:pt x="4848" y="2838"/>
                    </a:lnTo>
                    <a:lnTo>
                      <a:pt x="4822" y="2868"/>
                    </a:lnTo>
                    <a:lnTo>
                      <a:pt x="4794" y="2899"/>
                    </a:lnTo>
                    <a:lnTo>
                      <a:pt x="4765" y="2932"/>
                    </a:lnTo>
                    <a:lnTo>
                      <a:pt x="4734" y="2966"/>
                    </a:lnTo>
                    <a:lnTo>
                      <a:pt x="4702" y="3001"/>
                    </a:lnTo>
                    <a:lnTo>
                      <a:pt x="4670" y="3037"/>
                    </a:lnTo>
                    <a:lnTo>
                      <a:pt x="4603" y="3111"/>
                    </a:lnTo>
                    <a:lnTo>
                      <a:pt x="4535" y="3188"/>
                    </a:lnTo>
                    <a:lnTo>
                      <a:pt x="4468" y="3263"/>
                    </a:lnTo>
                    <a:lnTo>
                      <a:pt x="4401" y="3337"/>
                    </a:lnTo>
                    <a:lnTo>
                      <a:pt x="4369" y="3372"/>
                    </a:lnTo>
                    <a:lnTo>
                      <a:pt x="4339" y="3407"/>
                    </a:lnTo>
                    <a:lnTo>
                      <a:pt x="4309" y="3440"/>
                    </a:lnTo>
                    <a:lnTo>
                      <a:pt x="4280" y="3473"/>
                    </a:lnTo>
                    <a:lnTo>
                      <a:pt x="4253" y="3503"/>
                    </a:lnTo>
                    <a:lnTo>
                      <a:pt x="4227" y="3532"/>
                    </a:lnTo>
                    <a:lnTo>
                      <a:pt x="4204" y="3558"/>
                    </a:lnTo>
                    <a:lnTo>
                      <a:pt x="4183" y="3583"/>
                    </a:lnTo>
                    <a:lnTo>
                      <a:pt x="4164" y="3607"/>
                    </a:lnTo>
                    <a:lnTo>
                      <a:pt x="4143" y="3634"/>
                    </a:lnTo>
                    <a:lnTo>
                      <a:pt x="4121" y="3661"/>
                    </a:lnTo>
                    <a:lnTo>
                      <a:pt x="4097" y="3691"/>
                    </a:lnTo>
                    <a:lnTo>
                      <a:pt x="4071" y="3723"/>
                    </a:lnTo>
                    <a:lnTo>
                      <a:pt x="4044" y="3756"/>
                    </a:lnTo>
                    <a:lnTo>
                      <a:pt x="4016" y="3791"/>
                    </a:lnTo>
                    <a:lnTo>
                      <a:pt x="3988" y="3828"/>
                    </a:lnTo>
                    <a:lnTo>
                      <a:pt x="3958" y="3865"/>
                    </a:lnTo>
                    <a:lnTo>
                      <a:pt x="3927" y="3905"/>
                    </a:lnTo>
                    <a:lnTo>
                      <a:pt x="3897" y="3945"/>
                    </a:lnTo>
                    <a:lnTo>
                      <a:pt x="3866" y="3987"/>
                    </a:lnTo>
                    <a:lnTo>
                      <a:pt x="3834" y="4029"/>
                    </a:lnTo>
                    <a:lnTo>
                      <a:pt x="3803" y="4073"/>
                    </a:lnTo>
                    <a:lnTo>
                      <a:pt x="3742" y="4163"/>
                    </a:lnTo>
                    <a:lnTo>
                      <a:pt x="3684" y="4257"/>
                    </a:lnTo>
                    <a:lnTo>
                      <a:pt x="3656" y="4305"/>
                    </a:lnTo>
                    <a:lnTo>
                      <a:pt x="3629" y="4354"/>
                    </a:lnTo>
                    <a:lnTo>
                      <a:pt x="3605" y="4402"/>
                    </a:lnTo>
                    <a:lnTo>
                      <a:pt x="3581" y="4451"/>
                    </a:lnTo>
                    <a:lnTo>
                      <a:pt x="3558" y="4502"/>
                    </a:lnTo>
                    <a:lnTo>
                      <a:pt x="3538" y="4551"/>
                    </a:lnTo>
                    <a:lnTo>
                      <a:pt x="3520" y="4602"/>
                    </a:lnTo>
                    <a:lnTo>
                      <a:pt x="3504" y="4652"/>
                    </a:lnTo>
                    <a:lnTo>
                      <a:pt x="3491" y="4703"/>
                    </a:lnTo>
                    <a:lnTo>
                      <a:pt x="3480" y="4753"/>
                    </a:lnTo>
                    <a:lnTo>
                      <a:pt x="3471" y="4804"/>
                    </a:lnTo>
                    <a:lnTo>
                      <a:pt x="3466" y="4854"/>
                    </a:lnTo>
                    <a:lnTo>
                      <a:pt x="3464" y="4905"/>
                    </a:lnTo>
                    <a:lnTo>
                      <a:pt x="3465" y="4954"/>
                    </a:lnTo>
                    <a:lnTo>
                      <a:pt x="3469" y="4984"/>
                    </a:lnTo>
                    <a:lnTo>
                      <a:pt x="3474" y="5014"/>
                    </a:lnTo>
                    <a:lnTo>
                      <a:pt x="3482" y="5045"/>
                    </a:lnTo>
                    <a:lnTo>
                      <a:pt x="3491" y="5076"/>
                    </a:lnTo>
                    <a:lnTo>
                      <a:pt x="3501" y="5107"/>
                    </a:lnTo>
                    <a:lnTo>
                      <a:pt x="3513" y="5139"/>
                    </a:lnTo>
                    <a:lnTo>
                      <a:pt x="3526" y="5170"/>
                    </a:lnTo>
                    <a:lnTo>
                      <a:pt x="3541" y="5202"/>
                    </a:lnTo>
                    <a:lnTo>
                      <a:pt x="3557" y="5234"/>
                    </a:lnTo>
                    <a:lnTo>
                      <a:pt x="3574" y="5267"/>
                    </a:lnTo>
                    <a:lnTo>
                      <a:pt x="3591" y="5300"/>
                    </a:lnTo>
                    <a:lnTo>
                      <a:pt x="3611" y="5333"/>
                    </a:lnTo>
                    <a:lnTo>
                      <a:pt x="3651" y="5399"/>
                    </a:lnTo>
                    <a:lnTo>
                      <a:pt x="3695" y="5465"/>
                    </a:lnTo>
                    <a:lnTo>
                      <a:pt x="3742" y="5530"/>
                    </a:lnTo>
                    <a:lnTo>
                      <a:pt x="3790" y="5595"/>
                    </a:lnTo>
                    <a:lnTo>
                      <a:pt x="3840" y="5659"/>
                    </a:lnTo>
                    <a:lnTo>
                      <a:pt x="3890" y="5722"/>
                    </a:lnTo>
                    <a:lnTo>
                      <a:pt x="3941" y="5782"/>
                    </a:lnTo>
                    <a:lnTo>
                      <a:pt x="3992" y="5841"/>
                    </a:lnTo>
                    <a:lnTo>
                      <a:pt x="4041" y="5898"/>
                    </a:lnTo>
                    <a:lnTo>
                      <a:pt x="4089" y="5951"/>
                    </a:lnTo>
                    <a:lnTo>
                      <a:pt x="4117" y="5986"/>
                    </a:lnTo>
                    <a:lnTo>
                      <a:pt x="4141" y="6020"/>
                    </a:lnTo>
                    <a:lnTo>
                      <a:pt x="4164" y="6052"/>
                    </a:lnTo>
                    <a:lnTo>
                      <a:pt x="4184" y="6084"/>
                    </a:lnTo>
                    <a:lnTo>
                      <a:pt x="4201" y="6114"/>
                    </a:lnTo>
                    <a:lnTo>
                      <a:pt x="4217" y="6142"/>
                    </a:lnTo>
                    <a:lnTo>
                      <a:pt x="4230" y="6169"/>
                    </a:lnTo>
                    <a:lnTo>
                      <a:pt x="4240" y="6193"/>
                    </a:lnTo>
                    <a:lnTo>
                      <a:pt x="4250" y="6215"/>
                    </a:lnTo>
                    <a:lnTo>
                      <a:pt x="4258" y="6236"/>
                    </a:lnTo>
                    <a:lnTo>
                      <a:pt x="4264" y="6253"/>
                    </a:lnTo>
                    <a:lnTo>
                      <a:pt x="4268" y="6267"/>
                    </a:lnTo>
                    <a:lnTo>
                      <a:pt x="4272" y="6279"/>
                    </a:lnTo>
                    <a:lnTo>
                      <a:pt x="4275" y="6287"/>
                    </a:lnTo>
                    <a:lnTo>
                      <a:pt x="4276" y="6293"/>
                    </a:lnTo>
                    <a:lnTo>
                      <a:pt x="4276" y="6294"/>
                    </a:lnTo>
                    <a:lnTo>
                      <a:pt x="3902" y="6856"/>
                    </a:lnTo>
                    <a:lnTo>
                      <a:pt x="3902" y="6856"/>
                    </a:lnTo>
                    <a:lnTo>
                      <a:pt x="3904" y="6858"/>
                    </a:lnTo>
                    <a:lnTo>
                      <a:pt x="3906" y="6861"/>
                    </a:lnTo>
                    <a:lnTo>
                      <a:pt x="3909" y="6865"/>
                    </a:lnTo>
                    <a:lnTo>
                      <a:pt x="3914" y="6870"/>
                    </a:lnTo>
                    <a:lnTo>
                      <a:pt x="3919" y="6877"/>
                    </a:lnTo>
                    <a:lnTo>
                      <a:pt x="3926" y="6884"/>
                    </a:lnTo>
                    <a:lnTo>
                      <a:pt x="3932" y="6893"/>
                    </a:lnTo>
                    <a:lnTo>
                      <a:pt x="3948" y="6912"/>
                    </a:lnTo>
                    <a:lnTo>
                      <a:pt x="3968" y="6936"/>
                    </a:lnTo>
                    <a:lnTo>
                      <a:pt x="3992" y="6963"/>
                    </a:lnTo>
                    <a:lnTo>
                      <a:pt x="4017" y="6993"/>
                    </a:lnTo>
                    <a:lnTo>
                      <a:pt x="4045" y="7025"/>
                    </a:lnTo>
                    <a:lnTo>
                      <a:pt x="4077" y="7059"/>
                    </a:lnTo>
                    <a:lnTo>
                      <a:pt x="4110" y="7095"/>
                    </a:lnTo>
                    <a:lnTo>
                      <a:pt x="4147" y="7133"/>
                    </a:lnTo>
                    <a:lnTo>
                      <a:pt x="4185" y="7173"/>
                    </a:lnTo>
                    <a:lnTo>
                      <a:pt x="4225" y="7213"/>
                    </a:lnTo>
                    <a:lnTo>
                      <a:pt x="4267" y="7254"/>
                    </a:lnTo>
                    <a:lnTo>
                      <a:pt x="4311" y="7295"/>
                    </a:lnTo>
                    <a:lnTo>
                      <a:pt x="4356" y="7338"/>
                    </a:lnTo>
                    <a:lnTo>
                      <a:pt x="4403" y="7379"/>
                    </a:lnTo>
                    <a:lnTo>
                      <a:pt x="4451" y="7419"/>
                    </a:lnTo>
                    <a:lnTo>
                      <a:pt x="4500" y="7459"/>
                    </a:lnTo>
                    <a:lnTo>
                      <a:pt x="4550" y="7498"/>
                    </a:lnTo>
                    <a:lnTo>
                      <a:pt x="4601" y="7535"/>
                    </a:lnTo>
                    <a:lnTo>
                      <a:pt x="4652" y="7571"/>
                    </a:lnTo>
                    <a:lnTo>
                      <a:pt x="4704" y="7604"/>
                    </a:lnTo>
                    <a:lnTo>
                      <a:pt x="4756" y="7635"/>
                    </a:lnTo>
                    <a:lnTo>
                      <a:pt x="4808" y="7664"/>
                    </a:lnTo>
                    <a:lnTo>
                      <a:pt x="4861" y="7690"/>
                    </a:lnTo>
                    <a:lnTo>
                      <a:pt x="4912" y="7712"/>
                    </a:lnTo>
                    <a:lnTo>
                      <a:pt x="4965" y="7730"/>
                    </a:lnTo>
                    <a:lnTo>
                      <a:pt x="4991" y="7737"/>
                    </a:lnTo>
                    <a:lnTo>
                      <a:pt x="5017" y="7744"/>
                    </a:lnTo>
                    <a:lnTo>
                      <a:pt x="5042" y="7750"/>
                    </a:lnTo>
                    <a:lnTo>
                      <a:pt x="5067" y="7754"/>
                    </a:lnTo>
                    <a:lnTo>
                      <a:pt x="5092" y="7757"/>
                    </a:lnTo>
                    <a:lnTo>
                      <a:pt x="5117" y="7759"/>
                    </a:lnTo>
                    <a:lnTo>
                      <a:pt x="5163" y="7758"/>
                    </a:lnTo>
                    <a:lnTo>
                      <a:pt x="5210" y="7755"/>
                    </a:lnTo>
                    <a:lnTo>
                      <a:pt x="5256" y="7750"/>
                    </a:lnTo>
                    <a:lnTo>
                      <a:pt x="5302" y="7742"/>
                    </a:lnTo>
                    <a:lnTo>
                      <a:pt x="5347" y="7733"/>
                    </a:lnTo>
                    <a:lnTo>
                      <a:pt x="5393" y="7723"/>
                    </a:lnTo>
                    <a:lnTo>
                      <a:pt x="5437" y="7711"/>
                    </a:lnTo>
                    <a:lnTo>
                      <a:pt x="5482" y="7696"/>
                    </a:lnTo>
                    <a:lnTo>
                      <a:pt x="5527" y="7681"/>
                    </a:lnTo>
                    <a:lnTo>
                      <a:pt x="5571" y="7664"/>
                    </a:lnTo>
                    <a:lnTo>
                      <a:pt x="5616" y="7646"/>
                    </a:lnTo>
                    <a:lnTo>
                      <a:pt x="5660" y="7626"/>
                    </a:lnTo>
                    <a:lnTo>
                      <a:pt x="5704" y="7605"/>
                    </a:lnTo>
                    <a:lnTo>
                      <a:pt x="5749" y="7584"/>
                    </a:lnTo>
                    <a:lnTo>
                      <a:pt x="5838" y="7538"/>
                    </a:lnTo>
                    <a:lnTo>
                      <a:pt x="5927" y="7487"/>
                    </a:lnTo>
                    <a:lnTo>
                      <a:pt x="6017" y="7435"/>
                    </a:lnTo>
                    <a:lnTo>
                      <a:pt x="6108" y="7381"/>
                    </a:lnTo>
                    <a:lnTo>
                      <a:pt x="6200" y="7325"/>
                    </a:lnTo>
                    <a:lnTo>
                      <a:pt x="6293" y="7269"/>
                    </a:lnTo>
                    <a:lnTo>
                      <a:pt x="6388" y="7213"/>
                    </a:lnTo>
                    <a:lnTo>
                      <a:pt x="6484" y="7158"/>
                    </a:lnTo>
                    <a:lnTo>
                      <a:pt x="6582" y="7105"/>
                    </a:lnTo>
                    <a:lnTo>
                      <a:pt x="6618" y="7087"/>
                    </a:lnTo>
                    <a:lnTo>
                      <a:pt x="6653" y="7072"/>
                    </a:lnTo>
                    <a:lnTo>
                      <a:pt x="6690" y="7059"/>
                    </a:lnTo>
                    <a:lnTo>
                      <a:pt x="6727" y="7045"/>
                    </a:lnTo>
                    <a:lnTo>
                      <a:pt x="6764" y="7034"/>
                    </a:lnTo>
                    <a:lnTo>
                      <a:pt x="6803" y="7025"/>
                    </a:lnTo>
                    <a:lnTo>
                      <a:pt x="6840" y="7015"/>
                    </a:lnTo>
                    <a:lnTo>
                      <a:pt x="6878" y="7007"/>
                    </a:lnTo>
                    <a:lnTo>
                      <a:pt x="6916" y="7001"/>
                    </a:lnTo>
                    <a:lnTo>
                      <a:pt x="6954" y="6995"/>
                    </a:lnTo>
                    <a:lnTo>
                      <a:pt x="7029" y="6986"/>
                    </a:lnTo>
                    <a:lnTo>
                      <a:pt x="7103" y="6981"/>
                    </a:lnTo>
                    <a:lnTo>
                      <a:pt x="7174" y="6980"/>
                    </a:lnTo>
                    <a:lnTo>
                      <a:pt x="7237" y="6981"/>
                    </a:lnTo>
                    <a:lnTo>
                      <a:pt x="7298" y="6984"/>
                    </a:lnTo>
                    <a:lnTo>
                      <a:pt x="7356" y="6988"/>
                    </a:lnTo>
                    <a:lnTo>
                      <a:pt x="7411" y="6995"/>
                    </a:lnTo>
                    <a:lnTo>
                      <a:pt x="7463" y="7002"/>
                    </a:lnTo>
                    <a:lnTo>
                      <a:pt x="7512" y="7009"/>
                    </a:lnTo>
                    <a:lnTo>
                      <a:pt x="7557" y="7018"/>
                    </a:lnTo>
                    <a:lnTo>
                      <a:pt x="7599" y="7027"/>
                    </a:lnTo>
                    <a:lnTo>
                      <a:pt x="7618" y="7031"/>
                    </a:lnTo>
                    <a:lnTo>
                      <a:pt x="7636" y="7035"/>
                    </a:lnTo>
                    <a:lnTo>
                      <a:pt x="7653" y="7040"/>
                    </a:lnTo>
                    <a:lnTo>
                      <a:pt x="7669" y="7044"/>
                    </a:lnTo>
                    <a:lnTo>
                      <a:pt x="7684" y="7048"/>
                    </a:lnTo>
                    <a:lnTo>
                      <a:pt x="7698" y="7051"/>
                    </a:lnTo>
                    <a:lnTo>
                      <a:pt x="7710" y="7055"/>
                    </a:lnTo>
                    <a:lnTo>
                      <a:pt x="7721" y="7059"/>
                    </a:lnTo>
                    <a:lnTo>
                      <a:pt x="7732" y="7062"/>
                    </a:lnTo>
                    <a:lnTo>
                      <a:pt x="7741" y="7065"/>
                    </a:lnTo>
                    <a:lnTo>
                      <a:pt x="7748" y="7067"/>
                    </a:lnTo>
                    <a:lnTo>
                      <a:pt x="7754" y="7069"/>
                    </a:lnTo>
                    <a:lnTo>
                      <a:pt x="7760" y="7071"/>
                    </a:lnTo>
                    <a:lnTo>
                      <a:pt x="7763" y="7072"/>
                    </a:lnTo>
                    <a:lnTo>
                      <a:pt x="7766" y="7073"/>
                    </a:lnTo>
                    <a:lnTo>
                      <a:pt x="7766" y="7073"/>
                    </a:lnTo>
                    <a:lnTo>
                      <a:pt x="7766" y="7073"/>
                    </a:lnTo>
                    <a:lnTo>
                      <a:pt x="7767" y="7071"/>
                    </a:lnTo>
                    <a:lnTo>
                      <a:pt x="7768" y="7069"/>
                    </a:lnTo>
                    <a:lnTo>
                      <a:pt x="7769" y="7065"/>
                    </a:lnTo>
                    <a:lnTo>
                      <a:pt x="7772" y="7054"/>
                    </a:lnTo>
                    <a:lnTo>
                      <a:pt x="7775" y="7040"/>
                    </a:lnTo>
                    <a:lnTo>
                      <a:pt x="7780" y="7021"/>
                    </a:lnTo>
                    <a:lnTo>
                      <a:pt x="7786" y="7000"/>
                    </a:lnTo>
                    <a:lnTo>
                      <a:pt x="7794" y="6974"/>
                    </a:lnTo>
                    <a:lnTo>
                      <a:pt x="7801" y="6945"/>
                    </a:lnTo>
                    <a:lnTo>
                      <a:pt x="7809" y="6913"/>
                    </a:lnTo>
                    <a:lnTo>
                      <a:pt x="7817" y="6879"/>
                    </a:lnTo>
                    <a:lnTo>
                      <a:pt x="7827" y="6841"/>
                    </a:lnTo>
                    <a:lnTo>
                      <a:pt x="7837" y="6800"/>
                    </a:lnTo>
                    <a:lnTo>
                      <a:pt x="7847" y="6758"/>
                    </a:lnTo>
                    <a:lnTo>
                      <a:pt x="7858" y="6711"/>
                    </a:lnTo>
                    <a:lnTo>
                      <a:pt x="7868" y="6664"/>
                    </a:lnTo>
                    <a:lnTo>
                      <a:pt x="7879" y="6614"/>
                    </a:lnTo>
                    <a:lnTo>
                      <a:pt x="7890" y="6562"/>
                    </a:lnTo>
                    <a:lnTo>
                      <a:pt x="7901" y="6507"/>
                    </a:lnTo>
                    <a:lnTo>
                      <a:pt x="7912" y="6452"/>
                    </a:lnTo>
                    <a:lnTo>
                      <a:pt x="7923" y="6395"/>
                    </a:lnTo>
                    <a:lnTo>
                      <a:pt x="7933" y="6336"/>
                    </a:lnTo>
                    <a:lnTo>
                      <a:pt x="7943" y="6276"/>
                    </a:lnTo>
                    <a:lnTo>
                      <a:pt x="7954" y="6215"/>
                    </a:lnTo>
                    <a:lnTo>
                      <a:pt x="7963" y="6153"/>
                    </a:lnTo>
                    <a:lnTo>
                      <a:pt x="7981" y="6026"/>
                    </a:lnTo>
                    <a:lnTo>
                      <a:pt x="7996" y="5899"/>
                    </a:lnTo>
                    <a:lnTo>
                      <a:pt x="8007" y="5769"/>
                    </a:lnTo>
                    <a:lnTo>
                      <a:pt x="8012" y="5704"/>
                    </a:lnTo>
                    <a:lnTo>
                      <a:pt x="8016" y="5640"/>
                    </a:lnTo>
                    <a:lnTo>
                      <a:pt x="8017" y="5597"/>
                    </a:lnTo>
                    <a:lnTo>
                      <a:pt x="8017" y="5555"/>
                    </a:lnTo>
                    <a:lnTo>
                      <a:pt x="8017" y="5513"/>
                    </a:lnTo>
                    <a:lnTo>
                      <a:pt x="8016" y="5473"/>
                    </a:lnTo>
                    <a:lnTo>
                      <a:pt x="8012" y="5397"/>
                    </a:lnTo>
                    <a:lnTo>
                      <a:pt x="8004" y="5323"/>
                    </a:lnTo>
                    <a:lnTo>
                      <a:pt x="7996" y="5253"/>
                    </a:lnTo>
                    <a:lnTo>
                      <a:pt x="7986" y="5186"/>
                    </a:lnTo>
                    <a:lnTo>
                      <a:pt x="7972" y="5121"/>
                    </a:lnTo>
                    <a:lnTo>
                      <a:pt x="7959" y="5058"/>
                    </a:lnTo>
                    <a:lnTo>
                      <a:pt x="7943" y="4997"/>
                    </a:lnTo>
                    <a:lnTo>
                      <a:pt x="7927" y="4938"/>
                    </a:lnTo>
                    <a:lnTo>
                      <a:pt x="7892" y="4820"/>
                    </a:lnTo>
                    <a:lnTo>
                      <a:pt x="7855" y="4704"/>
                    </a:lnTo>
                    <a:lnTo>
                      <a:pt x="7835" y="4644"/>
                    </a:lnTo>
                    <a:lnTo>
                      <a:pt x="7817" y="4584"/>
                    </a:lnTo>
                    <a:lnTo>
                      <a:pt x="7799" y="4523"/>
                    </a:lnTo>
                    <a:lnTo>
                      <a:pt x="7781" y="4460"/>
                    </a:lnTo>
                    <a:lnTo>
                      <a:pt x="7765" y="4395"/>
                    </a:lnTo>
                    <a:lnTo>
                      <a:pt x="7750" y="4327"/>
                    </a:lnTo>
                    <a:lnTo>
                      <a:pt x="7736" y="4256"/>
                    </a:lnTo>
                    <a:lnTo>
                      <a:pt x="7723" y="4183"/>
                    </a:lnTo>
                    <a:lnTo>
                      <a:pt x="7713" y="4104"/>
                    </a:lnTo>
                    <a:lnTo>
                      <a:pt x="7709" y="4064"/>
                    </a:lnTo>
                    <a:lnTo>
                      <a:pt x="7705" y="4023"/>
                    </a:lnTo>
                    <a:lnTo>
                      <a:pt x="7701" y="3981"/>
                    </a:lnTo>
                    <a:lnTo>
                      <a:pt x="7698" y="3936"/>
                    </a:lnTo>
                    <a:lnTo>
                      <a:pt x="7696" y="3892"/>
                    </a:lnTo>
                    <a:lnTo>
                      <a:pt x="7695" y="3846"/>
                    </a:lnTo>
                    <a:lnTo>
                      <a:pt x="7694" y="3798"/>
                    </a:lnTo>
                    <a:lnTo>
                      <a:pt x="7694" y="3750"/>
                    </a:lnTo>
                    <a:lnTo>
                      <a:pt x="7694" y="3700"/>
                    </a:lnTo>
                    <a:lnTo>
                      <a:pt x="7695" y="3648"/>
                    </a:lnTo>
                    <a:lnTo>
                      <a:pt x="7697" y="3596"/>
                    </a:lnTo>
                    <a:lnTo>
                      <a:pt x="7700" y="3541"/>
                    </a:lnTo>
                    <a:lnTo>
                      <a:pt x="7703" y="3484"/>
                    </a:lnTo>
                    <a:lnTo>
                      <a:pt x="7708" y="3427"/>
                    </a:lnTo>
                    <a:lnTo>
                      <a:pt x="7713" y="3367"/>
                    </a:lnTo>
                    <a:lnTo>
                      <a:pt x="7719" y="3306"/>
                    </a:lnTo>
                    <a:lnTo>
                      <a:pt x="7727" y="3243"/>
                    </a:lnTo>
                    <a:lnTo>
                      <a:pt x="7735" y="3178"/>
                    </a:lnTo>
                    <a:lnTo>
                      <a:pt x="7715" y="3213"/>
                    </a:lnTo>
                    <a:lnTo>
                      <a:pt x="7695" y="3250"/>
                    </a:lnTo>
                    <a:lnTo>
                      <a:pt x="7675" y="3289"/>
                    </a:lnTo>
                    <a:lnTo>
                      <a:pt x="7655" y="3328"/>
                    </a:lnTo>
                    <a:lnTo>
                      <a:pt x="7637" y="3368"/>
                    </a:lnTo>
                    <a:lnTo>
                      <a:pt x="7618" y="3410"/>
                    </a:lnTo>
                    <a:lnTo>
                      <a:pt x="7601" y="3453"/>
                    </a:lnTo>
                    <a:lnTo>
                      <a:pt x="7584" y="3499"/>
                    </a:lnTo>
                    <a:lnTo>
                      <a:pt x="7568" y="3545"/>
                    </a:lnTo>
                    <a:lnTo>
                      <a:pt x="7552" y="3592"/>
                    </a:lnTo>
                    <a:lnTo>
                      <a:pt x="7538" y="3643"/>
                    </a:lnTo>
                    <a:lnTo>
                      <a:pt x="7524" y="3694"/>
                    </a:lnTo>
                    <a:lnTo>
                      <a:pt x="7512" y="3747"/>
                    </a:lnTo>
                    <a:lnTo>
                      <a:pt x="7501" y="3803"/>
                    </a:lnTo>
                    <a:lnTo>
                      <a:pt x="7490" y="3859"/>
                    </a:lnTo>
                    <a:lnTo>
                      <a:pt x="7482" y="3918"/>
                    </a:lnTo>
                    <a:lnTo>
                      <a:pt x="7475" y="3979"/>
                    </a:lnTo>
                    <a:lnTo>
                      <a:pt x="7469" y="4042"/>
                    </a:lnTo>
                    <a:lnTo>
                      <a:pt x="7464" y="4107"/>
                    </a:lnTo>
                    <a:lnTo>
                      <a:pt x="7461" y="4174"/>
                    </a:lnTo>
                    <a:lnTo>
                      <a:pt x="7460" y="4243"/>
                    </a:lnTo>
                    <a:lnTo>
                      <a:pt x="7461" y="4316"/>
                    </a:lnTo>
                    <a:lnTo>
                      <a:pt x="7463" y="4390"/>
                    </a:lnTo>
                    <a:lnTo>
                      <a:pt x="7467" y="4466"/>
                    </a:lnTo>
                    <a:lnTo>
                      <a:pt x="7474" y="4545"/>
                    </a:lnTo>
                    <a:lnTo>
                      <a:pt x="7482" y="4627"/>
                    </a:lnTo>
                    <a:lnTo>
                      <a:pt x="7493" y="4711"/>
                    </a:lnTo>
                    <a:lnTo>
                      <a:pt x="7506" y="4798"/>
                    </a:lnTo>
                    <a:lnTo>
                      <a:pt x="7520" y="4887"/>
                    </a:lnTo>
                    <a:lnTo>
                      <a:pt x="7538" y="4980"/>
                    </a:lnTo>
                    <a:lnTo>
                      <a:pt x="7557" y="5075"/>
                    </a:lnTo>
                    <a:lnTo>
                      <a:pt x="7579" y="5173"/>
                    </a:lnTo>
                    <a:lnTo>
                      <a:pt x="7592" y="5228"/>
                    </a:lnTo>
                    <a:lnTo>
                      <a:pt x="7603" y="5287"/>
                    </a:lnTo>
                    <a:lnTo>
                      <a:pt x="7611" y="5346"/>
                    </a:lnTo>
                    <a:lnTo>
                      <a:pt x="7616" y="5405"/>
                    </a:lnTo>
                    <a:lnTo>
                      <a:pt x="7619" y="5466"/>
                    </a:lnTo>
                    <a:lnTo>
                      <a:pt x="7620" y="5528"/>
                    </a:lnTo>
                    <a:lnTo>
                      <a:pt x="7619" y="5589"/>
                    </a:lnTo>
                    <a:lnTo>
                      <a:pt x="7616" y="5651"/>
                    </a:lnTo>
                    <a:lnTo>
                      <a:pt x="7611" y="5713"/>
                    </a:lnTo>
                    <a:lnTo>
                      <a:pt x="7605" y="5774"/>
                    </a:lnTo>
                    <a:lnTo>
                      <a:pt x="7598" y="5836"/>
                    </a:lnTo>
                    <a:lnTo>
                      <a:pt x="7588" y="5896"/>
                    </a:lnTo>
                    <a:lnTo>
                      <a:pt x="7579" y="5955"/>
                    </a:lnTo>
                    <a:lnTo>
                      <a:pt x="7568" y="6014"/>
                    </a:lnTo>
                    <a:lnTo>
                      <a:pt x="7556" y="6071"/>
                    </a:lnTo>
                    <a:lnTo>
                      <a:pt x="7544" y="6126"/>
                    </a:lnTo>
                    <a:lnTo>
                      <a:pt x="7531" y="6181"/>
                    </a:lnTo>
                    <a:lnTo>
                      <a:pt x="7519" y="6232"/>
                    </a:lnTo>
                    <a:lnTo>
                      <a:pt x="7506" y="6282"/>
                    </a:lnTo>
                    <a:lnTo>
                      <a:pt x="7492" y="6329"/>
                    </a:lnTo>
                    <a:lnTo>
                      <a:pt x="7480" y="6375"/>
                    </a:lnTo>
                    <a:lnTo>
                      <a:pt x="7467" y="6417"/>
                    </a:lnTo>
                    <a:lnTo>
                      <a:pt x="7455" y="6456"/>
                    </a:lnTo>
                    <a:lnTo>
                      <a:pt x="7444" y="6491"/>
                    </a:lnTo>
                    <a:lnTo>
                      <a:pt x="7432" y="6524"/>
                    </a:lnTo>
                    <a:lnTo>
                      <a:pt x="7423" y="6553"/>
                    </a:lnTo>
                    <a:lnTo>
                      <a:pt x="7414" y="6578"/>
                    </a:lnTo>
                    <a:lnTo>
                      <a:pt x="7411" y="6589"/>
                    </a:lnTo>
                    <a:lnTo>
                      <a:pt x="7407" y="6598"/>
                    </a:lnTo>
                    <a:lnTo>
                      <a:pt x="7403" y="6607"/>
                    </a:lnTo>
                    <a:lnTo>
                      <a:pt x="7400" y="6615"/>
                    </a:lnTo>
                    <a:lnTo>
                      <a:pt x="7398" y="6622"/>
                    </a:lnTo>
                    <a:lnTo>
                      <a:pt x="7396" y="6627"/>
                    </a:lnTo>
                    <a:lnTo>
                      <a:pt x="7394" y="6631"/>
                    </a:lnTo>
                    <a:lnTo>
                      <a:pt x="7393" y="6634"/>
                    </a:lnTo>
                    <a:lnTo>
                      <a:pt x="7393" y="6636"/>
                    </a:lnTo>
                    <a:lnTo>
                      <a:pt x="7392" y="6637"/>
                    </a:lnTo>
                    <a:lnTo>
                      <a:pt x="7391" y="6636"/>
                    </a:lnTo>
                    <a:lnTo>
                      <a:pt x="7388" y="6635"/>
                    </a:lnTo>
                    <a:lnTo>
                      <a:pt x="7383" y="6634"/>
                    </a:lnTo>
                    <a:lnTo>
                      <a:pt x="7376" y="6632"/>
                    </a:lnTo>
                    <a:lnTo>
                      <a:pt x="7366" y="6630"/>
                    </a:lnTo>
                    <a:lnTo>
                      <a:pt x="7355" y="6627"/>
                    </a:lnTo>
                    <a:lnTo>
                      <a:pt x="7342" y="6625"/>
                    </a:lnTo>
                    <a:lnTo>
                      <a:pt x="7326" y="6622"/>
                    </a:lnTo>
                    <a:lnTo>
                      <a:pt x="7310" y="6619"/>
                    </a:lnTo>
                    <a:lnTo>
                      <a:pt x="7291" y="6616"/>
                    </a:lnTo>
                    <a:lnTo>
                      <a:pt x="7270" y="6614"/>
                    </a:lnTo>
                    <a:lnTo>
                      <a:pt x="7248" y="6610"/>
                    </a:lnTo>
                    <a:lnTo>
                      <a:pt x="7224" y="6609"/>
                    </a:lnTo>
                    <a:lnTo>
                      <a:pt x="7199" y="6607"/>
                    </a:lnTo>
                    <a:lnTo>
                      <a:pt x="7171" y="6606"/>
                    </a:lnTo>
                    <a:lnTo>
                      <a:pt x="7143" y="6606"/>
                    </a:lnTo>
                    <a:lnTo>
                      <a:pt x="7125" y="6606"/>
                    </a:lnTo>
                    <a:lnTo>
                      <a:pt x="7105" y="6606"/>
                    </a:lnTo>
                    <a:lnTo>
                      <a:pt x="7084" y="6606"/>
                    </a:lnTo>
                    <a:lnTo>
                      <a:pt x="7063" y="6606"/>
                    </a:lnTo>
                    <a:lnTo>
                      <a:pt x="7039" y="6607"/>
                    </a:lnTo>
                    <a:lnTo>
                      <a:pt x="7015" y="6607"/>
                    </a:lnTo>
                    <a:lnTo>
                      <a:pt x="6964" y="6610"/>
                    </a:lnTo>
                    <a:lnTo>
                      <a:pt x="6910" y="6614"/>
                    </a:lnTo>
                    <a:lnTo>
                      <a:pt x="6854" y="6619"/>
                    </a:lnTo>
                    <a:lnTo>
                      <a:pt x="6796" y="6627"/>
                    </a:lnTo>
                    <a:lnTo>
                      <a:pt x="6738" y="6637"/>
                    </a:lnTo>
                    <a:lnTo>
                      <a:pt x="6693" y="6648"/>
                    </a:lnTo>
                    <a:lnTo>
                      <a:pt x="6648" y="6660"/>
                    </a:lnTo>
                    <a:lnTo>
                      <a:pt x="6600" y="6675"/>
                    </a:lnTo>
                    <a:lnTo>
                      <a:pt x="6552" y="6692"/>
                    </a:lnTo>
                    <a:lnTo>
                      <a:pt x="6503" y="6711"/>
                    </a:lnTo>
                    <a:lnTo>
                      <a:pt x="6453" y="6733"/>
                    </a:lnTo>
                    <a:lnTo>
                      <a:pt x="6402" y="6756"/>
                    </a:lnTo>
                    <a:lnTo>
                      <a:pt x="6351" y="6779"/>
                    </a:lnTo>
                    <a:lnTo>
                      <a:pt x="6299" y="6805"/>
                    </a:lnTo>
                    <a:lnTo>
                      <a:pt x="6246" y="6832"/>
                    </a:lnTo>
                    <a:lnTo>
                      <a:pt x="6141" y="6889"/>
                    </a:lnTo>
                    <a:lnTo>
                      <a:pt x="6036" y="6947"/>
                    </a:lnTo>
                    <a:lnTo>
                      <a:pt x="5931" y="7007"/>
                    </a:lnTo>
                    <a:lnTo>
                      <a:pt x="5829" y="7067"/>
                    </a:lnTo>
                    <a:lnTo>
                      <a:pt x="5729" y="7124"/>
                    </a:lnTo>
                    <a:lnTo>
                      <a:pt x="5681" y="7152"/>
                    </a:lnTo>
                    <a:lnTo>
                      <a:pt x="5633" y="7179"/>
                    </a:lnTo>
                    <a:lnTo>
                      <a:pt x="5587" y="7205"/>
                    </a:lnTo>
                    <a:lnTo>
                      <a:pt x="5541" y="7228"/>
                    </a:lnTo>
                    <a:lnTo>
                      <a:pt x="5498" y="7251"/>
                    </a:lnTo>
                    <a:lnTo>
                      <a:pt x="5455" y="7273"/>
                    </a:lnTo>
                    <a:lnTo>
                      <a:pt x="5415" y="7292"/>
                    </a:lnTo>
                    <a:lnTo>
                      <a:pt x="5377" y="7309"/>
                    </a:lnTo>
                    <a:lnTo>
                      <a:pt x="5340" y="7324"/>
                    </a:lnTo>
                    <a:lnTo>
                      <a:pt x="5305" y="7337"/>
                    </a:lnTo>
                    <a:lnTo>
                      <a:pt x="5273" y="7347"/>
                    </a:lnTo>
                    <a:lnTo>
                      <a:pt x="5242" y="7354"/>
                    </a:lnTo>
                    <a:lnTo>
                      <a:pt x="5180" y="7354"/>
                    </a:lnTo>
                    <a:lnTo>
                      <a:pt x="5142" y="7352"/>
                    </a:lnTo>
                    <a:lnTo>
                      <a:pt x="5105" y="7349"/>
                    </a:lnTo>
                    <a:lnTo>
                      <a:pt x="5066" y="7343"/>
                    </a:lnTo>
                    <a:lnTo>
                      <a:pt x="5030" y="7334"/>
                    </a:lnTo>
                    <a:lnTo>
                      <a:pt x="4993" y="7323"/>
                    </a:lnTo>
                    <a:lnTo>
                      <a:pt x="4957" y="7311"/>
                    </a:lnTo>
                    <a:lnTo>
                      <a:pt x="4922" y="7296"/>
                    </a:lnTo>
                    <a:lnTo>
                      <a:pt x="4887" y="7281"/>
                    </a:lnTo>
                    <a:lnTo>
                      <a:pt x="4853" y="7264"/>
                    </a:lnTo>
                    <a:lnTo>
                      <a:pt x="4820" y="7245"/>
                    </a:lnTo>
                    <a:lnTo>
                      <a:pt x="4755" y="7206"/>
                    </a:lnTo>
                    <a:lnTo>
                      <a:pt x="4725" y="7185"/>
                    </a:lnTo>
                    <a:lnTo>
                      <a:pt x="4695" y="7164"/>
                    </a:lnTo>
                    <a:lnTo>
                      <a:pt x="4666" y="7142"/>
                    </a:lnTo>
                    <a:lnTo>
                      <a:pt x="4638" y="7120"/>
                    </a:lnTo>
                    <a:lnTo>
                      <a:pt x="4611" y="7099"/>
                    </a:lnTo>
                    <a:lnTo>
                      <a:pt x="4586" y="7076"/>
                    </a:lnTo>
                    <a:lnTo>
                      <a:pt x="4563" y="7055"/>
                    </a:lnTo>
                    <a:lnTo>
                      <a:pt x="4540" y="7034"/>
                    </a:lnTo>
                    <a:lnTo>
                      <a:pt x="4519" y="7014"/>
                    </a:lnTo>
                    <a:lnTo>
                      <a:pt x="4500" y="6995"/>
                    </a:lnTo>
                    <a:lnTo>
                      <a:pt x="4481" y="6976"/>
                    </a:lnTo>
                    <a:lnTo>
                      <a:pt x="4465" y="6960"/>
                    </a:lnTo>
                    <a:lnTo>
                      <a:pt x="4450" y="6943"/>
                    </a:lnTo>
                    <a:lnTo>
                      <a:pt x="4438" y="6930"/>
                    </a:lnTo>
                    <a:lnTo>
                      <a:pt x="4426" y="6917"/>
                    </a:lnTo>
                    <a:lnTo>
                      <a:pt x="4417" y="6906"/>
                    </a:lnTo>
                    <a:lnTo>
                      <a:pt x="4410" y="6898"/>
                    </a:lnTo>
                    <a:lnTo>
                      <a:pt x="4405" y="6892"/>
                    </a:lnTo>
                    <a:lnTo>
                      <a:pt x="4401" y="6888"/>
                    </a:lnTo>
                    <a:lnTo>
                      <a:pt x="4400" y="6887"/>
                    </a:lnTo>
                    <a:lnTo>
                      <a:pt x="5242" y="5142"/>
                    </a:lnTo>
                    <a:lnTo>
                      <a:pt x="4525" y="5983"/>
                    </a:lnTo>
                    <a:lnTo>
                      <a:pt x="4524" y="5981"/>
                    </a:lnTo>
                    <a:lnTo>
                      <a:pt x="4522" y="5977"/>
                    </a:lnTo>
                    <a:lnTo>
                      <a:pt x="4518" y="5970"/>
                    </a:lnTo>
                    <a:lnTo>
                      <a:pt x="4513" y="5959"/>
                    </a:lnTo>
                    <a:lnTo>
                      <a:pt x="4506" y="5946"/>
                    </a:lnTo>
                    <a:lnTo>
                      <a:pt x="4497" y="5931"/>
                    </a:lnTo>
                    <a:lnTo>
                      <a:pt x="4487" y="5911"/>
                    </a:lnTo>
                    <a:lnTo>
                      <a:pt x="4475" y="5889"/>
                    </a:lnTo>
                    <a:lnTo>
                      <a:pt x="4460" y="5865"/>
                    </a:lnTo>
                    <a:lnTo>
                      <a:pt x="4445" y="5837"/>
                    </a:lnTo>
                    <a:lnTo>
                      <a:pt x="4426" y="5806"/>
                    </a:lnTo>
                    <a:lnTo>
                      <a:pt x="4407" y="5772"/>
                    </a:lnTo>
                    <a:lnTo>
                      <a:pt x="4385" y="5736"/>
                    </a:lnTo>
                    <a:lnTo>
                      <a:pt x="4361" y="5697"/>
                    </a:lnTo>
                    <a:lnTo>
                      <a:pt x="4335" y="5654"/>
                    </a:lnTo>
                    <a:lnTo>
                      <a:pt x="4307" y="5608"/>
                    </a:lnTo>
                    <a:lnTo>
                      <a:pt x="4276" y="5562"/>
                    </a:lnTo>
                    <a:lnTo>
                      <a:pt x="4241" y="5517"/>
                    </a:lnTo>
                    <a:lnTo>
                      <a:pt x="4205" y="5471"/>
                    </a:lnTo>
                    <a:lnTo>
                      <a:pt x="4168" y="5426"/>
                    </a:lnTo>
                    <a:lnTo>
                      <a:pt x="4091" y="5336"/>
                    </a:lnTo>
                    <a:lnTo>
                      <a:pt x="4053" y="5292"/>
                    </a:lnTo>
                    <a:lnTo>
                      <a:pt x="4014" y="5247"/>
                    </a:lnTo>
                    <a:lnTo>
                      <a:pt x="3979" y="5201"/>
                    </a:lnTo>
                    <a:lnTo>
                      <a:pt x="3946" y="5155"/>
                    </a:lnTo>
                    <a:lnTo>
                      <a:pt x="3916" y="5109"/>
                    </a:lnTo>
                    <a:lnTo>
                      <a:pt x="3903" y="5085"/>
                    </a:lnTo>
                    <a:lnTo>
                      <a:pt x="3890" y="5061"/>
                    </a:lnTo>
                    <a:lnTo>
                      <a:pt x="3879" y="5037"/>
                    </a:lnTo>
                    <a:lnTo>
                      <a:pt x="3870" y="5013"/>
                    </a:lnTo>
                    <a:lnTo>
                      <a:pt x="3861" y="4988"/>
                    </a:lnTo>
                    <a:lnTo>
                      <a:pt x="3853" y="4963"/>
                    </a:lnTo>
                    <a:lnTo>
                      <a:pt x="3847" y="4938"/>
                    </a:lnTo>
                    <a:lnTo>
                      <a:pt x="3843" y="4913"/>
                    </a:lnTo>
                    <a:lnTo>
                      <a:pt x="3841" y="4887"/>
                    </a:lnTo>
                    <a:lnTo>
                      <a:pt x="3840" y="4860"/>
                    </a:lnTo>
                    <a:lnTo>
                      <a:pt x="3841" y="4833"/>
                    </a:lnTo>
                    <a:lnTo>
                      <a:pt x="3846" y="4803"/>
                    </a:lnTo>
                    <a:lnTo>
                      <a:pt x="3853" y="4770"/>
                    </a:lnTo>
                    <a:lnTo>
                      <a:pt x="3864" y="4734"/>
                    </a:lnTo>
                    <a:lnTo>
                      <a:pt x="3877" y="4696"/>
                    </a:lnTo>
                    <a:lnTo>
                      <a:pt x="3893" y="4655"/>
                    </a:lnTo>
                    <a:lnTo>
                      <a:pt x="3910" y="4612"/>
                    </a:lnTo>
                    <a:lnTo>
                      <a:pt x="3931" y="4568"/>
                    </a:lnTo>
                    <a:lnTo>
                      <a:pt x="3954" y="4522"/>
                    </a:lnTo>
                    <a:lnTo>
                      <a:pt x="3979" y="4473"/>
                    </a:lnTo>
                    <a:lnTo>
                      <a:pt x="4007" y="4423"/>
                    </a:lnTo>
                    <a:lnTo>
                      <a:pt x="4037" y="4371"/>
                    </a:lnTo>
                    <a:lnTo>
                      <a:pt x="4068" y="4319"/>
                    </a:lnTo>
                    <a:lnTo>
                      <a:pt x="4102" y="4264"/>
                    </a:lnTo>
                    <a:lnTo>
                      <a:pt x="4137" y="4208"/>
                    </a:lnTo>
                    <a:lnTo>
                      <a:pt x="4174" y="4152"/>
                    </a:lnTo>
                    <a:lnTo>
                      <a:pt x="4214" y="4094"/>
                    </a:lnTo>
                    <a:lnTo>
                      <a:pt x="4254" y="4036"/>
                    </a:lnTo>
                    <a:lnTo>
                      <a:pt x="4295" y="3978"/>
                    </a:lnTo>
                    <a:lnTo>
                      <a:pt x="4339" y="3918"/>
                    </a:lnTo>
                    <a:lnTo>
                      <a:pt x="4383" y="3858"/>
                    </a:lnTo>
                    <a:lnTo>
                      <a:pt x="4428" y="3798"/>
                    </a:lnTo>
                    <a:lnTo>
                      <a:pt x="4476" y="3738"/>
                    </a:lnTo>
                    <a:lnTo>
                      <a:pt x="4523" y="3678"/>
                    </a:lnTo>
                    <a:lnTo>
                      <a:pt x="4621" y="3557"/>
                    </a:lnTo>
                    <a:lnTo>
                      <a:pt x="4723" y="3439"/>
                    </a:lnTo>
                    <a:lnTo>
                      <a:pt x="4826" y="3323"/>
                    </a:lnTo>
                    <a:lnTo>
                      <a:pt x="4877" y="3265"/>
                    </a:lnTo>
                    <a:lnTo>
                      <a:pt x="4930" y="3209"/>
                    </a:lnTo>
                    <a:lnTo>
                      <a:pt x="5030" y="3097"/>
                    </a:lnTo>
                    <a:lnTo>
                      <a:pt x="5129" y="2984"/>
                    </a:lnTo>
                    <a:lnTo>
                      <a:pt x="5229" y="2870"/>
                    </a:lnTo>
                    <a:lnTo>
                      <a:pt x="5329" y="2758"/>
                    </a:lnTo>
                    <a:lnTo>
                      <a:pt x="5426" y="2648"/>
                    </a:lnTo>
                    <a:lnTo>
                      <a:pt x="5522" y="2541"/>
                    </a:lnTo>
                    <a:lnTo>
                      <a:pt x="5568" y="2489"/>
                    </a:lnTo>
                    <a:lnTo>
                      <a:pt x="5614" y="2438"/>
                    </a:lnTo>
                    <a:lnTo>
                      <a:pt x="5661" y="2388"/>
                    </a:lnTo>
                    <a:lnTo>
                      <a:pt x="5705" y="2340"/>
                    </a:lnTo>
                    <a:lnTo>
                      <a:pt x="5750" y="2294"/>
                    </a:lnTo>
                    <a:lnTo>
                      <a:pt x="5793" y="2248"/>
                    </a:lnTo>
                    <a:lnTo>
                      <a:pt x="5835" y="2205"/>
                    </a:lnTo>
                    <a:lnTo>
                      <a:pt x="5877" y="2164"/>
                    </a:lnTo>
                    <a:lnTo>
                      <a:pt x="5917" y="2125"/>
                    </a:lnTo>
                    <a:lnTo>
                      <a:pt x="5956" y="2089"/>
                    </a:lnTo>
                    <a:lnTo>
                      <a:pt x="5993" y="2054"/>
                    </a:lnTo>
                    <a:lnTo>
                      <a:pt x="6030" y="2022"/>
                    </a:lnTo>
                    <a:lnTo>
                      <a:pt x="6066" y="1992"/>
                    </a:lnTo>
                    <a:lnTo>
                      <a:pt x="6100" y="1965"/>
                    </a:lnTo>
                    <a:lnTo>
                      <a:pt x="6132" y="1941"/>
                    </a:lnTo>
                    <a:lnTo>
                      <a:pt x="6163" y="1920"/>
                    </a:lnTo>
                    <a:lnTo>
                      <a:pt x="6193" y="1902"/>
                    </a:lnTo>
                    <a:lnTo>
                      <a:pt x="6220" y="1888"/>
                    </a:lnTo>
                    <a:lnTo>
                      <a:pt x="6246" y="1876"/>
                    </a:lnTo>
                    <a:lnTo>
                      <a:pt x="6270" y="1869"/>
                    </a:lnTo>
                    <a:lnTo>
                      <a:pt x="6863" y="1775"/>
                    </a:lnTo>
                    <a:lnTo>
                      <a:pt x="6919" y="1767"/>
                    </a:lnTo>
                    <a:lnTo>
                      <a:pt x="6975" y="1758"/>
                    </a:lnTo>
                    <a:lnTo>
                      <a:pt x="7029" y="1749"/>
                    </a:lnTo>
                    <a:lnTo>
                      <a:pt x="7080" y="1739"/>
                    </a:lnTo>
                    <a:lnTo>
                      <a:pt x="7130" y="1730"/>
                    </a:lnTo>
                    <a:lnTo>
                      <a:pt x="7177" y="1721"/>
                    </a:lnTo>
                    <a:lnTo>
                      <a:pt x="7223" y="1712"/>
                    </a:lnTo>
                    <a:lnTo>
                      <a:pt x="7266" y="1702"/>
                    </a:lnTo>
                    <a:lnTo>
                      <a:pt x="7309" y="1693"/>
                    </a:lnTo>
                    <a:lnTo>
                      <a:pt x="7348" y="1684"/>
                    </a:lnTo>
                    <a:lnTo>
                      <a:pt x="7386" y="1674"/>
                    </a:lnTo>
                    <a:lnTo>
                      <a:pt x="7422" y="1665"/>
                    </a:lnTo>
                    <a:lnTo>
                      <a:pt x="7456" y="1657"/>
                    </a:lnTo>
                    <a:lnTo>
                      <a:pt x="7489" y="1648"/>
                    </a:lnTo>
                    <a:lnTo>
                      <a:pt x="7519" y="1639"/>
                    </a:lnTo>
                    <a:lnTo>
                      <a:pt x="7548" y="1631"/>
                    </a:lnTo>
                    <a:lnTo>
                      <a:pt x="7575" y="1623"/>
                    </a:lnTo>
                    <a:lnTo>
                      <a:pt x="7600" y="1616"/>
                    </a:lnTo>
                    <a:lnTo>
                      <a:pt x="7623" y="1609"/>
                    </a:lnTo>
                    <a:lnTo>
                      <a:pt x="7645" y="1601"/>
                    </a:lnTo>
                    <a:lnTo>
                      <a:pt x="7665" y="1595"/>
                    </a:lnTo>
                    <a:lnTo>
                      <a:pt x="7682" y="1589"/>
                    </a:lnTo>
                    <a:lnTo>
                      <a:pt x="7698" y="1584"/>
                    </a:lnTo>
                    <a:lnTo>
                      <a:pt x="7712" y="1579"/>
                    </a:lnTo>
                    <a:lnTo>
                      <a:pt x="7726" y="1574"/>
                    </a:lnTo>
                    <a:lnTo>
                      <a:pt x="7736" y="1569"/>
                    </a:lnTo>
                    <a:lnTo>
                      <a:pt x="7745" y="1566"/>
                    </a:lnTo>
                    <a:lnTo>
                      <a:pt x="7752" y="1563"/>
                    </a:lnTo>
                    <a:lnTo>
                      <a:pt x="7759" y="1560"/>
                    </a:lnTo>
                    <a:lnTo>
                      <a:pt x="7763" y="1559"/>
                    </a:lnTo>
                    <a:lnTo>
                      <a:pt x="7765" y="1558"/>
                    </a:lnTo>
                    <a:lnTo>
                      <a:pt x="7766" y="1557"/>
                    </a:lnTo>
                    <a:lnTo>
                      <a:pt x="6769" y="1589"/>
                    </a:lnTo>
                    <a:lnTo>
                      <a:pt x="6771" y="1588"/>
                    </a:lnTo>
                    <a:lnTo>
                      <a:pt x="6774" y="1585"/>
                    </a:lnTo>
                    <a:lnTo>
                      <a:pt x="6777" y="1581"/>
                    </a:lnTo>
                    <a:lnTo>
                      <a:pt x="6781" y="1575"/>
                    </a:lnTo>
                    <a:lnTo>
                      <a:pt x="6786" y="1567"/>
                    </a:lnTo>
                    <a:lnTo>
                      <a:pt x="6792" y="1558"/>
                    </a:lnTo>
                    <a:lnTo>
                      <a:pt x="6800" y="1548"/>
                    </a:lnTo>
                    <a:lnTo>
                      <a:pt x="6807" y="1535"/>
                    </a:lnTo>
                    <a:lnTo>
                      <a:pt x="6816" y="1522"/>
                    </a:lnTo>
                    <a:lnTo>
                      <a:pt x="6825" y="1507"/>
                    </a:lnTo>
                    <a:lnTo>
                      <a:pt x="6836" y="1491"/>
                    </a:lnTo>
                    <a:lnTo>
                      <a:pt x="6847" y="1474"/>
                    </a:lnTo>
                    <a:lnTo>
                      <a:pt x="6860" y="1455"/>
                    </a:lnTo>
                    <a:lnTo>
                      <a:pt x="6874" y="1436"/>
                    </a:lnTo>
                    <a:lnTo>
                      <a:pt x="6888" y="1415"/>
                    </a:lnTo>
                    <a:lnTo>
                      <a:pt x="6904" y="1394"/>
                    </a:lnTo>
                    <a:lnTo>
                      <a:pt x="6920" y="1372"/>
                    </a:lnTo>
                    <a:lnTo>
                      <a:pt x="6938" y="1348"/>
                    </a:lnTo>
                    <a:lnTo>
                      <a:pt x="6958" y="1324"/>
                    </a:lnTo>
                    <a:lnTo>
                      <a:pt x="6977" y="1300"/>
                    </a:lnTo>
                    <a:lnTo>
                      <a:pt x="6999" y="1274"/>
                    </a:lnTo>
                    <a:lnTo>
                      <a:pt x="7020" y="1248"/>
                    </a:lnTo>
                    <a:lnTo>
                      <a:pt x="7044" y="1221"/>
                    </a:lnTo>
                    <a:lnTo>
                      <a:pt x="7069" y="1194"/>
                    </a:lnTo>
                    <a:lnTo>
                      <a:pt x="7095" y="1167"/>
                    </a:lnTo>
                    <a:lnTo>
                      <a:pt x="7122" y="1139"/>
                    </a:lnTo>
                    <a:lnTo>
                      <a:pt x="7150" y="1110"/>
                    </a:lnTo>
                    <a:lnTo>
                      <a:pt x="7179" y="1081"/>
                    </a:lnTo>
                    <a:lnTo>
                      <a:pt x="7210" y="1052"/>
                    </a:lnTo>
                    <a:lnTo>
                      <a:pt x="7242" y="1023"/>
                    </a:lnTo>
                    <a:lnTo>
                      <a:pt x="7275" y="995"/>
                    </a:lnTo>
                    <a:lnTo>
                      <a:pt x="7311" y="966"/>
                    </a:lnTo>
                    <a:lnTo>
                      <a:pt x="7347" y="936"/>
                    </a:lnTo>
                    <a:lnTo>
                      <a:pt x="7384" y="907"/>
                    </a:lnTo>
                    <a:lnTo>
                      <a:pt x="7423" y="878"/>
                    </a:lnTo>
                    <a:lnTo>
                      <a:pt x="7463" y="849"/>
                    </a:lnTo>
                    <a:lnTo>
                      <a:pt x="7505" y="821"/>
                    </a:lnTo>
                    <a:lnTo>
                      <a:pt x="7548" y="792"/>
                    </a:lnTo>
                    <a:lnTo>
                      <a:pt x="7592" y="764"/>
                    </a:lnTo>
                    <a:lnTo>
                      <a:pt x="7639" y="736"/>
                    </a:lnTo>
                    <a:lnTo>
                      <a:pt x="7686" y="709"/>
                    </a:lnTo>
                    <a:lnTo>
                      <a:pt x="7735" y="683"/>
                    </a:lnTo>
                    <a:lnTo>
                      <a:pt x="7785" y="657"/>
                    </a:lnTo>
                    <a:lnTo>
                      <a:pt x="7838" y="631"/>
                    </a:lnTo>
                    <a:lnTo>
                      <a:pt x="7892" y="606"/>
                    </a:lnTo>
                    <a:lnTo>
                      <a:pt x="7946" y="583"/>
                    </a:lnTo>
                    <a:lnTo>
                      <a:pt x="8003" y="559"/>
                    </a:lnTo>
                    <a:lnTo>
                      <a:pt x="8062" y="536"/>
                    </a:lnTo>
                    <a:lnTo>
                      <a:pt x="8122" y="516"/>
                    </a:lnTo>
                    <a:lnTo>
                      <a:pt x="8184" y="495"/>
                    </a:lnTo>
                    <a:lnTo>
                      <a:pt x="8247" y="476"/>
                    </a:lnTo>
                    <a:lnTo>
                      <a:pt x="8312" y="457"/>
                    </a:lnTo>
                    <a:lnTo>
                      <a:pt x="8379" y="439"/>
                    </a:lnTo>
                    <a:lnTo>
                      <a:pt x="8447" y="424"/>
                    </a:lnTo>
                    <a:lnTo>
                      <a:pt x="8517" y="409"/>
                    </a:lnTo>
                    <a:lnTo>
                      <a:pt x="8590" y="395"/>
                    </a:lnTo>
                    <a:lnTo>
                      <a:pt x="8663" y="384"/>
                    </a:lnTo>
                    <a:lnTo>
                      <a:pt x="8739" y="373"/>
                    </a:lnTo>
                    <a:lnTo>
                      <a:pt x="8817" y="363"/>
                    </a:lnTo>
                    <a:lnTo>
                      <a:pt x="8895" y="356"/>
                    </a:lnTo>
                    <a:lnTo>
                      <a:pt x="8977" y="350"/>
                    </a:lnTo>
                    <a:lnTo>
                      <a:pt x="9059" y="346"/>
                    </a:lnTo>
                    <a:lnTo>
                      <a:pt x="9144" y="343"/>
                    </a:lnTo>
                    <a:lnTo>
                      <a:pt x="9231" y="342"/>
                    </a:lnTo>
                    <a:lnTo>
                      <a:pt x="9231" y="342"/>
                    </a:lnTo>
                    <a:close/>
                    <a:moveTo>
                      <a:pt x="13524" y="1924"/>
                    </a:moveTo>
                    <a:lnTo>
                      <a:pt x="13549" y="1924"/>
                    </a:lnTo>
                    <a:lnTo>
                      <a:pt x="13574" y="1921"/>
                    </a:lnTo>
                    <a:lnTo>
                      <a:pt x="13600" y="1918"/>
                    </a:lnTo>
                    <a:lnTo>
                      <a:pt x="13628" y="1912"/>
                    </a:lnTo>
                    <a:lnTo>
                      <a:pt x="13657" y="1905"/>
                    </a:lnTo>
                    <a:lnTo>
                      <a:pt x="13688" y="1896"/>
                    </a:lnTo>
                    <a:lnTo>
                      <a:pt x="13719" y="1886"/>
                    </a:lnTo>
                    <a:lnTo>
                      <a:pt x="13750" y="1873"/>
                    </a:lnTo>
                    <a:lnTo>
                      <a:pt x="13783" y="1860"/>
                    </a:lnTo>
                    <a:lnTo>
                      <a:pt x="13816" y="1843"/>
                    </a:lnTo>
                    <a:lnTo>
                      <a:pt x="13849" y="1826"/>
                    </a:lnTo>
                    <a:lnTo>
                      <a:pt x="13883" y="1806"/>
                    </a:lnTo>
                    <a:lnTo>
                      <a:pt x="13918" y="1785"/>
                    </a:lnTo>
                    <a:lnTo>
                      <a:pt x="13954" y="1760"/>
                    </a:lnTo>
                    <a:lnTo>
                      <a:pt x="13988" y="1734"/>
                    </a:lnTo>
                    <a:lnTo>
                      <a:pt x="14023" y="1706"/>
                    </a:lnTo>
                    <a:lnTo>
                      <a:pt x="14046" y="1688"/>
                    </a:lnTo>
                    <a:lnTo>
                      <a:pt x="14069" y="1669"/>
                    </a:lnTo>
                    <a:lnTo>
                      <a:pt x="14114" y="1628"/>
                    </a:lnTo>
                    <a:lnTo>
                      <a:pt x="14156" y="1585"/>
                    </a:lnTo>
                    <a:lnTo>
                      <a:pt x="14195" y="1539"/>
                    </a:lnTo>
                    <a:lnTo>
                      <a:pt x="14233" y="1490"/>
                    </a:lnTo>
                    <a:lnTo>
                      <a:pt x="14267" y="1442"/>
                    </a:lnTo>
                    <a:lnTo>
                      <a:pt x="14299" y="1392"/>
                    </a:lnTo>
                    <a:lnTo>
                      <a:pt x="14327" y="1344"/>
                    </a:lnTo>
                    <a:lnTo>
                      <a:pt x="14351" y="1296"/>
                    </a:lnTo>
                    <a:lnTo>
                      <a:pt x="14362" y="1273"/>
                    </a:lnTo>
                    <a:lnTo>
                      <a:pt x="14372" y="1250"/>
                    </a:lnTo>
                    <a:lnTo>
                      <a:pt x="14381" y="1228"/>
                    </a:lnTo>
                    <a:lnTo>
                      <a:pt x="14388" y="1207"/>
                    </a:lnTo>
                    <a:lnTo>
                      <a:pt x="14394" y="1187"/>
                    </a:lnTo>
                    <a:lnTo>
                      <a:pt x="14401" y="1167"/>
                    </a:lnTo>
                    <a:lnTo>
                      <a:pt x="14405" y="1148"/>
                    </a:lnTo>
                    <a:lnTo>
                      <a:pt x="14407" y="1131"/>
                    </a:lnTo>
                    <a:lnTo>
                      <a:pt x="14409" y="1114"/>
                    </a:lnTo>
                    <a:lnTo>
                      <a:pt x="14409" y="1099"/>
                    </a:lnTo>
                    <a:lnTo>
                      <a:pt x="14409" y="1085"/>
                    </a:lnTo>
                    <a:lnTo>
                      <a:pt x="14406" y="1072"/>
                    </a:lnTo>
                    <a:lnTo>
                      <a:pt x="14403" y="1062"/>
                    </a:lnTo>
                    <a:lnTo>
                      <a:pt x="14397" y="1051"/>
                    </a:lnTo>
                    <a:lnTo>
                      <a:pt x="14397" y="1050"/>
                    </a:lnTo>
                    <a:lnTo>
                      <a:pt x="14396" y="1047"/>
                    </a:lnTo>
                    <a:lnTo>
                      <a:pt x="14395" y="1042"/>
                    </a:lnTo>
                    <a:lnTo>
                      <a:pt x="14393" y="1036"/>
                    </a:lnTo>
                    <a:lnTo>
                      <a:pt x="14389" y="1031"/>
                    </a:lnTo>
                    <a:lnTo>
                      <a:pt x="14384" y="1026"/>
                    </a:lnTo>
                    <a:lnTo>
                      <a:pt x="14377" y="1022"/>
                    </a:lnTo>
                    <a:lnTo>
                      <a:pt x="14366" y="1020"/>
                    </a:lnTo>
                    <a:lnTo>
                      <a:pt x="14357" y="1021"/>
                    </a:lnTo>
                    <a:lnTo>
                      <a:pt x="14348" y="1025"/>
                    </a:lnTo>
                    <a:lnTo>
                      <a:pt x="14339" y="1030"/>
                    </a:lnTo>
                    <a:lnTo>
                      <a:pt x="14328" y="1036"/>
                    </a:lnTo>
                    <a:lnTo>
                      <a:pt x="14318" y="1044"/>
                    </a:lnTo>
                    <a:lnTo>
                      <a:pt x="14307" y="1053"/>
                    </a:lnTo>
                    <a:lnTo>
                      <a:pt x="14296" y="1065"/>
                    </a:lnTo>
                    <a:lnTo>
                      <a:pt x="14285" y="1077"/>
                    </a:lnTo>
                    <a:lnTo>
                      <a:pt x="14273" y="1090"/>
                    </a:lnTo>
                    <a:lnTo>
                      <a:pt x="14260" y="1105"/>
                    </a:lnTo>
                    <a:lnTo>
                      <a:pt x="14248" y="1120"/>
                    </a:lnTo>
                    <a:lnTo>
                      <a:pt x="14234" y="1137"/>
                    </a:lnTo>
                    <a:lnTo>
                      <a:pt x="14208" y="1173"/>
                    </a:lnTo>
                    <a:lnTo>
                      <a:pt x="14180" y="1211"/>
                    </a:lnTo>
                    <a:lnTo>
                      <a:pt x="14150" y="1252"/>
                    </a:lnTo>
                    <a:lnTo>
                      <a:pt x="14118" y="1293"/>
                    </a:lnTo>
                    <a:lnTo>
                      <a:pt x="14085" y="1335"/>
                    </a:lnTo>
                    <a:lnTo>
                      <a:pt x="14051" y="1376"/>
                    </a:lnTo>
                    <a:lnTo>
                      <a:pt x="14014" y="1415"/>
                    </a:lnTo>
                    <a:lnTo>
                      <a:pt x="13977" y="1453"/>
                    </a:lnTo>
                    <a:lnTo>
                      <a:pt x="13939" y="1488"/>
                    </a:lnTo>
                    <a:lnTo>
                      <a:pt x="13918" y="1505"/>
                    </a:lnTo>
                    <a:lnTo>
                      <a:pt x="13899" y="1519"/>
                    </a:lnTo>
                    <a:lnTo>
                      <a:pt x="13863" y="1548"/>
                    </a:lnTo>
                    <a:lnTo>
                      <a:pt x="13823" y="1575"/>
                    </a:lnTo>
                    <a:lnTo>
                      <a:pt x="13783" y="1600"/>
                    </a:lnTo>
                    <a:lnTo>
                      <a:pt x="13742" y="1624"/>
                    </a:lnTo>
                    <a:lnTo>
                      <a:pt x="13701" y="1646"/>
                    </a:lnTo>
                    <a:lnTo>
                      <a:pt x="13658" y="1666"/>
                    </a:lnTo>
                    <a:lnTo>
                      <a:pt x="13618" y="1685"/>
                    </a:lnTo>
                    <a:lnTo>
                      <a:pt x="13579" y="1702"/>
                    </a:lnTo>
                    <a:lnTo>
                      <a:pt x="13543" y="1718"/>
                    </a:lnTo>
                    <a:lnTo>
                      <a:pt x="13509" y="1731"/>
                    </a:lnTo>
                    <a:lnTo>
                      <a:pt x="13478" y="1742"/>
                    </a:lnTo>
                    <a:lnTo>
                      <a:pt x="13464" y="1747"/>
                    </a:lnTo>
                    <a:lnTo>
                      <a:pt x="13452" y="1752"/>
                    </a:lnTo>
                    <a:lnTo>
                      <a:pt x="13440" y="1756"/>
                    </a:lnTo>
                    <a:lnTo>
                      <a:pt x="13430" y="1759"/>
                    </a:lnTo>
                    <a:lnTo>
                      <a:pt x="13421" y="1762"/>
                    </a:lnTo>
                    <a:lnTo>
                      <a:pt x="13414" y="1764"/>
                    </a:lnTo>
                    <a:lnTo>
                      <a:pt x="13407" y="1766"/>
                    </a:lnTo>
                    <a:lnTo>
                      <a:pt x="13403" y="1767"/>
                    </a:lnTo>
                    <a:lnTo>
                      <a:pt x="13401" y="1768"/>
                    </a:lnTo>
                    <a:lnTo>
                      <a:pt x="13400" y="1768"/>
                    </a:lnTo>
                    <a:lnTo>
                      <a:pt x="13399" y="1768"/>
                    </a:lnTo>
                    <a:lnTo>
                      <a:pt x="13397" y="1768"/>
                    </a:lnTo>
                    <a:lnTo>
                      <a:pt x="13391" y="1770"/>
                    </a:lnTo>
                    <a:lnTo>
                      <a:pt x="13382" y="1773"/>
                    </a:lnTo>
                    <a:lnTo>
                      <a:pt x="13378" y="1776"/>
                    </a:lnTo>
                    <a:lnTo>
                      <a:pt x="13372" y="1781"/>
                    </a:lnTo>
                    <a:lnTo>
                      <a:pt x="13368" y="1785"/>
                    </a:lnTo>
                    <a:lnTo>
                      <a:pt x="13365" y="1791"/>
                    </a:lnTo>
                    <a:lnTo>
                      <a:pt x="13362" y="1799"/>
                    </a:lnTo>
                    <a:lnTo>
                      <a:pt x="13361" y="1808"/>
                    </a:lnTo>
                    <a:lnTo>
                      <a:pt x="13360" y="1819"/>
                    </a:lnTo>
                    <a:lnTo>
                      <a:pt x="13361" y="1831"/>
                    </a:lnTo>
                    <a:lnTo>
                      <a:pt x="13364" y="1845"/>
                    </a:lnTo>
                    <a:lnTo>
                      <a:pt x="13369" y="1862"/>
                    </a:lnTo>
                    <a:lnTo>
                      <a:pt x="13381" y="1873"/>
                    </a:lnTo>
                    <a:lnTo>
                      <a:pt x="13393" y="1885"/>
                    </a:lnTo>
                    <a:lnTo>
                      <a:pt x="13407" y="1895"/>
                    </a:lnTo>
                    <a:lnTo>
                      <a:pt x="13423" y="1905"/>
                    </a:lnTo>
                    <a:lnTo>
                      <a:pt x="13443" y="1912"/>
                    </a:lnTo>
                    <a:lnTo>
                      <a:pt x="13453" y="1916"/>
                    </a:lnTo>
                    <a:lnTo>
                      <a:pt x="13465" y="1919"/>
                    </a:lnTo>
                    <a:lnTo>
                      <a:pt x="13478" y="1921"/>
                    </a:lnTo>
                    <a:lnTo>
                      <a:pt x="13492" y="1923"/>
                    </a:lnTo>
                    <a:lnTo>
                      <a:pt x="13508" y="1924"/>
                    </a:lnTo>
                    <a:lnTo>
                      <a:pt x="13524" y="1924"/>
                    </a:lnTo>
                    <a:lnTo>
                      <a:pt x="13524" y="1924"/>
                    </a:lnTo>
                    <a:close/>
                    <a:moveTo>
                      <a:pt x="8857" y="3146"/>
                    </a:moveTo>
                    <a:lnTo>
                      <a:pt x="8858" y="3145"/>
                    </a:lnTo>
                    <a:lnTo>
                      <a:pt x="8860" y="3140"/>
                    </a:lnTo>
                    <a:lnTo>
                      <a:pt x="8864" y="3133"/>
                    </a:lnTo>
                    <a:lnTo>
                      <a:pt x="8869" y="3123"/>
                    </a:lnTo>
                    <a:lnTo>
                      <a:pt x="8877" y="3109"/>
                    </a:lnTo>
                    <a:lnTo>
                      <a:pt x="8885" y="3094"/>
                    </a:lnTo>
                    <a:lnTo>
                      <a:pt x="8893" y="3076"/>
                    </a:lnTo>
                    <a:lnTo>
                      <a:pt x="8904" y="3057"/>
                    </a:lnTo>
                    <a:lnTo>
                      <a:pt x="8916" y="3035"/>
                    </a:lnTo>
                    <a:lnTo>
                      <a:pt x="8928" y="3011"/>
                    </a:lnTo>
                    <a:lnTo>
                      <a:pt x="8942" y="2987"/>
                    </a:lnTo>
                    <a:lnTo>
                      <a:pt x="8956" y="2961"/>
                    </a:lnTo>
                    <a:lnTo>
                      <a:pt x="8971" y="2934"/>
                    </a:lnTo>
                    <a:lnTo>
                      <a:pt x="8987" y="2905"/>
                    </a:lnTo>
                    <a:lnTo>
                      <a:pt x="9021" y="2847"/>
                    </a:lnTo>
                    <a:lnTo>
                      <a:pt x="9057" y="2786"/>
                    </a:lnTo>
                    <a:lnTo>
                      <a:pt x="9094" y="2725"/>
                    </a:lnTo>
                    <a:lnTo>
                      <a:pt x="9134" y="2665"/>
                    </a:lnTo>
                    <a:lnTo>
                      <a:pt x="9173" y="2608"/>
                    </a:lnTo>
                    <a:lnTo>
                      <a:pt x="9192" y="2580"/>
                    </a:lnTo>
                    <a:lnTo>
                      <a:pt x="9212" y="2554"/>
                    </a:lnTo>
                    <a:lnTo>
                      <a:pt x="9232" y="2529"/>
                    </a:lnTo>
                    <a:lnTo>
                      <a:pt x="9250" y="2506"/>
                    </a:lnTo>
                    <a:lnTo>
                      <a:pt x="9270" y="2483"/>
                    </a:lnTo>
                    <a:lnTo>
                      <a:pt x="9288" y="2464"/>
                    </a:lnTo>
                    <a:lnTo>
                      <a:pt x="9307" y="2446"/>
                    </a:lnTo>
                    <a:lnTo>
                      <a:pt x="9325" y="2430"/>
                    </a:lnTo>
                    <a:lnTo>
                      <a:pt x="9345" y="2413"/>
                    </a:lnTo>
                    <a:lnTo>
                      <a:pt x="9367" y="2397"/>
                    </a:lnTo>
                    <a:lnTo>
                      <a:pt x="9412" y="2368"/>
                    </a:lnTo>
                    <a:lnTo>
                      <a:pt x="9460" y="2343"/>
                    </a:lnTo>
                    <a:lnTo>
                      <a:pt x="9509" y="2321"/>
                    </a:lnTo>
                    <a:lnTo>
                      <a:pt x="9559" y="2304"/>
                    </a:lnTo>
                    <a:lnTo>
                      <a:pt x="9607" y="2288"/>
                    </a:lnTo>
                    <a:lnTo>
                      <a:pt x="9656" y="2276"/>
                    </a:lnTo>
                    <a:lnTo>
                      <a:pt x="9702" y="2266"/>
                    </a:lnTo>
                    <a:lnTo>
                      <a:pt x="9747" y="2259"/>
                    </a:lnTo>
                    <a:lnTo>
                      <a:pt x="9787" y="2252"/>
                    </a:lnTo>
                    <a:lnTo>
                      <a:pt x="9806" y="2250"/>
                    </a:lnTo>
                    <a:lnTo>
                      <a:pt x="9823" y="2248"/>
                    </a:lnTo>
                    <a:lnTo>
                      <a:pt x="9840" y="2247"/>
                    </a:lnTo>
                    <a:lnTo>
                      <a:pt x="9855" y="2246"/>
                    </a:lnTo>
                    <a:lnTo>
                      <a:pt x="9869" y="2245"/>
                    </a:lnTo>
                    <a:lnTo>
                      <a:pt x="9881" y="2244"/>
                    </a:lnTo>
                    <a:lnTo>
                      <a:pt x="9891" y="2243"/>
                    </a:lnTo>
                    <a:lnTo>
                      <a:pt x="9901" y="2243"/>
                    </a:lnTo>
                    <a:lnTo>
                      <a:pt x="9908" y="2243"/>
                    </a:lnTo>
                    <a:lnTo>
                      <a:pt x="9913" y="2243"/>
                    </a:lnTo>
                    <a:lnTo>
                      <a:pt x="9916" y="2243"/>
                    </a:lnTo>
                    <a:lnTo>
                      <a:pt x="9917" y="2243"/>
                    </a:lnTo>
                    <a:lnTo>
                      <a:pt x="9916" y="2243"/>
                    </a:lnTo>
                    <a:lnTo>
                      <a:pt x="9913" y="2242"/>
                    </a:lnTo>
                    <a:lnTo>
                      <a:pt x="9909" y="2241"/>
                    </a:lnTo>
                    <a:lnTo>
                      <a:pt x="9903" y="2239"/>
                    </a:lnTo>
                    <a:lnTo>
                      <a:pt x="9895" y="2237"/>
                    </a:lnTo>
                    <a:lnTo>
                      <a:pt x="9886" y="2234"/>
                    </a:lnTo>
                    <a:lnTo>
                      <a:pt x="9876" y="2232"/>
                    </a:lnTo>
                    <a:lnTo>
                      <a:pt x="9865" y="2229"/>
                    </a:lnTo>
                    <a:lnTo>
                      <a:pt x="9851" y="2225"/>
                    </a:lnTo>
                    <a:lnTo>
                      <a:pt x="9837" y="2221"/>
                    </a:lnTo>
                    <a:lnTo>
                      <a:pt x="9821" y="2217"/>
                    </a:lnTo>
                    <a:lnTo>
                      <a:pt x="9805" y="2213"/>
                    </a:lnTo>
                    <a:lnTo>
                      <a:pt x="9770" y="2205"/>
                    </a:lnTo>
                    <a:lnTo>
                      <a:pt x="9730" y="2197"/>
                    </a:lnTo>
                    <a:lnTo>
                      <a:pt x="9688" y="2187"/>
                    </a:lnTo>
                    <a:lnTo>
                      <a:pt x="9643" y="2179"/>
                    </a:lnTo>
                    <a:lnTo>
                      <a:pt x="9596" y="2171"/>
                    </a:lnTo>
                    <a:lnTo>
                      <a:pt x="9549" y="2164"/>
                    </a:lnTo>
                    <a:lnTo>
                      <a:pt x="9500" y="2159"/>
                    </a:lnTo>
                    <a:lnTo>
                      <a:pt x="9452" y="2153"/>
                    </a:lnTo>
                    <a:lnTo>
                      <a:pt x="9403" y="2150"/>
                    </a:lnTo>
                    <a:lnTo>
                      <a:pt x="9356" y="2149"/>
                    </a:lnTo>
                    <a:lnTo>
                      <a:pt x="9320" y="2149"/>
                    </a:lnTo>
                    <a:lnTo>
                      <a:pt x="9286" y="2150"/>
                    </a:lnTo>
                    <a:lnTo>
                      <a:pt x="9252" y="2152"/>
                    </a:lnTo>
                    <a:lnTo>
                      <a:pt x="9219" y="2158"/>
                    </a:lnTo>
                    <a:lnTo>
                      <a:pt x="9188" y="2165"/>
                    </a:lnTo>
                    <a:lnTo>
                      <a:pt x="9173" y="2170"/>
                    </a:lnTo>
                    <a:lnTo>
                      <a:pt x="9158" y="2176"/>
                    </a:lnTo>
                    <a:lnTo>
                      <a:pt x="9145" y="2183"/>
                    </a:lnTo>
                    <a:lnTo>
                      <a:pt x="9132" y="2192"/>
                    </a:lnTo>
                    <a:lnTo>
                      <a:pt x="9118" y="2201"/>
                    </a:lnTo>
                    <a:lnTo>
                      <a:pt x="9107" y="2212"/>
                    </a:lnTo>
                    <a:lnTo>
                      <a:pt x="9100" y="2217"/>
                    </a:lnTo>
                    <a:lnTo>
                      <a:pt x="9092" y="2222"/>
                    </a:lnTo>
                    <a:lnTo>
                      <a:pt x="9078" y="2238"/>
                    </a:lnTo>
                    <a:lnTo>
                      <a:pt x="9064" y="2256"/>
                    </a:lnTo>
                    <a:lnTo>
                      <a:pt x="9051" y="2279"/>
                    </a:lnTo>
                    <a:lnTo>
                      <a:pt x="9039" y="2305"/>
                    </a:lnTo>
                    <a:lnTo>
                      <a:pt x="9025" y="2333"/>
                    </a:lnTo>
                    <a:lnTo>
                      <a:pt x="9014" y="2364"/>
                    </a:lnTo>
                    <a:lnTo>
                      <a:pt x="9002" y="2398"/>
                    </a:lnTo>
                    <a:lnTo>
                      <a:pt x="8990" y="2433"/>
                    </a:lnTo>
                    <a:lnTo>
                      <a:pt x="8980" y="2470"/>
                    </a:lnTo>
                    <a:lnTo>
                      <a:pt x="8970" y="2509"/>
                    </a:lnTo>
                    <a:lnTo>
                      <a:pt x="8959" y="2549"/>
                    </a:lnTo>
                    <a:lnTo>
                      <a:pt x="8941" y="2630"/>
                    </a:lnTo>
                    <a:lnTo>
                      <a:pt x="8923" y="2714"/>
                    </a:lnTo>
                    <a:lnTo>
                      <a:pt x="8909" y="2796"/>
                    </a:lnTo>
                    <a:lnTo>
                      <a:pt x="8901" y="2836"/>
                    </a:lnTo>
                    <a:lnTo>
                      <a:pt x="8895" y="2876"/>
                    </a:lnTo>
                    <a:lnTo>
                      <a:pt x="8889" y="2913"/>
                    </a:lnTo>
                    <a:lnTo>
                      <a:pt x="8884" y="2949"/>
                    </a:lnTo>
                    <a:lnTo>
                      <a:pt x="8879" y="2983"/>
                    </a:lnTo>
                    <a:lnTo>
                      <a:pt x="8875" y="3014"/>
                    </a:lnTo>
                    <a:lnTo>
                      <a:pt x="8870" y="3042"/>
                    </a:lnTo>
                    <a:lnTo>
                      <a:pt x="8867" y="3068"/>
                    </a:lnTo>
                    <a:lnTo>
                      <a:pt x="8864" y="3091"/>
                    </a:lnTo>
                    <a:lnTo>
                      <a:pt x="8861" y="3110"/>
                    </a:lnTo>
                    <a:lnTo>
                      <a:pt x="8860" y="3126"/>
                    </a:lnTo>
                    <a:lnTo>
                      <a:pt x="8859" y="3132"/>
                    </a:lnTo>
                    <a:lnTo>
                      <a:pt x="8858" y="3137"/>
                    </a:lnTo>
                    <a:lnTo>
                      <a:pt x="8858" y="3141"/>
                    </a:lnTo>
                    <a:lnTo>
                      <a:pt x="8858" y="3144"/>
                    </a:lnTo>
                    <a:lnTo>
                      <a:pt x="8857" y="3146"/>
                    </a:lnTo>
                    <a:lnTo>
                      <a:pt x="8857" y="3146"/>
                    </a:lnTo>
                    <a:lnTo>
                      <a:pt x="8857" y="3146"/>
                    </a:lnTo>
                    <a:close/>
                    <a:moveTo>
                      <a:pt x="9387" y="3926"/>
                    </a:moveTo>
                    <a:lnTo>
                      <a:pt x="9389" y="3924"/>
                    </a:lnTo>
                    <a:lnTo>
                      <a:pt x="9393" y="3920"/>
                    </a:lnTo>
                    <a:lnTo>
                      <a:pt x="9399" y="3914"/>
                    </a:lnTo>
                    <a:lnTo>
                      <a:pt x="9407" y="3906"/>
                    </a:lnTo>
                    <a:lnTo>
                      <a:pt x="9418" y="3895"/>
                    </a:lnTo>
                    <a:lnTo>
                      <a:pt x="9430" y="3883"/>
                    </a:lnTo>
                    <a:lnTo>
                      <a:pt x="9443" y="3870"/>
                    </a:lnTo>
                    <a:lnTo>
                      <a:pt x="9457" y="3856"/>
                    </a:lnTo>
                    <a:lnTo>
                      <a:pt x="9488" y="3825"/>
                    </a:lnTo>
                    <a:lnTo>
                      <a:pt x="9519" y="3794"/>
                    </a:lnTo>
                    <a:lnTo>
                      <a:pt x="9548" y="3764"/>
                    </a:lnTo>
                    <a:lnTo>
                      <a:pt x="9561" y="3751"/>
                    </a:lnTo>
                    <a:lnTo>
                      <a:pt x="9573" y="3739"/>
                    </a:lnTo>
                    <a:lnTo>
                      <a:pt x="9597" y="3717"/>
                    </a:lnTo>
                    <a:lnTo>
                      <a:pt x="9620" y="3699"/>
                    </a:lnTo>
                    <a:lnTo>
                      <a:pt x="9641" y="3682"/>
                    </a:lnTo>
                    <a:lnTo>
                      <a:pt x="9659" y="3669"/>
                    </a:lnTo>
                    <a:lnTo>
                      <a:pt x="9676" y="3658"/>
                    </a:lnTo>
                    <a:lnTo>
                      <a:pt x="9682" y="3654"/>
                    </a:lnTo>
                    <a:lnTo>
                      <a:pt x="9688" y="3651"/>
                    </a:lnTo>
                    <a:lnTo>
                      <a:pt x="9692" y="3648"/>
                    </a:lnTo>
                    <a:lnTo>
                      <a:pt x="9696" y="3647"/>
                    </a:lnTo>
                    <a:lnTo>
                      <a:pt x="9698" y="3646"/>
                    </a:lnTo>
                    <a:lnTo>
                      <a:pt x="9698" y="3645"/>
                    </a:lnTo>
                    <a:lnTo>
                      <a:pt x="9699" y="3652"/>
                    </a:lnTo>
                    <a:lnTo>
                      <a:pt x="9700" y="3659"/>
                    </a:lnTo>
                    <a:lnTo>
                      <a:pt x="9702" y="3669"/>
                    </a:lnTo>
                    <a:lnTo>
                      <a:pt x="9705" y="3679"/>
                    </a:lnTo>
                    <a:lnTo>
                      <a:pt x="9714" y="3702"/>
                    </a:lnTo>
                    <a:lnTo>
                      <a:pt x="9719" y="3714"/>
                    </a:lnTo>
                    <a:lnTo>
                      <a:pt x="9726" y="3727"/>
                    </a:lnTo>
                    <a:lnTo>
                      <a:pt x="9733" y="3741"/>
                    </a:lnTo>
                    <a:lnTo>
                      <a:pt x="9743" y="3754"/>
                    </a:lnTo>
                    <a:lnTo>
                      <a:pt x="9753" y="3768"/>
                    </a:lnTo>
                    <a:lnTo>
                      <a:pt x="9764" y="3781"/>
                    </a:lnTo>
                    <a:lnTo>
                      <a:pt x="9777" y="3794"/>
                    </a:lnTo>
                    <a:lnTo>
                      <a:pt x="9791" y="3808"/>
                    </a:lnTo>
                    <a:lnTo>
                      <a:pt x="9807" y="3820"/>
                    </a:lnTo>
                    <a:lnTo>
                      <a:pt x="9823" y="3832"/>
                    </a:lnTo>
                    <a:lnTo>
                      <a:pt x="9846" y="3854"/>
                    </a:lnTo>
                    <a:lnTo>
                      <a:pt x="9869" y="3875"/>
                    </a:lnTo>
                    <a:lnTo>
                      <a:pt x="9889" y="3893"/>
                    </a:lnTo>
                    <a:lnTo>
                      <a:pt x="9910" y="3910"/>
                    </a:lnTo>
                    <a:lnTo>
                      <a:pt x="9929" y="3924"/>
                    </a:lnTo>
                    <a:lnTo>
                      <a:pt x="9947" y="3936"/>
                    </a:lnTo>
                    <a:lnTo>
                      <a:pt x="9964" y="3948"/>
                    </a:lnTo>
                    <a:lnTo>
                      <a:pt x="9979" y="3957"/>
                    </a:lnTo>
                    <a:lnTo>
                      <a:pt x="9993" y="3965"/>
                    </a:lnTo>
                    <a:lnTo>
                      <a:pt x="10005" y="3971"/>
                    </a:lnTo>
                    <a:lnTo>
                      <a:pt x="10016" y="3978"/>
                    </a:lnTo>
                    <a:lnTo>
                      <a:pt x="10025" y="3982"/>
                    </a:lnTo>
                    <a:lnTo>
                      <a:pt x="10032" y="3985"/>
                    </a:lnTo>
                    <a:lnTo>
                      <a:pt x="10037" y="3987"/>
                    </a:lnTo>
                    <a:lnTo>
                      <a:pt x="10040" y="3988"/>
                    </a:lnTo>
                    <a:lnTo>
                      <a:pt x="10041" y="3988"/>
                    </a:lnTo>
                    <a:lnTo>
                      <a:pt x="10040" y="3989"/>
                    </a:lnTo>
                    <a:lnTo>
                      <a:pt x="10037" y="3992"/>
                    </a:lnTo>
                    <a:lnTo>
                      <a:pt x="10033" y="3997"/>
                    </a:lnTo>
                    <a:lnTo>
                      <a:pt x="10027" y="4004"/>
                    </a:lnTo>
                    <a:lnTo>
                      <a:pt x="10018" y="4013"/>
                    </a:lnTo>
                    <a:lnTo>
                      <a:pt x="10010" y="4023"/>
                    </a:lnTo>
                    <a:lnTo>
                      <a:pt x="10001" y="4034"/>
                    </a:lnTo>
                    <a:lnTo>
                      <a:pt x="9990" y="4047"/>
                    </a:lnTo>
                    <a:lnTo>
                      <a:pt x="9980" y="4060"/>
                    </a:lnTo>
                    <a:lnTo>
                      <a:pt x="9970" y="4074"/>
                    </a:lnTo>
                    <a:lnTo>
                      <a:pt x="9949" y="4106"/>
                    </a:lnTo>
                    <a:lnTo>
                      <a:pt x="9932" y="4140"/>
                    </a:lnTo>
                    <a:lnTo>
                      <a:pt x="9923" y="4158"/>
                    </a:lnTo>
                    <a:lnTo>
                      <a:pt x="9917" y="4175"/>
                    </a:lnTo>
                    <a:lnTo>
                      <a:pt x="9895" y="4211"/>
                    </a:lnTo>
                    <a:lnTo>
                      <a:pt x="9876" y="4249"/>
                    </a:lnTo>
                    <a:lnTo>
                      <a:pt x="9859" y="4286"/>
                    </a:lnTo>
                    <a:lnTo>
                      <a:pt x="9853" y="4303"/>
                    </a:lnTo>
                    <a:lnTo>
                      <a:pt x="9847" y="4320"/>
                    </a:lnTo>
                    <a:lnTo>
                      <a:pt x="9841" y="4335"/>
                    </a:lnTo>
                    <a:lnTo>
                      <a:pt x="9837" y="4350"/>
                    </a:lnTo>
                    <a:lnTo>
                      <a:pt x="9833" y="4362"/>
                    </a:lnTo>
                    <a:lnTo>
                      <a:pt x="9828" y="4372"/>
                    </a:lnTo>
                    <a:lnTo>
                      <a:pt x="9826" y="4381"/>
                    </a:lnTo>
                    <a:lnTo>
                      <a:pt x="9824" y="4388"/>
                    </a:lnTo>
                    <a:lnTo>
                      <a:pt x="9823" y="4392"/>
                    </a:lnTo>
                    <a:lnTo>
                      <a:pt x="9823" y="4394"/>
                    </a:lnTo>
                    <a:lnTo>
                      <a:pt x="9823" y="4393"/>
                    </a:lnTo>
                    <a:lnTo>
                      <a:pt x="9826" y="4391"/>
                    </a:lnTo>
                    <a:lnTo>
                      <a:pt x="9829" y="4387"/>
                    </a:lnTo>
                    <a:lnTo>
                      <a:pt x="9835" y="4381"/>
                    </a:lnTo>
                    <a:lnTo>
                      <a:pt x="9841" y="4374"/>
                    </a:lnTo>
                    <a:lnTo>
                      <a:pt x="9848" y="4366"/>
                    </a:lnTo>
                    <a:lnTo>
                      <a:pt x="9856" y="4357"/>
                    </a:lnTo>
                    <a:lnTo>
                      <a:pt x="9867" y="4346"/>
                    </a:lnTo>
                    <a:lnTo>
                      <a:pt x="9877" y="4335"/>
                    </a:lnTo>
                    <a:lnTo>
                      <a:pt x="9889" y="4322"/>
                    </a:lnTo>
                    <a:lnTo>
                      <a:pt x="9903" y="4308"/>
                    </a:lnTo>
                    <a:lnTo>
                      <a:pt x="9917" y="4293"/>
                    </a:lnTo>
                    <a:lnTo>
                      <a:pt x="9948" y="4261"/>
                    </a:lnTo>
                    <a:lnTo>
                      <a:pt x="9983" y="4226"/>
                    </a:lnTo>
                    <a:lnTo>
                      <a:pt x="10021" y="4188"/>
                    </a:lnTo>
                    <a:lnTo>
                      <a:pt x="10062" y="4149"/>
                    </a:lnTo>
                    <a:lnTo>
                      <a:pt x="10106" y="4107"/>
                    </a:lnTo>
                    <a:lnTo>
                      <a:pt x="10153" y="4064"/>
                    </a:lnTo>
                    <a:lnTo>
                      <a:pt x="10200" y="4022"/>
                    </a:lnTo>
                    <a:lnTo>
                      <a:pt x="10250" y="3979"/>
                    </a:lnTo>
                    <a:lnTo>
                      <a:pt x="10301" y="3936"/>
                    </a:lnTo>
                    <a:lnTo>
                      <a:pt x="10353" y="3894"/>
                    </a:lnTo>
                    <a:lnTo>
                      <a:pt x="10429" y="3838"/>
                    </a:lnTo>
                    <a:lnTo>
                      <a:pt x="10505" y="3785"/>
                    </a:lnTo>
                    <a:lnTo>
                      <a:pt x="10578" y="3736"/>
                    </a:lnTo>
                    <a:lnTo>
                      <a:pt x="10651" y="3690"/>
                    </a:lnTo>
                    <a:lnTo>
                      <a:pt x="10720" y="3648"/>
                    </a:lnTo>
                    <a:lnTo>
                      <a:pt x="10787" y="3610"/>
                    </a:lnTo>
                    <a:lnTo>
                      <a:pt x="10819" y="3592"/>
                    </a:lnTo>
                    <a:lnTo>
                      <a:pt x="10851" y="3575"/>
                    </a:lnTo>
                    <a:lnTo>
                      <a:pt x="10881" y="3559"/>
                    </a:lnTo>
                    <a:lnTo>
                      <a:pt x="10910" y="3544"/>
                    </a:lnTo>
                    <a:lnTo>
                      <a:pt x="10938" y="3530"/>
                    </a:lnTo>
                    <a:lnTo>
                      <a:pt x="10965" y="3517"/>
                    </a:lnTo>
                    <a:lnTo>
                      <a:pt x="10990" y="3505"/>
                    </a:lnTo>
                    <a:lnTo>
                      <a:pt x="11014" y="3494"/>
                    </a:lnTo>
                    <a:lnTo>
                      <a:pt x="11036" y="3482"/>
                    </a:lnTo>
                    <a:lnTo>
                      <a:pt x="11057" y="3473"/>
                    </a:lnTo>
                    <a:lnTo>
                      <a:pt x="11076" y="3465"/>
                    </a:lnTo>
                    <a:lnTo>
                      <a:pt x="11094" y="3456"/>
                    </a:lnTo>
                    <a:lnTo>
                      <a:pt x="11110" y="3449"/>
                    </a:lnTo>
                    <a:lnTo>
                      <a:pt x="11123" y="3444"/>
                    </a:lnTo>
                    <a:lnTo>
                      <a:pt x="11135" y="3439"/>
                    </a:lnTo>
                    <a:lnTo>
                      <a:pt x="11146" y="3435"/>
                    </a:lnTo>
                    <a:lnTo>
                      <a:pt x="11153" y="3432"/>
                    </a:lnTo>
                    <a:lnTo>
                      <a:pt x="11159" y="3430"/>
                    </a:lnTo>
                    <a:lnTo>
                      <a:pt x="11162" y="3428"/>
                    </a:lnTo>
                    <a:lnTo>
                      <a:pt x="11163" y="3428"/>
                    </a:lnTo>
                    <a:lnTo>
                      <a:pt x="11162" y="3428"/>
                    </a:lnTo>
                    <a:lnTo>
                      <a:pt x="11158" y="3428"/>
                    </a:lnTo>
                    <a:lnTo>
                      <a:pt x="11151" y="3428"/>
                    </a:lnTo>
                    <a:lnTo>
                      <a:pt x="11142" y="3429"/>
                    </a:lnTo>
                    <a:lnTo>
                      <a:pt x="11131" y="3430"/>
                    </a:lnTo>
                    <a:lnTo>
                      <a:pt x="11118" y="3431"/>
                    </a:lnTo>
                    <a:lnTo>
                      <a:pt x="11102" y="3433"/>
                    </a:lnTo>
                    <a:lnTo>
                      <a:pt x="11086" y="3435"/>
                    </a:lnTo>
                    <a:lnTo>
                      <a:pt x="11067" y="3439"/>
                    </a:lnTo>
                    <a:lnTo>
                      <a:pt x="11048" y="3443"/>
                    </a:lnTo>
                    <a:lnTo>
                      <a:pt x="11027" y="3447"/>
                    </a:lnTo>
                    <a:lnTo>
                      <a:pt x="11005" y="3453"/>
                    </a:lnTo>
                    <a:lnTo>
                      <a:pt x="10984" y="3461"/>
                    </a:lnTo>
                    <a:lnTo>
                      <a:pt x="10961" y="3469"/>
                    </a:lnTo>
                    <a:lnTo>
                      <a:pt x="10937" y="3479"/>
                    </a:lnTo>
                    <a:lnTo>
                      <a:pt x="10914" y="3489"/>
                    </a:lnTo>
                    <a:lnTo>
                      <a:pt x="10892" y="3496"/>
                    </a:lnTo>
                    <a:lnTo>
                      <a:pt x="10872" y="3501"/>
                    </a:lnTo>
                    <a:lnTo>
                      <a:pt x="10853" y="3507"/>
                    </a:lnTo>
                    <a:lnTo>
                      <a:pt x="10837" y="3512"/>
                    </a:lnTo>
                    <a:lnTo>
                      <a:pt x="10823" y="3518"/>
                    </a:lnTo>
                    <a:lnTo>
                      <a:pt x="10810" y="3523"/>
                    </a:lnTo>
                    <a:lnTo>
                      <a:pt x="10799" y="3528"/>
                    </a:lnTo>
                    <a:lnTo>
                      <a:pt x="10789" y="3533"/>
                    </a:lnTo>
                    <a:lnTo>
                      <a:pt x="10781" y="3537"/>
                    </a:lnTo>
                    <a:lnTo>
                      <a:pt x="10775" y="3541"/>
                    </a:lnTo>
                    <a:lnTo>
                      <a:pt x="10769" y="3544"/>
                    </a:lnTo>
                    <a:lnTo>
                      <a:pt x="10765" y="3547"/>
                    </a:lnTo>
                    <a:lnTo>
                      <a:pt x="10762" y="3549"/>
                    </a:lnTo>
                    <a:lnTo>
                      <a:pt x="10760" y="3550"/>
                    </a:lnTo>
                    <a:lnTo>
                      <a:pt x="10759" y="3552"/>
                    </a:lnTo>
                    <a:lnTo>
                      <a:pt x="10759" y="3550"/>
                    </a:lnTo>
                    <a:lnTo>
                      <a:pt x="10759" y="3545"/>
                    </a:lnTo>
                    <a:lnTo>
                      <a:pt x="10757" y="3537"/>
                    </a:lnTo>
                    <a:lnTo>
                      <a:pt x="10756" y="3525"/>
                    </a:lnTo>
                    <a:lnTo>
                      <a:pt x="10754" y="3512"/>
                    </a:lnTo>
                    <a:lnTo>
                      <a:pt x="10751" y="3496"/>
                    </a:lnTo>
                    <a:lnTo>
                      <a:pt x="10748" y="3478"/>
                    </a:lnTo>
                    <a:lnTo>
                      <a:pt x="10743" y="3459"/>
                    </a:lnTo>
                    <a:lnTo>
                      <a:pt x="10736" y="3437"/>
                    </a:lnTo>
                    <a:lnTo>
                      <a:pt x="10728" y="3415"/>
                    </a:lnTo>
                    <a:lnTo>
                      <a:pt x="10717" y="3392"/>
                    </a:lnTo>
                    <a:lnTo>
                      <a:pt x="10706" y="3368"/>
                    </a:lnTo>
                    <a:lnTo>
                      <a:pt x="10691" y="3343"/>
                    </a:lnTo>
                    <a:lnTo>
                      <a:pt x="10675" y="3319"/>
                    </a:lnTo>
                    <a:lnTo>
                      <a:pt x="10655" y="3295"/>
                    </a:lnTo>
                    <a:lnTo>
                      <a:pt x="10634" y="3271"/>
                    </a:lnTo>
                    <a:lnTo>
                      <a:pt x="10615" y="3249"/>
                    </a:lnTo>
                    <a:lnTo>
                      <a:pt x="10597" y="3229"/>
                    </a:lnTo>
                    <a:lnTo>
                      <a:pt x="10579" y="3210"/>
                    </a:lnTo>
                    <a:lnTo>
                      <a:pt x="10560" y="3195"/>
                    </a:lnTo>
                    <a:lnTo>
                      <a:pt x="10542" y="3180"/>
                    </a:lnTo>
                    <a:lnTo>
                      <a:pt x="10523" y="3167"/>
                    </a:lnTo>
                    <a:lnTo>
                      <a:pt x="10506" y="3157"/>
                    </a:lnTo>
                    <a:lnTo>
                      <a:pt x="10489" y="3146"/>
                    </a:lnTo>
                    <a:lnTo>
                      <a:pt x="10474" y="3139"/>
                    </a:lnTo>
                    <a:lnTo>
                      <a:pt x="10460" y="3132"/>
                    </a:lnTo>
                    <a:lnTo>
                      <a:pt x="10447" y="3127"/>
                    </a:lnTo>
                    <a:lnTo>
                      <a:pt x="10436" y="3123"/>
                    </a:lnTo>
                    <a:lnTo>
                      <a:pt x="10427" y="3120"/>
                    </a:lnTo>
                    <a:lnTo>
                      <a:pt x="10421" y="3118"/>
                    </a:lnTo>
                    <a:lnTo>
                      <a:pt x="10417" y="3117"/>
                    </a:lnTo>
                    <a:lnTo>
                      <a:pt x="10416" y="3116"/>
                    </a:lnTo>
                    <a:lnTo>
                      <a:pt x="10416" y="3114"/>
                    </a:lnTo>
                    <a:lnTo>
                      <a:pt x="10418" y="3110"/>
                    </a:lnTo>
                    <a:lnTo>
                      <a:pt x="10419" y="3107"/>
                    </a:lnTo>
                    <a:lnTo>
                      <a:pt x="10422" y="3104"/>
                    </a:lnTo>
                    <a:lnTo>
                      <a:pt x="10426" y="3100"/>
                    </a:lnTo>
                    <a:lnTo>
                      <a:pt x="10431" y="3096"/>
                    </a:lnTo>
                    <a:lnTo>
                      <a:pt x="10437" y="3092"/>
                    </a:lnTo>
                    <a:lnTo>
                      <a:pt x="10446" y="3087"/>
                    </a:lnTo>
                    <a:lnTo>
                      <a:pt x="10456" y="3082"/>
                    </a:lnTo>
                    <a:lnTo>
                      <a:pt x="10468" y="3076"/>
                    </a:lnTo>
                    <a:lnTo>
                      <a:pt x="10482" y="3071"/>
                    </a:lnTo>
                    <a:lnTo>
                      <a:pt x="10499" y="3065"/>
                    </a:lnTo>
                    <a:lnTo>
                      <a:pt x="10518" y="3059"/>
                    </a:lnTo>
                    <a:lnTo>
                      <a:pt x="10540" y="3054"/>
                    </a:lnTo>
                    <a:lnTo>
                      <a:pt x="10562" y="3048"/>
                    </a:lnTo>
                    <a:lnTo>
                      <a:pt x="10584" y="3041"/>
                    </a:lnTo>
                    <a:lnTo>
                      <a:pt x="10604" y="3036"/>
                    </a:lnTo>
                    <a:lnTo>
                      <a:pt x="10622" y="3030"/>
                    </a:lnTo>
                    <a:lnTo>
                      <a:pt x="10639" y="3025"/>
                    </a:lnTo>
                    <a:lnTo>
                      <a:pt x="10654" y="3020"/>
                    </a:lnTo>
                    <a:lnTo>
                      <a:pt x="10668" y="3016"/>
                    </a:lnTo>
                    <a:lnTo>
                      <a:pt x="10680" y="3010"/>
                    </a:lnTo>
                    <a:lnTo>
                      <a:pt x="10691" y="3006"/>
                    </a:lnTo>
                    <a:lnTo>
                      <a:pt x="10701" y="3002"/>
                    </a:lnTo>
                    <a:lnTo>
                      <a:pt x="10709" y="2999"/>
                    </a:lnTo>
                    <a:lnTo>
                      <a:pt x="10715" y="2996"/>
                    </a:lnTo>
                    <a:lnTo>
                      <a:pt x="10720" y="2994"/>
                    </a:lnTo>
                    <a:lnTo>
                      <a:pt x="10724" y="2993"/>
                    </a:lnTo>
                    <a:lnTo>
                      <a:pt x="10727" y="2992"/>
                    </a:lnTo>
                    <a:lnTo>
                      <a:pt x="10728" y="2991"/>
                    </a:lnTo>
                    <a:lnTo>
                      <a:pt x="10723" y="2991"/>
                    </a:lnTo>
                    <a:lnTo>
                      <a:pt x="10718" y="2991"/>
                    </a:lnTo>
                    <a:lnTo>
                      <a:pt x="10710" y="2991"/>
                    </a:lnTo>
                    <a:lnTo>
                      <a:pt x="10702" y="2992"/>
                    </a:lnTo>
                    <a:lnTo>
                      <a:pt x="10690" y="2992"/>
                    </a:lnTo>
                    <a:lnTo>
                      <a:pt x="10679" y="2993"/>
                    </a:lnTo>
                    <a:lnTo>
                      <a:pt x="10665" y="2994"/>
                    </a:lnTo>
                    <a:lnTo>
                      <a:pt x="10650" y="2995"/>
                    </a:lnTo>
                    <a:lnTo>
                      <a:pt x="10634" y="2997"/>
                    </a:lnTo>
                    <a:lnTo>
                      <a:pt x="10615" y="2999"/>
                    </a:lnTo>
                    <a:lnTo>
                      <a:pt x="10595" y="3001"/>
                    </a:lnTo>
                    <a:lnTo>
                      <a:pt x="10576" y="3004"/>
                    </a:lnTo>
                    <a:lnTo>
                      <a:pt x="10554" y="3008"/>
                    </a:lnTo>
                    <a:lnTo>
                      <a:pt x="10530" y="3013"/>
                    </a:lnTo>
                    <a:lnTo>
                      <a:pt x="10507" y="3017"/>
                    </a:lnTo>
                    <a:lnTo>
                      <a:pt x="10482" y="3023"/>
                    </a:lnTo>
                    <a:lnTo>
                      <a:pt x="10428" y="3035"/>
                    </a:lnTo>
                    <a:lnTo>
                      <a:pt x="10371" y="3052"/>
                    </a:lnTo>
                    <a:lnTo>
                      <a:pt x="10312" y="3072"/>
                    </a:lnTo>
                    <a:lnTo>
                      <a:pt x="10281" y="3084"/>
                    </a:lnTo>
                    <a:lnTo>
                      <a:pt x="10250" y="3096"/>
                    </a:lnTo>
                    <a:lnTo>
                      <a:pt x="10217" y="3110"/>
                    </a:lnTo>
                    <a:lnTo>
                      <a:pt x="10185" y="3125"/>
                    </a:lnTo>
                    <a:lnTo>
                      <a:pt x="10150" y="3141"/>
                    </a:lnTo>
                    <a:lnTo>
                      <a:pt x="10117" y="3158"/>
                    </a:lnTo>
                    <a:lnTo>
                      <a:pt x="10083" y="3176"/>
                    </a:lnTo>
                    <a:lnTo>
                      <a:pt x="10048" y="3197"/>
                    </a:lnTo>
                    <a:lnTo>
                      <a:pt x="10014" y="3217"/>
                    </a:lnTo>
                    <a:lnTo>
                      <a:pt x="9979" y="3240"/>
                    </a:lnTo>
                    <a:lnTo>
                      <a:pt x="9944" y="3262"/>
                    </a:lnTo>
                    <a:lnTo>
                      <a:pt x="9911" y="3284"/>
                    </a:lnTo>
                    <a:lnTo>
                      <a:pt x="9878" y="3308"/>
                    </a:lnTo>
                    <a:lnTo>
                      <a:pt x="9846" y="3333"/>
                    </a:lnTo>
                    <a:lnTo>
                      <a:pt x="9785" y="3384"/>
                    </a:lnTo>
                    <a:lnTo>
                      <a:pt x="9728" y="3439"/>
                    </a:lnTo>
                    <a:lnTo>
                      <a:pt x="9676" y="3496"/>
                    </a:lnTo>
                    <a:lnTo>
                      <a:pt x="9651" y="3524"/>
                    </a:lnTo>
                    <a:lnTo>
                      <a:pt x="9627" y="3553"/>
                    </a:lnTo>
                    <a:lnTo>
                      <a:pt x="9604" y="3581"/>
                    </a:lnTo>
                    <a:lnTo>
                      <a:pt x="9583" y="3610"/>
                    </a:lnTo>
                    <a:lnTo>
                      <a:pt x="9562" y="3638"/>
                    </a:lnTo>
                    <a:lnTo>
                      <a:pt x="9542" y="3665"/>
                    </a:lnTo>
                    <a:lnTo>
                      <a:pt x="9524" y="3691"/>
                    </a:lnTo>
                    <a:lnTo>
                      <a:pt x="9507" y="3717"/>
                    </a:lnTo>
                    <a:lnTo>
                      <a:pt x="9491" y="3743"/>
                    </a:lnTo>
                    <a:lnTo>
                      <a:pt x="9475" y="3767"/>
                    </a:lnTo>
                    <a:lnTo>
                      <a:pt x="9462" y="3789"/>
                    </a:lnTo>
                    <a:lnTo>
                      <a:pt x="9449" y="3811"/>
                    </a:lnTo>
                    <a:lnTo>
                      <a:pt x="9437" y="3831"/>
                    </a:lnTo>
                    <a:lnTo>
                      <a:pt x="9427" y="3850"/>
                    </a:lnTo>
                    <a:lnTo>
                      <a:pt x="9418" y="3866"/>
                    </a:lnTo>
                    <a:lnTo>
                      <a:pt x="9409" y="3881"/>
                    </a:lnTo>
                    <a:lnTo>
                      <a:pt x="9403" y="3894"/>
                    </a:lnTo>
                    <a:lnTo>
                      <a:pt x="9397" y="3906"/>
                    </a:lnTo>
                    <a:lnTo>
                      <a:pt x="9393" y="3914"/>
                    </a:lnTo>
                    <a:lnTo>
                      <a:pt x="9390" y="3921"/>
                    </a:lnTo>
                    <a:lnTo>
                      <a:pt x="9388" y="3924"/>
                    </a:lnTo>
                    <a:lnTo>
                      <a:pt x="9387" y="3926"/>
                    </a:lnTo>
                    <a:lnTo>
                      <a:pt x="9387" y="3926"/>
                    </a:lnTo>
                    <a:close/>
                    <a:moveTo>
                      <a:pt x="9231" y="0"/>
                    </a:moveTo>
                    <a:lnTo>
                      <a:pt x="9134" y="1"/>
                    </a:lnTo>
                    <a:lnTo>
                      <a:pt x="9040" y="4"/>
                    </a:lnTo>
                    <a:lnTo>
                      <a:pt x="8947" y="8"/>
                    </a:lnTo>
                    <a:lnTo>
                      <a:pt x="8856" y="15"/>
                    </a:lnTo>
                    <a:lnTo>
                      <a:pt x="8767" y="23"/>
                    </a:lnTo>
                    <a:lnTo>
                      <a:pt x="8680" y="34"/>
                    </a:lnTo>
                    <a:lnTo>
                      <a:pt x="8596" y="46"/>
                    </a:lnTo>
                    <a:lnTo>
                      <a:pt x="8513" y="59"/>
                    </a:lnTo>
                    <a:lnTo>
                      <a:pt x="8433" y="75"/>
                    </a:lnTo>
                    <a:lnTo>
                      <a:pt x="8354" y="91"/>
                    </a:lnTo>
                    <a:lnTo>
                      <a:pt x="8277" y="110"/>
                    </a:lnTo>
                    <a:lnTo>
                      <a:pt x="8202" y="129"/>
                    </a:lnTo>
                    <a:lnTo>
                      <a:pt x="8129" y="150"/>
                    </a:lnTo>
                    <a:lnTo>
                      <a:pt x="8058" y="172"/>
                    </a:lnTo>
                    <a:lnTo>
                      <a:pt x="7989" y="195"/>
                    </a:lnTo>
                    <a:lnTo>
                      <a:pt x="7921" y="219"/>
                    </a:lnTo>
                    <a:lnTo>
                      <a:pt x="7856" y="245"/>
                    </a:lnTo>
                    <a:lnTo>
                      <a:pt x="7792" y="272"/>
                    </a:lnTo>
                    <a:lnTo>
                      <a:pt x="7730" y="298"/>
                    </a:lnTo>
                    <a:lnTo>
                      <a:pt x="7669" y="326"/>
                    </a:lnTo>
                    <a:lnTo>
                      <a:pt x="7610" y="355"/>
                    </a:lnTo>
                    <a:lnTo>
                      <a:pt x="7553" y="385"/>
                    </a:lnTo>
                    <a:lnTo>
                      <a:pt x="7497" y="416"/>
                    </a:lnTo>
                    <a:lnTo>
                      <a:pt x="7444" y="447"/>
                    </a:lnTo>
                    <a:lnTo>
                      <a:pt x="7392" y="478"/>
                    </a:lnTo>
                    <a:lnTo>
                      <a:pt x="7342" y="510"/>
                    </a:lnTo>
                    <a:lnTo>
                      <a:pt x="7293" y="542"/>
                    </a:lnTo>
                    <a:lnTo>
                      <a:pt x="7246" y="575"/>
                    </a:lnTo>
                    <a:lnTo>
                      <a:pt x="7200" y="608"/>
                    </a:lnTo>
                    <a:lnTo>
                      <a:pt x="7157" y="641"/>
                    </a:lnTo>
                    <a:lnTo>
                      <a:pt x="7113" y="675"/>
                    </a:lnTo>
                    <a:lnTo>
                      <a:pt x="7073" y="708"/>
                    </a:lnTo>
                    <a:lnTo>
                      <a:pt x="7034" y="742"/>
                    </a:lnTo>
                    <a:lnTo>
                      <a:pt x="6996" y="775"/>
                    </a:lnTo>
                    <a:lnTo>
                      <a:pt x="6960" y="809"/>
                    </a:lnTo>
                    <a:lnTo>
                      <a:pt x="6924" y="842"/>
                    </a:lnTo>
                    <a:lnTo>
                      <a:pt x="6890" y="875"/>
                    </a:lnTo>
                    <a:lnTo>
                      <a:pt x="6858" y="908"/>
                    </a:lnTo>
                    <a:lnTo>
                      <a:pt x="6827" y="941"/>
                    </a:lnTo>
                    <a:lnTo>
                      <a:pt x="6799" y="973"/>
                    </a:lnTo>
                    <a:lnTo>
                      <a:pt x="6771" y="1005"/>
                    </a:lnTo>
                    <a:lnTo>
                      <a:pt x="6744" y="1036"/>
                    </a:lnTo>
                    <a:lnTo>
                      <a:pt x="6718" y="1067"/>
                    </a:lnTo>
                    <a:lnTo>
                      <a:pt x="6694" y="1097"/>
                    </a:lnTo>
                    <a:lnTo>
                      <a:pt x="6672" y="1127"/>
                    </a:lnTo>
                    <a:lnTo>
                      <a:pt x="6650" y="1154"/>
                    </a:lnTo>
                    <a:lnTo>
                      <a:pt x="6629" y="1182"/>
                    </a:lnTo>
                    <a:lnTo>
                      <a:pt x="6611" y="1209"/>
                    </a:lnTo>
                    <a:lnTo>
                      <a:pt x="6593" y="1235"/>
                    </a:lnTo>
                    <a:lnTo>
                      <a:pt x="6576" y="1259"/>
                    </a:lnTo>
                    <a:lnTo>
                      <a:pt x="6560" y="1283"/>
                    </a:lnTo>
                    <a:lnTo>
                      <a:pt x="6547" y="1306"/>
                    </a:lnTo>
                    <a:lnTo>
                      <a:pt x="6533" y="1327"/>
                    </a:lnTo>
                    <a:lnTo>
                      <a:pt x="6521" y="1347"/>
                    </a:lnTo>
                    <a:lnTo>
                      <a:pt x="6509" y="1365"/>
                    </a:lnTo>
                    <a:lnTo>
                      <a:pt x="6500" y="1383"/>
                    </a:lnTo>
                    <a:lnTo>
                      <a:pt x="6491" y="1399"/>
                    </a:lnTo>
                    <a:lnTo>
                      <a:pt x="6484" y="1414"/>
                    </a:lnTo>
                    <a:lnTo>
                      <a:pt x="6476" y="1426"/>
                    </a:lnTo>
                    <a:lnTo>
                      <a:pt x="6471" y="1438"/>
                    </a:lnTo>
                    <a:lnTo>
                      <a:pt x="6466" y="1447"/>
                    </a:lnTo>
                    <a:lnTo>
                      <a:pt x="6462" y="1454"/>
                    </a:lnTo>
                    <a:lnTo>
                      <a:pt x="6460" y="1460"/>
                    </a:lnTo>
                    <a:lnTo>
                      <a:pt x="6458" y="1464"/>
                    </a:lnTo>
                    <a:lnTo>
                      <a:pt x="6431" y="1476"/>
                    </a:lnTo>
                    <a:lnTo>
                      <a:pt x="6402" y="1487"/>
                    </a:lnTo>
                    <a:lnTo>
                      <a:pt x="6373" y="1496"/>
                    </a:lnTo>
                    <a:lnTo>
                      <a:pt x="6343" y="1506"/>
                    </a:lnTo>
                    <a:lnTo>
                      <a:pt x="6311" y="1513"/>
                    </a:lnTo>
                    <a:lnTo>
                      <a:pt x="6278" y="1519"/>
                    </a:lnTo>
                    <a:lnTo>
                      <a:pt x="6244" y="1523"/>
                    </a:lnTo>
                    <a:lnTo>
                      <a:pt x="6208" y="1526"/>
                    </a:lnTo>
                    <a:lnTo>
                      <a:pt x="6161" y="1540"/>
                    </a:lnTo>
                    <a:lnTo>
                      <a:pt x="6114" y="1557"/>
                    </a:lnTo>
                    <a:lnTo>
                      <a:pt x="6090" y="1567"/>
                    </a:lnTo>
                    <a:lnTo>
                      <a:pt x="6067" y="1579"/>
                    </a:lnTo>
                    <a:lnTo>
                      <a:pt x="6043" y="1591"/>
                    </a:lnTo>
                    <a:lnTo>
                      <a:pt x="6018" y="1604"/>
                    </a:lnTo>
                    <a:lnTo>
                      <a:pt x="5994" y="1619"/>
                    </a:lnTo>
                    <a:lnTo>
                      <a:pt x="5970" y="1634"/>
                    </a:lnTo>
                    <a:lnTo>
                      <a:pt x="5945" y="1651"/>
                    </a:lnTo>
                    <a:lnTo>
                      <a:pt x="5919" y="1668"/>
                    </a:lnTo>
                    <a:lnTo>
                      <a:pt x="5893" y="1688"/>
                    </a:lnTo>
                    <a:lnTo>
                      <a:pt x="5867" y="1708"/>
                    </a:lnTo>
                    <a:lnTo>
                      <a:pt x="5842" y="1729"/>
                    </a:lnTo>
                    <a:lnTo>
                      <a:pt x="5815" y="1752"/>
                    </a:lnTo>
                    <a:lnTo>
                      <a:pt x="5787" y="1776"/>
                    </a:lnTo>
                    <a:lnTo>
                      <a:pt x="5759" y="1801"/>
                    </a:lnTo>
                    <a:lnTo>
                      <a:pt x="5731" y="1828"/>
                    </a:lnTo>
                    <a:lnTo>
                      <a:pt x="5702" y="1856"/>
                    </a:lnTo>
                    <a:lnTo>
                      <a:pt x="5673" y="1886"/>
                    </a:lnTo>
                    <a:lnTo>
                      <a:pt x="5643" y="1917"/>
                    </a:lnTo>
                    <a:lnTo>
                      <a:pt x="5612" y="1948"/>
                    </a:lnTo>
                    <a:lnTo>
                      <a:pt x="5581" y="1981"/>
                    </a:lnTo>
                    <a:lnTo>
                      <a:pt x="5549" y="2017"/>
                    </a:lnTo>
                    <a:lnTo>
                      <a:pt x="5516" y="2054"/>
                    </a:lnTo>
                    <a:lnTo>
                      <a:pt x="5483" y="2092"/>
                    </a:lnTo>
                    <a:lnTo>
                      <a:pt x="5449" y="2131"/>
                    </a:lnTo>
                    <a:lnTo>
                      <a:pt x="5414" y="2172"/>
                    </a:lnTo>
                    <a:lnTo>
                      <a:pt x="5379" y="2215"/>
                    </a:lnTo>
                    <a:lnTo>
                      <a:pt x="5342" y="2260"/>
                    </a:lnTo>
                    <a:lnTo>
                      <a:pt x="5305" y="2305"/>
                    </a:lnTo>
                    <a:lnTo>
                      <a:pt x="4961" y="2368"/>
                    </a:lnTo>
                    <a:lnTo>
                      <a:pt x="4957" y="2368"/>
                    </a:lnTo>
                    <a:lnTo>
                      <a:pt x="4951" y="2368"/>
                    </a:lnTo>
                    <a:lnTo>
                      <a:pt x="4942" y="2369"/>
                    </a:lnTo>
                    <a:lnTo>
                      <a:pt x="4932" y="2370"/>
                    </a:lnTo>
                    <a:lnTo>
                      <a:pt x="4920" y="2371"/>
                    </a:lnTo>
                    <a:lnTo>
                      <a:pt x="4904" y="2373"/>
                    </a:lnTo>
                    <a:lnTo>
                      <a:pt x="4888" y="2375"/>
                    </a:lnTo>
                    <a:lnTo>
                      <a:pt x="4869" y="2378"/>
                    </a:lnTo>
                    <a:lnTo>
                      <a:pt x="4848" y="2380"/>
                    </a:lnTo>
                    <a:lnTo>
                      <a:pt x="4826" y="2384"/>
                    </a:lnTo>
                    <a:lnTo>
                      <a:pt x="4802" y="2387"/>
                    </a:lnTo>
                    <a:lnTo>
                      <a:pt x="4776" y="2391"/>
                    </a:lnTo>
                    <a:lnTo>
                      <a:pt x="4748" y="2397"/>
                    </a:lnTo>
                    <a:lnTo>
                      <a:pt x="4719" y="2402"/>
                    </a:lnTo>
                    <a:lnTo>
                      <a:pt x="4688" y="2407"/>
                    </a:lnTo>
                    <a:lnTo>
                      <a:pt x="4656" y="2413"/>
                    </a:lnTo>
                    <a:lnTo>
                      <a:pt x="4622" y="2419"/>
                    </a:lnTo>
                    <a:lnTo>
                      <a:pt x="4587" y="2426"/>
                    </a:lnTo>
                    <a:lnTo>
                      <a:pt x="4550" y="2435"/>
                    </a:lnTo>
                    <a:lnTo>
                      <a:pt x="4512" y="2443"/>
                    </a:lnTo>
                    <a:lnTo>
                      <a:pt x="4473" y="2451"/>
                    </a:lnTo>
                    <a:lnTo>
                      <a:pt x="4432" y="2460"/>
                    </a:lnTo>
                    <a:lnTo>
                      <a:pt x="4390" y="2471"/>
                    </a:lnTo>
                    <a:lnTo>
                      <a:pt x="4347" y="2481"/>
                    </a:lnTo>
                    <a:lnTo>
                      <a:pt x="4303" y="2492"/>
                    </a:lnTo>
                    <a:lnTo>
                      <a:pt x="4258" y="2505"/>
                    </a:lnTo>
                    <a:lnTo>
                      <a:pt x="4165" y="2530"/>
                    </a:lnTo>
                    <a:lnTo>
                      <a:pt x="4068" y="2558"/>
                    </a:lnTo>
                    <a:lnTo>
                      <a:pt x="3968" y="2590"/>
                    </a:lnTo>
                    <a:lnTo>
                      <a:pt x="3865" y="2624"/>
                    </a:lnTo>
                    <a:lnTo>
                      <a:pt x="3759" y="2662"/>
                    </a:lnTo>
                    <a:lnTo>
                      <a:pt x="3652" y="2702"/>
                    </a:lnTo>
                    <a:lnTo>
                      <a:pt x="3544" y="2747"/>
                    </a:lnTo>
                    <a:lnTo>
                      <a:pt x="3433" y="2795"/>
                    </a:lnTo>
                    <a:lnTo>
                      <a:pt x="3322" y="2846"/>
                    </a:lnTo>
                    <a:lnTo>
                      <a:pt x="3210" y="2901"/>
                    </a:lnTo>
                    <a:lnTo>
                      <a:pt x="3099" y="2960"/>
                    </a:lnTo>
                    <a:lnTo>
                      <a:pt x="2987" y="3023"/>
                    </a:lnTo>
                    <a:lnTo>
                      <a:pt x="2931" y="3056"/>
                    </a:lnTo>
                    <a:lnTo>
                      <a:pt x="2877" y="3090"/>
                    </a:lnTo>
                    <a:lnTo>
                      <a:pt x="2822" y="3125"/>
                    </a:lnTo>
                    <a:lnTo>
                      <a:pt x="2767" y="3161"/>
                    </a:lnTo>
                    <a:lnTo>
                      <a:pt x="2713" y="3198"/>
                    </a:lnTo>
                    <a:lnTo>
                      <a:pt x="2659" y="3236"/>
                    </a:lnTo>
                    <a:lnTo>
                      <a:pt x="2605" y="3275"/>
                    </a:lnTo>
                    <a:lnTo>
                      <a:pt x="2553" y="3315"/>
                    </a:lnTo>
                    <a:lnTo>
                      <a:pt x="2501" y="3358"/>
                    </a:lnTo>
                    <a:lnTo>
                      <a:pt x="2449" y="3400"/>
                    </a:lnTo>
                    <a:lnTo>
                      <a:pt x="2398" y="3444"/>
                    </a:lnTo>
                    <a:lnTo>
                      <a:pt x="2348" y="3489"/>
                    </a:lnTo>
                    <a:lnTo>
                      <a:pt x="2299" y="3536"/>
                    </a:lnTo>
                    <a:lnTo>
                      <a:pt x="2250" y="3583"/>
                    </a:lnTo>
                    <a:lnTo>
                      <a:pt x="2217" y="3616"/>
                    </a:lnTo>
                    <a:lnTo>
                      <a:pt x="2184" y="3650"/>
                    </a:lnTo>
                    <a:lnTo>
                      <a:pt x="2150" y="3687"/>
                    </a:lnTo>
                    <a:lnTo>
                      <a:pt x="2116" y="3725"/>
                    </a:lnTo>
                    <a:lnTo>
                      <a:pt x="2081" y="3764"/>
                    </a:lnTo>
                    <a:lnTo>
                      <a:pt x="2046" y="3805"/>
                    </a:lnTo>
                    <a:lnTo>
                      <a:pt x="1973" y="3888"/>
                    </a:lnTo>
                    <a:lnTo>
                      <a:pt x="1901" y="3975"/>
                    </a:lnTo>
                    <a:lnTo>
                      <a:pt x="1829" y="4063"/>
                    </a:lnTo>
                    <a:lnTo>
                      <a:pt x="1759" y="4151"/>
                    </a:lnTo>
                    <a:lnTo>
                      <a:pt x="1690" y="4236"/>
                    </a:lnTo>
                    <a:lnTo>
                      <a:pt x="1657" y="4278"/>
                    </a:lnTo>
                    <a:lnTo>
                      <a:pt x="1625" y="4320"/>
                    </a:lnTo>
                    <a:lnTo>
                      <a:pt x="1593" y="4360"/>
                    </a:lnTo>
                    <a:lnTo>
                      <a:pt x="1563" y="4399"/>
                    </a:lnTo>
                    <a:lnTo>
                      <a:pt x="1533" y="4436"/>
                    </a:lnTo>
                    <a:lnTo>
                      <a:pt x="1505" y="4472"/>
                    </a:lnTo>
                    <a:lnTo>
                      <a:pt x="1478" y="4506"/>
                    </a:lnTo>
                    <a:lnTo>
                      <a:pt x="1453" y="4538"/>
                    </a:lnTo>
                    <a:lnTo>
                      <a:pt x="1429" y="4568"/>
                    </a:lnTo>
                    <a:lnTo>
                      <a:pt x="1407" y="4596"/>
                    </a:lnTo>
                    <a:lnTo>
                      <a:pt x="1387" y="4621"/>
                    </a:lnTo>
                    <a:lnTo>
                      <a:pt x="1369" y="4644"/>
                    </a:lnTo>
                    <a:lnTo>
                      <a:pt x="1352" y="4664"/>
                    </a:lnTo>
                    <a:lnTo>
                      <a:pt x="1338" y="4681"/>
                    </a:lnTo>
                    <a:lnTo>
                      <a:pt x="1325" y="4695"/>
                    </a:lnTo>
                    <a:lnTo>
                      <a:pt x="1315" y="4705"/>
                    </a:lnTo>
                    <a:lnTo>
                      <a:pt x="1315" y="4699"/>
                    </a:lnTo>
                    <a:lnTo>
                      <a:pt x="1315" y="4689"/>
                    </a:lnTo>
                    <a:lnTo>
                      <a:pt x="1315" y="4678"/>
                    </a:lnTo>
                    <a:lnTo>
                      <a:pt x="1315" y="4666"/>
                    </a:lnTo>
                    <a:lnTo>
                      <a:pt x="1315" y="4651"/>
                    </a:lnTo>
                    <a:lnTo>
                      <a:pt x="1316" y="4636"/>
                    </a:lnTo>
                    <a:lnTo>
                      <a:pt x="1316" y="4618"/>
                    </a:lnTo>
                    <a:lnTo>
                      <a:pt x="1316" y="4599"/>
                    </a:lnTo>
                    <a:lnTo>
                      <a:pt x="1316" y="4579"/>
                    </a:lnTo>
                    <a:lnTo>
                      <a:pt x="1317" y="4558"/>
                    </a:lnTo>
                    <a:lnTo>
                      <a:pt x="1317" y="4535"/>
                    </a:lnTo>
                    <a:lnTo>
                      <a:pt x="1318" y="4511"/>
                    </a:lnTo>
                    <a:lnTo>
                      <a:pt x="1320" y="4462"/>
                    </a:lnTo>
                    <a:lnTo>
                      <a:pt x="1322" y="4410"/>
                    </a:lnTo>
                    <a:lnTo>
                      <a:pt x="1325" y="4356"/>
                    </a:lnTo>
                    <a:lnTo>
                      <a:pt x="1329" y="4300"/>
                    </a:lnTo>
                    <a:lnTo>
                      <a:pt x="1334" y="4244"/>
                    </a:lnTo>
                    <a:lnTo>
                      <a:pt x="1341" y="4189"/>
                    </a:lnTo>
                    <a:lnTo>
                      <a:pt x="1348" y="4135"/>
                    </a:lnTo>
                    <a:lnTo>
                      <a:pt x="1356" y="4083"/>
                    </a:lnTo>
                    <a:lnTo>
                      <a:pt x="1366" y="4033"/>
                    </a:lnTo>
                    <a:lnTo>
                      <a:pt x="1372" y="4011"/>
                    </a:lnTo>
                    <a:lnTo>
                      <a:pt x="1378" y="3988"/>
                    </a:lnTo>
                    <a:lnTo>
                      <a:pt x="1398" y="3917"/>
                    </a:lnTo>
                    <a:lnTo>
                      <a:pt x="1421" y="3848"/>
                    </a:lnTo>
                    <a:lnTo>
                      <a:pt x="1447" y="3779"/>
                    </a:lnTo>
                    <a:lnTo>
                      <a:pt x="1474" y="3711"/>
                    </a:lnTo>
                    <a:lnTo>
                      <a:pt x="1503" y="3644"/>
                    </a:lnTo>
                    <a:lnTo>
                      <a:pt x="1534" y="3578"/>
                    </a:lnTo>
                    <a:lnTo>
                      <a:pt x="1566" y="3512"/>
                    </a:lnTo>
                    <a:lnTo>
                      <a:pt x="1600" y="3446"/>
                    </a:lnTo>
                    <a:lnTo>
                      <a:pt x="1634" y="3381"/>
                    </a:lnTo>
                    <a:lnTo>
                      <a:pt x="1670" y="3316"/>
                    </a:lnTo>
                    <a:lnTo>
                      <a:pt x="1743" y="3186"/>
                    </a:lnTo>
                    <a:lnTo>
                      <a:pt x="1820" y="3054"/>
                    </a:lnTo>
                    <a:lnTo>
                      <a:pt x="1897" y="2921"/>
                    </a:lnTo>
                    <a:lnTo>
                      <a:pt x="1780" y="2979"/>
                    </a:lnTo>
                    <a:lnTo>
                      <a:pt x="1665" y="3037"/>
                    </a:lnTo>
                    <a:lnTo>
                      <a:pt x="1547" y="3096"/>
                    </a:lnTo>
                    <a:lnTo>
                      <a:pt x="1487" y="3127"/>
                    </a:lnTo>
                    <a:lnTo>
                      <a:pt x="1425" y="3158"/>
                    </a:lnTo>
                    <a:lnTo>
                      <a:pt x="1363" y="3191"/>
                    </a:lnTo>
                    <a:lnTo>
                      <a:pt x="1298" y="3224"/>
                    </a:lnTo>
                    <a:lnTo>
                      <a:pt x="1232" y="3259"/>
                    </a:lnTo>
                    <a:lnTo>
                      <a:pt x="1164" y="3296"/>
                    </a:lnTo>
                    <a:lnTo>
                      <a:pt x="1093" y="3334"/>
                    </a:lnTo>
                    <a:lnTo>
                      <a:pt x="1020" y="3374"/>
                    </a:lnTo>
                    <a:lnTo>
                      <a:pt x="944" y="3415"/>
                    </a:lnTo>
                    <a:lnTo>
                      <a:pt x="865" y="3460"/>
                    </a:lnTo>
                    <a:lnTo>
                      <a:pt x="797" y="3496"/>
                    </a:lnTo>
                    <a:lnTo>
                      <a:pt x="731" y="3534"/>
                    </a:lnTo>
                    <a:lnTo>
                      <a:pt x="664" y="3573"/>
                    </a:lnTo>
                    <a:lnTo>
                      <a:pt x="600" y="3615"/>
                    </a:lnTo>
                    <a:lnTo>
                      <a:pt x="538" y="3658"/>
                    </a:lnTo>
                    <a:lnTo>
                      <a:pt x="477" y="3705"/>
                    </a:lnTo>
                    <a:lnTo>
                      <a:pt x="418" y="3754"/>
                    </a:lnTo>
                    <a:lnTo>
                      <a:pt x="362" y="3807"/>
                    </a:lnTo>
                    <a:lnTo>
                      <a:pt x="308" y="3862"/>
                    </a:lnTo>
                    <a:lnTo>
                      <a:pt x="259" y="3921"/>
                    </a:lnTo>
                    <a:lnTo>
                      <a:pt x="211" y="3984"/>
                    </a:lnTo>
                    <a:lnTo>
                      <a:pt x="190" y="4017"/>
                    </a:lnTo>
                    <a:lnTo>
                      <a:pt x="168" y="4051"/>
                    </a:lnTo>
                    <a:lnTo>
                      <a:pt x="148" y="4086"/>
                    </a:lnTo>
                    <a:lnTo>
                      <a:pt x="129" y="4122"/>
                    </a:lnTo>
                    <a:lnTo>
                      <a:pt x="111" y="4159"/>
                    </a:lnTo>
                    <a:lnTo>
                      <a:pt x="94" y="4197"/>
                    </a:lnTo>
                    <a:lnTo>
                      <a:pt x="78" y="4236"/>
                    </a:lnTo>
                    <a:lnTo>
                      <a:pt x="63" y="4277"/>
                    </a:lnTo>
                    <a:lnTo>
                      <a:pt x="49" y="4319"/>
                    </a:lnTo>
                    <a:lnTo>
                      <a:pt x="37" y="4362"/>
                    </a:lnTo>
                    <a:lnTo>
                      <a:pt x="29" y="4394"/>
                    </a:lnTo>
                    <a:lnTo>
                      <a:pt x="21" y="4425"/>
                    </a:lnTo>
                    <a:lnTo>
                      <a:pt x="15" y="4456"/>
                    </a:lnTo>
                    <a:lnTo>
                      <a:pt x="11" y="4485"/>
                    </a:lnTo>
                    <a:lnTo>
                      <a:pt x="3" y="4542"/>
                    </a:lnTo>
                    <a:lnTo>
                      <a:pt x="0" y="4597"/>
                    </a:lnTo>
                    <a:lnTo>
                      <a:pt x="0" y="4649"/>
                    </a:lnTo>
                    <a:lnTo>
                      <a:pt x="3" y="4699"/>
                    </a:lnTo>
                    <a:lnTo>
                      <a:pt x="9" y="4746"/>
                    </a:lnTo>
                    <a:lnTo>
                      <a:pt x="17" y="4790"/>
                    </a:lnTo>
                    <a:lnTo>
                      <a:pt x="30" y="4834"/>
                    </a:lnTo>
                    <a:lnTo>
                      <a:pt x="43" y="4874"/>
                    </a:lnTo>
                    <a:lnTo>
                      <a:pt x="59" y="4913"/>
                    </a:lnTo>
                    <a:lnTo>
                      <a:pt x="77" y="4949"/>
                    </a:lnTo>
                    <a:lnTo>
                      <a:pt x="96" y="4984"/>
                    </a:lnTo>
                    <a:lnTo>
                      <a:pt x="117" y="5018"/>
                    </a:lnTo>
                    <a:lnTo>
                      <a:pt x="139" y="5049"/>
                    </a:lnTo>
                    <a:lnTo>
                      <a:pt x="162" y="5079"/>
                    </a:lnTo>
                    <a:lnTo>
                      <a:pt x="165" y="5104"/>
                    </a:lnTo>
                    <a:lnTo>
                      <a:pt x="169" y="5128"/>
                    </a:lnTo>
                    <a:lnTo>
                      <a:pt x="173" y="5154"/>
                    </a:lnTo>
                    <a:lnTo>
                      <a:pt x="178" y="5182"/>
                    </a:lnTo>
                    <a:lnTo>
                      <a:pt x="191" y="5238"/>
                    </a:lnTo>
                    <a:lnTo>
                      <a:pt x="206" y="5298"/>
                    </a:lnTo>
                    <a:lnTo>
                      <a:pt x="225" y="5360"/>
                    </a:lnTo>
                    <a:lnTo>
                      <a:pt x="246" y="5424"/>
                    </a:lnTo>
                    <a:lnTo>
                      <a:pt x="272" y="5487"/>
                    </a:lnTo>
                    <a:lnTo>
                      <a:pt x="287" y="5519"/>
                    </a:lnTo>
                    <a:lnTo>
                      <a:pt x="302" y="5551"/>
                    </a:lnTo>
                    <a:lnTo>
                      <a:pt x="319" y="5581"/>
                    </a:lnTo>
                    <a:lnTo>
                      <a:pt x="336" y="5612"/>
                    </a:lnTo>
                    <a:lnTo>
                      <a:pt x="356" y="5643"/>
                    </a:lnTo>
                    <a:lnTo>
                      <a:pt x="375" y="5673"/>
                    </a:lnTo>
                    <a:lnTo>
                      <a:pt x="397" y="5702"/>
                    </a:lnTo>
                    <a:lnTo>
                      <a:pt x="420" y="5730"/>
                    </a:lnTo>
                    <a:lnTo>
                      <a:pt x="444" y="5758"/>
                    </a:lnTo>
                    <a:lnTo>
                      <a:pt x="468" y="5784"/>
                    </a:lnTo>
                    <a:lnTo>
                      <a:pt x="495" y="5810"/>
                    </a:lnTo>
                    <a:lnTo>
                      <a:pt x="523" y="5835"/>
                    </a:lnTo>
                    <a:lnTo>
                      <a:pt x="553" y="5858"/>
                    </a:lnTo>
                    <a:lnTo>
                      <a:pt x="584" y="5879"/>
                    </a:lnTo>
                    <a:lnTo>
                      <a:pt x="616" y="5900"/>
                    </a:lnTo>
                    <a:lnTo>
                      <a:pt x="650" y="5918"/>
                    </a:lnTo>
                    <a:lnTo>
                      <a:pt x="686" y="5936"/>
                    </a:lnTo>
                    <a:lnTo>
                      <a:pt x="723" y="5951"/>
                    </a:lnTo>
                    <a:lnTo>
                      <a:pt x="751" y="5963"/>
                    </a:lnTo>
                    <a:lnTo>
                      <a:pt x="779" y="5974"/>
                    </a:lnTo>
                    <a:lnTo>
                      <a:pt x="805" y="5983"/>
                    </a:lnTo>
                    <a:lnTo>
                      <a:pt x="830" y="5992"/>
                    </a:lnTo>
                    <a:lnTo>
                      <a:pt x="877" y="6009"/>
                    </a:lnTo>
                    <a:lnTo>
                      <a:pt x="922" y="6021"/>
                    </a:lnTo>
                    <a:lnTo>
                      <a:pt x="965" y="6032"/>
                    </a:lnTo>
                    <a:lnTo>
                      <a:pt x="1008" y="6039"/>
                    </a:lnTo>
                    <a:lnTo>
                      <a:pt x="1052" y="6043"/>
                    </a:lnTo>
                    <a:lnTo>
                      <a:pt x="1097" y="6045"/>
                    </a:lnTo>
                    <a:lnTo>
                      <a:pt x="1094" y="6086"/>
                    </a:lnTo>
                    <a:lnTo>
                      <a:pt x="1091" y="6129"/>
                    </a:lnTo>
                    <a:lnTo>
                      <a:pt x="1089" y="6173"/>
                    </a:lnTo>
                    <a:lnTo>
                      <a:pt x="1086" y="6218"/>
                    </a:lnTo>
                    <a:lnTo>
                      <a:pt x="1081" y="6311"/>
                    </a:lnTo>
                    <a:lnTo>
                      <a:pt x="1077" y="6408"/>
                    </a:lnTo>
                    <a:lnTo>
                      <a:pt x="1075" y="6507"/>
                    </a:lnTo>
                    <a:lnTo>
                      <a:pt x="1075" y="6609"/>
                    </a:lnTo>
                    <a:lnTo>
                      <a:pt x="1077" y="6714"/>
                    </a:lnTo>
                    <a:lnTo>
                      <a:pt x="1082" y="6821"/>
                    </a:lnTo>
                    <a:lnTo>
                      <a:pt x="1089" y="6928"/>
                    </a:lnTo>
                    <a:lnTo>
                      <a:pt x="1099" y="7035"/>
                    </a:lnTo>
                    <a:lnTo>
                      <a:pt x="1114" y="7143"/>
                    </a:lnTo>
                    <a:lnTo>
                      <a:pt x="1123" y="7197"/>
                    </a:lnTo>
                    <a:lnTo>
                      <a:pt x="1132" y="7250"/>
                    </a:lnTo>
                    <a:lnTo>
                      <a:pt x="1142" y="7304"/>
                    </a:lnTo>
                    <a:lnTo>
                      <a:pt x="1155" y="7356"/>
                    </a:lnTo>
                    <a:lnTo>
                      <a:pt x="1168" y="7410"/>
                    </a:lnTo>
                    <a:lnTo>
                      <a:pt x="1182" y="7461"/>
                    </a:lnTo>
                    <a:lnTo>
                      <a:pt x="1198" y="7514"/>
                    </a:lnTo>
                    <a:lnTo>
                      <a:pt x="1215" y="7564"/>
                    </a:lnTo>
                    <a:lnTo>
                      <a:pt x="1233" y="7616"/>
                    </a:lnTo>
                    <a:lnTo>
                      <a:pt x="1253" y="7665"/>
                    </a:lnTo>
                    <a:lnTo>
                      <a:pt x="1277" y="7727"/>
                    </a:lnTo>
                    <a:lnTo>
                      <a:pt x="1301" y="7789"/>
                    </a:lnTo>
                    <a:lnTo>
                      <a:pt x="1354" y="7912"/>
                    </a:lnTo>
                    <a:lnTo>
                      <a:pt x="1410" y="8037"/>
                    </a:lnTo>
                    <a:lnTo>
                      <a:pt x="1468" y="8161"/>
                    </a:lnTo>
                    <a:lnTo>
                      <a:pt x="1528" y="8282"/>
                    </a:lnTo>
                    <a:lnTo>
                      <a:pt x="1589" y="8402"/>
                    </a:lnTo>
                    <a:lnTo>
                      <a:pt x="1650" y="8518"/>
                    </a:lnTo>
                    <a:lnTo>
                      <a:pt x="1681" y="8576"/>
                    </a:lnTo>
                    <a:lnTo>
                      <a:pt x="1712" y="8631"/>
                    </a:lnTo>
                    <a:lnTo>
                      <a:pt x="1743" y="8686"/>
                    </a:lnTo>
                    <a:lnTo>
                      <a:pt x="1773" y="8741"/>
                    </a:lnTo>
                    <a:lnTo>
                      <a:pt x="1803" y="8793"/>
                    </a:lnTo>
                    <a:lnTo>
                      <a:pt x="1833" y="8844"/>
                    </a:lnTo>
                    <a:lnTo>
                      <a:pt x="1862" y="8893"/>
                    </a:lnTo>
                    <a:lnTo>
                      <a:pt x="1890" y="8941"/>
                    </a:lnTo>
                    <a:lnTo>
                      <a:pt x="1918" y="8988"/>
                    </a:lnTo>
                    <a:lnTo>
                      <a:pt x="1946" y="9033"/>
                    </a:lnTo>
                    <a:lnTo>
                      <a:pt x="1971" y="9075"/>
                    </a:lnTo>
                    <a:lnTo>
                      <a:pt x="1997" y="9117"/>
                    </a:lnTo>
                    <a:lnTo>
                      <a:pt x="2021" y="9156"/>
                    </a:lnTo>
                    <a:lnTo>
                      <a:pt x="2045" y="9193"/>
                    </a:lnTo>
                    <a:lnTo>
                      <a:pt x="2066" y="9227"/>
                    </a:lnTo>
                    <a:lnTo>
                      <a:pt x="2088" y="9260"/>
                    </a:lnTo>
                    <a:lnTo>
                      <a:pt x="2108" y="9290"/>
                    </a:lnTo>
                    <a:lnTo>
                      <a:pt x="2125" y="9317"/>
                    </a:lnTo>
                    <a:lnTo>
                      <a:pt x="2121" y="9342"/>
                    </a:lnTo>
                    <a:lnTo>
                      <a:pt x="2115" y="9371"/>
                    </a:lnTo>
                    <a:lnTo>
                      <a:pt x="2108" y="9404"/>
                    </a:lnTo>
                    <a:lnTo>
                      <a:pt x="2099" y="9439"/>
                    </a:lnTo>
                    <a:lnTo>
                      <a:pt x="2089" y="9477"/>
                    </a:lnTo>
                    <a:lnTo>
                      <a:pt x="2078" y="9518"/>
                    </a:lnTo>
                    <a:lnTo>
                      <a:pt x="2065" y="9562"/>
                    </a:lnTo>
                    <a:lnTo>
                      <a:pt x="2052" y="9607"/>
                    </a:lnTo>
                    <a:lnTo>
                      <a:pt x="2037" y="9653"/>
                    </a:lnTo>
                    <a:lnTo>
                      <a:pt x="2023" y="9703"/>
                    </a:lnTo>
                    <a:lnTo>
                      <a:pt x="2008" y="9752"/>
                    </a:lnTo>
                    <a:lnTo>
                      <a:pt x="1991" y="9804"/>
                    </a:lnTo>
                    <a:lnTo>
                      <a:pt x="1958" y="9908"/>
                    </a:lnTo>
                    <a:lnTo>
                      <a:pt x="1925" y="10014"/>
                    </a:lnTo>
                    <a:lnTo>
                      <a:pt x="1893" y="10119"/>
                    </a:lnTo>
                    <a:lnTo>
                      <a:pt x="1876" y="10170"/>
                    </a:lnTo>
                    <a:lnTo>
                      <a:pt x="1862" y="10221"/>
                    </a:lnTo>
                    <a:lnTo>
                      <a:pt x="1848" y="10270"/>
                    </a:lnTo>
                    <a:lnTo>
                      <a:pt x="1833" y="10319"/>
                    </a:lnTo>
                    <a:lnTo>
                      <a:pt x="1821" y="10365"/>
                    </a:lnTo>
                    <a:lnTo>
                      <a:pt x="1808" y="10409"/>
                    </a:lnTo>
                    <a:lnTo>
                      <a:pt x="1797" y="10452"/>
                    </a:lnTo>
                    <a:lnTo>
                      <a:pt x="1788" y="10492"/>
                    </a:lnTo>
                    <a:lnTo>
                      <a:pt x="1779" y="10528"/>
                    </a:lnTo>
                    <a:lnTo>
                      <a:pt x="1773" y="10562"/>
                    </a:lnTo>
                    <a:lnTo>
                      <a:pt x="1768" y="10593"/>
                    </a:lnTo>
                    <a:lnTo>
                      <a:pt x="1764" y="10620"/>
                    </a:lnTo>
                    <a:lnTo>
                      <a:pt x="1763" y="10644"/>
                    </a:lnTo>
                    <a:lnTo>
                      <a:pt x="1763" y="10654"/>
                    </a:lnTo>
                    <a:lnTo>
                      <a:pt x="1763" y="10664"/>
                    </a:lnTo>
                    <a:lnTo>
                      <a:pt x="1766" y="10683"/>
                    </a:lnTo>
                    <a:lnTo>
                      <a:pt x="1772" y="10704"/>
                    </a:lnTo>
                    <a:lnTo>
                      <a:pt x="1780" y="10724"/>
                    </a:lnTo>
                    <a:lnTo>
                      <a:pt x="1792" y="10745"/>
                    </a:lnTo>
                    <a:lnTo>
                      <a:pt x="1805" y="10766"/>
                    </a:lnTo>
                    <a:lnTo>
                      <a:pt x="1822" y="10786"/>
                    </a:lnTo>
                    <a:lnTo>
                      <a:pt x="1840" y="10807"/>
                    </a:lnTo>
                    <a:lnTo>
                      <a:pt x="1861" y="10829"/>
                    </a:lnTo>
                    <a:lnTo>
                      <a:pt x="1884" y="10849"/>
                    </a:lnTo>
                    <a:lnTo>
                      <a:pt x="1909" y="10870"/>
                    </a:lnTo>
                    <a:lnTo>
                      <a:pt x="1936" y="10891"/>
                    </a:lnTo>
                    <a:lnTo>
                      <a:pt x="1966" y="10912"/>
                    </a:lnTo>
                    <a:lnTo>
                      <a:pt x="1997" y="10933"/>
                    </a:lnTo>
                    <a:lnTo>
                      <a:pt x="2030" y="10954"/>
                    </a:lnTo>
                    <a:lnTo>
                      <a:pt x="2065" y="10975"/>
                    </a:lnTo>
                    <a:lnTo>
                      <a:pt x="2101" y="10995"/>
                    </a:lnTo>
                    <a:lnTo>
                      <a:pt x="2140" y="11015"/>
                    </a:lnTo>
                    <a:lnTo>
                      <a:pt x="2179" y="11036"/>
                    </a:lnTo>
                    <a:lnTo>
                      <a:pt x="2219" y="11055"/>
                    </a:lnTo>
                    <a:lnTo>
                      <a:pt x="2261" y="11076"/>
                    </a:lnTo>
                    <a:lnTo>
                      <a:pt x="2305" y="11095"/>
                    </a:lnTo>
                    <a:lnTo>
                      <a:pt x="2349" y="11114"/>
                    </a:lnTo>
                    <a:lnTo>
                      <a:pt x="2395" y="11133"/>
                    </a:lnTo>
                    <a:lnTo>
                      <a:pt x="2441" y="11152"/>
                    </a:lnTo>
                    <a:lnTo>
                      <a:pt x="2536" y="11188"/>
                    </a:lnTo>
                    <a:lnTo>
                      <a:pt x="2634" y="11223"/>
                    </a:lnTo>
                    <a:lnTo>
                      <a:pt x="2734" y="11256"/>
                    </a:lnTo>
                    <a:lnTo>
                      <a:pt x="2836" y="11287"/>
                    </a:lnTo>
                    <a:lnTo>
                      <a:pt x="2939" y="11316"/>
                    </a:lnTo>
                    <a:lnTo>
                      <a:pt x="3041" y="11342"/>
                    </a:lnTo>
                    <a:lnTo>
                      <a:pt x="3143" y="11367"/>
                    </a:lnTo>
                    <a:lnTo>
                      <a:pt x="3243" y="11389"/>
                    </a:lnTo>
                    <a:lnTo>
                      <a:pt x="3341" y="11407"/>
                    </a:lnTo>
                    <a:lnTo>
                      <a:pt x="3437" y="11424"/>
                    </a:lnTo>
                    <a:lnTo>
                      <a:pt x="3529" y="11436"/>
                    </a:lnTo>
                    <a:lnTo>
                      <a:pt x="3574" y="11441"/>
                    </a:lnTo>
                    <a:lnTo>
                      <a:pt x="3618" y="11445"/>
                    </a:lnTo>
                    <a:lnTo>
                      <a:pt x="3660" y="11449"/>
                    </a:lnTo>
                    <a:lnTo>
                      <a:pt x="3702" y="11452"/>
                    </a:lnTo>
                    <a:lnTo>
                      <a:pt x="3741" y="11453"/>
                    </a:lnTo>
                    <a:lnTo>
                      <a:pt x="3779" y="11453"/>
                    </a:lnTo>
                    <a:lnTo>
                      <a:pt x="3816" y="11453"/>
                    </a:lnTo>
                    <a:lnTo>
                      <a:pt x="3851" y="11452"/>
                    </a:lnTo>
                    <a:lnTo>
                      <a:pt x="3884" y="11449"/>
                    </a:lnTo>
                    <a:lnTo>
                      <a:pt x="3916" y="11445"/>
                    </a:lnTo>
                    <a:lnTo>
                      <a:pt x="3946" y="11440"/>
                    </a:lnTo>
                    <a:lnTo>
                      <a:pt x="3974" y="11435"/>
                    </a:lnTo>
                    <a:lnTo>
                      <a:pt x="4000" y="11428"/>
                    </a:lnTo>
                    <a:lnTo>
                      <a:pt x="4024" y="11420"/>
                    </a:lnTo>
                    <a:lnTo>
                      <a:pt x="4045" y="11410"/>
                    </a:lnTo>
                    <a:lnTo>
                      <a:pt x="4064" y="11400"/>
                    </a:lnTo>
                    <a:lnTo>
                      <a:pt x="4080" y="11389"/>
                    </a:lnTo>
                    <a:lnTo>
                      <a:pt x="4095" y="11376"/>
                    </a:lnTo>
                    <a:lnTo>
                      <a:pt x="4122" y="11347"/>
                    </a:lnTo>
                    <a:lnTo>
                      <a:pt x="4147" y="11317"/>
                    </a:lnTo>
                    <a:lnTo>
                      <a:pt x="4170" y="11287"/>
                    </a:lnTo>
                    <a:lnTo>
                      <a:pt x="4192" y="11256"/>
                    </a:lnTo>
                    <a:lnTo>
                      <a:pt x="4213" y="11224"/>
                    </a:lnTo>
                    <a:lnTo>
                      <a:pt x="4232" y="11192"/>
                    </a:lnTo>
                    <a:lnTo>
                      <a:pt x="4250" y="11159"/>
                    </a:lnTo>
                    <a:lnTo>
                      <a:pt x="4266" y="11126"/>
                    </a:lnTo>
                    <a:lnTo>
                      <a:pt x="4282" y="11093"/>
                    </a:lnTo>
                    <a:lnTo>
                      <a:pt x="4296" y="11060"/>
                    </a:lnTo>
                    <a:lnTo>
                      <a:pt x="4309" y="11027"/>
                    </a:lnTo>
                    <a:lnTo>
                      <a:pt x="4321" y="10994"/>
                    </a:lnTo>
                    <a:lnTo>
                      <a:pt x="4331" y="10961"/>
                    </a:lnTo>
                    <a:lnTo>
                      <a:pt x="4341" y="10928"/>
                    </a:lnTo>
                    <a:lnTo>
                      <a:pt x="4358" y="10862"/>
                    </a:lnTo>
                    <a:lnTo>
                      <a:pt x="4371" y="10799"/>
                    </a:lnTo>
                    <a:lnTo>
                      <a:pt x="4381" y="10737"/>
                    </a:lnTo>
                    <a:lnTo>
                      <a:pt x="4389" y="10677"/>
                    </a:lnTo>
                    <a:lnTo>
                      <a:pt x="4394" y="10621"/>
                    </a:lnTo>
                    <a:lnTo>
                      <a:pt x="4396" y="10595"/>
                    </a:lnTo>
                    <a:lnTo>
                      <a:pt x="4397" y="10569"/>
                    </a:lnTo>
                    <a:lnTo>
                      <a:pt x="4398" y="10544"/>
                    </a:lnTo>
                    <a:lnTo>
                      <a:pt x="4399" y="10521"/>
                    </a:lnTo>
                    <a:lnTo>
                      <a:pt x="4400" y="10498"/>
                    </a:lnTo>
                    <a:lnTo>
                      <a:pt x="4400" y="10477"/>
                    </a:lnTo>
                    <a:lnTo>
                      <a:pt x="4400" y="10458"/>
                    </a:lnTo>
                    <a:lnTo>
                      <a:pt x="4400" y="10439"/>
                    </a:lnTo>
                    <a:lnTo>
                      <a:pt x="4400" y="10376"/>
                    </a:lnTo>
                    <a:lnTo>
                      <a:pt x="4405" y="10369"/>
                    </a:lnTo>
                    <a:lnTo>
                      <a:pt x="4410" y="10359"/>
                    </a:lnTo>
                    <a:lnTo>
                      <a:pt x="4416" y="10346"/>
                    </a:lnTo>
                    <a:lnTo>
                      <a:pt x="4423" y="10332"/>
                    </a:lnTo>
                    <a:lnTo>
                      <a:pt x="4431" y="10315"/>
                    </a:lnTo>
                    <a:lnTo>
                      <a:pt x="4441" y="10295"/>
                    </a:lnTo>
                    <a:lnTo>
                      <a:pt x="4451" y="10274"/>
                    </a:lnTo>
                    <a:lnTo>
                      <a:pt x="4462" y="10251"/>
                    </a:lnTo>
                    <a:lnTo>
                      <a:pt x="4474" y="10227"/>
                    </a:lnTo>
                    <a:lnTo>
                      <a:pt x="4487" y="10200"/>
                    </a:lnTo>
                    <a:lnTo>
                      <a:pt x="4500" y="10173"/>
                    </a:lnTo>
                    <a:lnTo>
                      <a:pt x="4513" y="10146"/>
                    </a:lnTo>
                    <a:lnTo>
                      <a:pt x="4540" y="10087"/>
                    </a:lnTo>
                    <a:lnTo>
                      <a:pt x="4568" y="10026"/>
                    </a:lnTo>
                    <a:lnTo>
                      <a:pt x="4596" y="9964"/>
                    </a:lnTo>
                    <a:lnTo>
                      <a:pt x="4621" y="9904"/>
                    </a:lnTo>
                    <a:lnTo>
                      <a:pt x="4646" y="9845"/>
                    </a:lnTo>
                    <a:lnTo>
                      <a:pt x="4658" y="9817"/>
                    </a:lnTo>
                    <a:lnTo>
                      <a:pt x="4668" y="9789"/>
                    </a:lnTo>
                    <a:lnTo>
                      <a:pt x="4677" y="9763"/>
                    </a:lnTo>
                    <a:lnTo>
                      <a:pt x="4686" y="9739"/>
                    </a:lnTo>
                    <a:lnTo>
                      <a:pt x="4694" y="9716"/>
                    </a:lnTo>
                    <a:lnTo>
                      <a:pt x="4700" y="9694"/>
                    </a:lnTo>
                    <a:lnTo>
                      <a:pt x="4705" y="9675"/>
                    </a:lnTo>
                    <a:lnTo>
                      <a:pt x="4709" y="9657"/>
                    </a:lnTo>
                    <a:lnTo>
                      <a:pt x="4711" y="9642"/>
                    </a:lnTo>
                    <a:lnTo>
                      <a:pt x="4712" y="9628"/>
                    </a:lnTo>
                    <a:lnTo>
                      <a:pt x="4713" y="9604"/>
                    </a:lnTo>
                    <a:lnTo>
                      <a:pt x="4717" y="9576"/>
                    </a:lnTo>
                    <a:lnTo>
                      <a:pt x="4722" y="9546"/>
                    </a:lnTo>
                    <a:lnTo>
                      <a:pt x="4728" y="9512"/>
                    </a:lnTo>
                    <a:lnTo>
                      <a:pt x="4734" y="9476"/>
                    </a:lnTo>
                    <a:lnTo>
                      <a:pt x="4739" y="9436"/>
                    </a:lnTo>
                    <a:lnTo>
                      <a:pt x="4742" y="9394"/>
                    </a:lnTo>
                    <a:lnTo>
                      <a:pt x="4743" y="9348"/>
                    </a:lnTo>
                    <a:lnTo>
                      <a:pt x="4779" y="9366"/>
                    </a:lnTo>
                    <a:lnTo>
                      <a:pt x="4816" y="9382"/>
                    </a:lnTo>
                    <a:lnTo>
                      <a:pt x="4855" y="9398"/>
                    </a:lnTo>
                    <a:lnTo>
                      <a:pt x="4894" y="9412"/>
                    </a:lnTo>
                    <a:lnTo>
                      <a:pt x="4935" y="9426"/>
                    </a:lnTo>
                    <a:lnTo>
                      <a:pt x="4976" y="9439"/>
                    </a:lnTo>
                    <a:lnTo>
                      <a:pt x="5020" y="9450"/>
                    </a:lnTo>
                    <a:lnTo>
                      <a:pt x="5063" y="9462"/>
                    </a:lnTo>
                    <a:lnTo>
                      <a:pt x="5107" y="9471"/>
                    </a:lnTo>
                    <a:lnTo>
                      <a:pt x="5152" y="9479"/>
                    </a:lnTo>
                    <a:lnTo>
                      <a:pt x="5197" y="9486"/>
                    </a:lnTo>
                    <a:lnTo>
                      <a:pt x="5243" y="9493"/>
                    </a:lnTo>
                    <a:lnTo>
                      <a:pt x="5289" y="9498"/>
                    </a:lnTo>
                    <a:lnTo>
                      <a:pt x="5336" y="9502"/>
                    </a:lnTo>
                    <a:lnTo>
                      <a:pt x="5382" y="9504"/>
                    </a:lnTo>
                    <a:lnTo>
                      <a:pt x="5429" y="9504"/>
                    </a:lnTo>
                    <a:lnTo>
                      <a:pt x="5406" y="9540"/>
                    </a:lnTo>
                    <a:lnTo>
                      <a:pt x="5382" y="9575"/>
                    </a:lnTo>
                    <a:lnTo>
                      <a:pt x="5361" y="9613"/>
                    </a:lnTo>
                    <a:lnTo>
                      <a:pt x="5340" y="9652"/>
                    </a:lnTo>
                    <a:lnTo>
                      <a:pt x="5320" y="9694"/>
                    </a:lnTo>
                    <a:lnTo>
                      <a:pt x="5311" y="9717"/>
                    </a:lnTo>
                    <a:lnTo>
                      <a:pt x="5302" y="9741"/>
                    </a:lnTo>
                    <a:lnTo>
                      <a:pt x="5293" y="9765"/>
                    </a:lnTo>
                    <a:lnTo>
                      <a:pt x="5286" y="9791"/>
                    </a:lnTo>
                    <a:lnTo>
                      <a:pt x="5279" y="9819"/>
                    </a:lnTo>
                    <a:lnTo>
                      <a:pt x="5273" y="9847"/>
                    </a:lnTo>
                    <a:lnTo>
                      <a:pt x="5269" y="9894"/>
                    </a:lnTo>
                    <a:lnTo>
                      <a:pt x="5268" y="9942"/>
                    </a:lnTo>
                    <a:lnTo>
                      <a:pt x="5270" y="9991"/>
                    </a:lnTo>
                    <a:lnTo>
                      <a:pt x="5274" y="10041"/>
                    </a:lnTo>
                    <a:lnTo>
                      <a:pt x="5282" y="10091"/>
                    </a:lnTo>
                    <a:lnTo>
                      <a:pt x="5294" y="10142"/>
                    </a:lnTo>
                    <a:lnTo>
                      <a:pt x="5309" y="10195"/>
                    </a:lnTo>
                    <a:lnTo>
                      <a:pt x="5327" y="10249"/>
                    </a:lnTo>
                    <a:lnTo>
                      <a:pt x="5350" y="10303"/>
                    </a:lnTo>
                    <a:lnTo>
                      <a:pt x="5376" y="10359"/>
                    </a:lnTo>
                    <a:lnTo>
                      <a:pt x="5406" y="10415"/>
                    </a:lnTo>
                    <a:lnTo>
                      <a:pt x="5440" y="10473"/>
                    </a:lnTo>
                    <a:lnTo>
                      <a:pt x="5477" y="10533"/>
                    </a:lnTo>
                    <a:lnTo>
                      <a:pt x="5498" y="10564"/>
                    </a:lnTo>
                    <a:lnTo>
                      <a:pt x="5519" y="10594"/>
                    </a:lnTo>
                    <a:lnTo>
                      <a:pt x="5542" y="10625"/>
                    </a:lnTo>
                    <a:lnTo>
                      <a:pt x="5565" y="10656"/>
                    </a:lnTo>
                    <a:lnTo>
                      <a:pt x="5590" y="10687"/>
                    </a:lnTo>
                    <a:lnTo>
                      <a:pt x="5616" y="10719"/>
                    </a:lnTo>
                    <a:lnTo>
                      <a:pt x="5651" y="10763"/>
                    </a:lnTo>
                    <a:lnTo>
                      <a:pt x="5685" y="10805"/>
                    </a:lnTo>
                    <a:lnTo>
                      <a:pt x="5718" y="10846"/>
                    </a:lnTo>
                    <a:lnTo>
                      <a:pt x="5751" y="10886"/>
                    </a:lnTo>
                    <a:lnTo>
                      <a:pt x="5783" y="10924"/>
                    </a:lnTo>
                    <a:lnTo>
                      <a:pt x="5815" y="10962"/>
                    </a:lnTo>
                    <a:lnTo>
                      <a:pt x="5846" y="10998"/>
                    </a:lnTo>
                    <a:lnTo>
                      <a:pt x="5877" y="11033"/>
                    </a:lnTo>
                    <a:lnTo>
                      <a:pt x="5907" y="11067"/>
                    </a:lnTo>
                    <a:lnTo>
                      <a:pt x="5937" y="11100"/>
                    </a:lnTo>
                    <a:lnTo>
                      <a:pt x="5966" y="11131"/>
                    </a:lnTo>
                    <a:lnTo>
                      <a:pt x="5995" y="11162"/>
                    </a:lnTo>
                    <a:lnTo>
                      <a:pt x="6024" y="11190"/>
                    </a:lnTo>
                    <a:lnTo>
                      <a:pt x="6053" y="11218"/>
                    </a:lnTo>
                    <a:lnTo>
                      <a:pt x="6082" y="11244"/>
                    </a:lnTo>
                    <a:lnTo>
                      <a:pt x="6111" y="11269"/>
                    </a:lnTo>
                    <a:lnTo>
                      <a:pt x="6139" y="11292"/>
                    </a:lnTo>
                    <a:lnTo>
                      <a:pt x="6168" y="11315"/>
                    </a:lnTo>
                    <a:lnTo>
                      <a:pt x="6196" y="11335"/>
                    </a:lnTo>
                    <a:lnTo>
                      <a:pt x="6225" y="11354"/>
                    </a:lnTo>
                    <a:lnTo>
                      <a:pt x="6252" y="11372"/>
                    </a:lnTo>
                    <a:lnTo>
                      <a:pt x="6281" y="11388"/>
                    </a:lnTo>
                    <a:lnTo>
                      <a:pt x="6310" y="11403"/>
                    </a:lnTo>
                    <a:lnTo>
                      <a:pt x="6339" y="11417"/>
                    </a:lnTo>
                    <a:lnTo>
                      <a:pt x="6368" y="11428"/>
                    </a:lnTo>
                    <a:lnTo>
                      <a:pt x="6398" y="11438"/>
                    </a:lnTo>
                    <a:lnTo>
                      <a:pt x="6427" y="11448"/>
                    </a:lnTo>
                    <a:lnTo>
                      <a:pt x="6458" y="11455"/>
                    </a:lnTo>
                    <a:lnTo>
                      <a:pt x="6488" y="11460"/>
                    </a:lnTo>
                    <a:lnTo>
                      <a:pt x="6519" y="11464"/>
                    </a:lnTo>
                    <a:lnTo>
                      <a:pt x="6550" y="11466"/>
                    </a:lnTo>
                    <a:lnTo>
                      <a:pt x="6582" y="11467"/>
                    </a:lnTo>
                    <a:lnTo>
                      <a:pt x="6628" y="11466"/>
                    </a:lnTo>
                    <a:lnTo>
                      <a:pt x="6674" y="11460"/>
                    </a:lnTo>
                    <a:lnTo>
                      <a:pt x="6719" y="11452"/>
                    </a:lnTo>
                    <a:lnTo>
                      <a:pt x="6763" y="11440"/>
                    </a:lnTo>
                    <a:lnTo>
                      <a:pt x="6807" y="11427"/>
                    </a:lnTo>
                    <a:lnTo>
                      <a:pt x="6849" y="11410"/>
                    </a:lnTo>
                    <a:lnTo>
                      <a:pt x="6891" y="11391"/>
                    </a:lnTo>
                    <a:lnTo>
                      <a:pt x="6933" y="11370"/>
                    </a:lnTo>
                    <a:lnTo>
                      <a:pt x="6973" y="11348"/>
                    </a:lnTo>
                    <a:lnTo>
                      <a:pt x="7013" y="11323"/>
                    </a:lnTo>
                    <a:lnTo>
                      <a:pt x="7052" y="11297"/>
                    </a:lnTo>
                    <a:lnTo>
                      <a:pt x="7091" y="11270"/>
                    </a:lnTo>
                    <a:lnTo>
                      <a:pt x="7165" y="11214"/>
                    </a:lnTo>
                    <a:lnTo>
                      <a:pt x="7236" y="11156"/>
                    </a:lnTo>
                    <a:lnTo>
                      <a:pt x="7271" y="11131"/>
                    </a:lnTo>
                    <a:lnTo>
                      <a:pt x="7306" y="11105"/>
                    </a:lnTo>
                    <a:lnTo>
                      <a:pt x="7342" y="11076"/>
                    </a:lnTo>
                    <a:lnTo>
                      <a:pt x="7377" y="11047"/>
                    </a:lnTo>
                    <a:lnTo>
                      <a:pt x="7412" y="11018"/>
                    </a:lnTo>
                    <a:lnTo>
                      <a:pt x="7447" y="10989"/>
                    </a:lnTo>
                    <a:lnTo>
                      <a:pt x="7482" y="10962"/>
                    </a:lnTo>
                    <a:lnTo>
                      <a:pt x="7517" y="10938"/>
                    </a:lnTo>
                    <a:lnTo>
                      <a:pt x="7658" y="10820"/>
                    </a:lnTo>
                    <a:lnTo>
                      <a:pt x="7802" y="10703"/>
                    </a:lnTo>
                    <a:lnTo>
                      <a:pt x="7944" y="10583"/>
                    </a:lnTo>
                    <a:lnTo>
                      <a:pt x="8086" y="10462"/>
                    </a:lnTo>
                    <a:lnTo>
                      <a:pt x="8156" y="10401"/>
                    </a:lnTo>
                    <a:lnTo>
                      <a:pt x="8224" y="10338"/>
                    </a:lnTo>
                    <a:lnTo>
                      <a:pt x="8292" y="10274"/>
                    </a:lnTo>
                    <a:lnTo>
                      <a:pt x="8358" y="10210"/>
                    </a:lnTo>
                    <a:lnTo>
                      <a:pt x="8423" y="10145"/>
                    </a:lnTo>
                    <a:lnTo>
                      <a:pt x="8487" y="10078"/>
                    </a:lnTo>
                    <a:lnTo>
                      <a:pt x="8548" y="10010"/>
                    </a:lnTo>
                    <a:lnTo>
                      <a:pt x="8608" y="9941"/>
                    </a:lnTo>
                    <a:lnTo>
                      <a:pt x="8623" y="9921"/>
                    </a:lnTo>
                    <a:lnTo>
                      <a:pt x="8638" y="9900"/>
                    </a:lnTo>
                    <a:lnTo>
                      <a:pt x="8653" y="9878"/>
                    </a:lnTo>
                    <a:lnTo>
                      <a:pt x="8668" y="9855"/>
                    </a:lnTo>
                    <a:lnTo>
                      <a:pt x="8685" y="9831"/>
                    </a:lnTo>
                    <a:lnTo>
                      <a:pt x="8700" y="9807"/>
                    </a:lnTo>
                    <a:lnTo>
                      <a:pt x="8733" y="9754"/>
                    </a:lnTo>
                    <a:lnTo>
                      <a:pt x="8766" y="9698"/>
                    </a:lnTo>
                    <a:lnTo>
                      <a:pt x="8799" y="9638"/>
                    </a:lnTo>
                    <a:lnTo>
                      <a:pt x="8834" y="9575"/>
                    </a:lnTo>
                    <a:lnTo>
                      <a:pt x="8868" y="9510"/>
                    </a:lnTo>
                    <a:lnTo>
                      <a:pt x="8903" y="9442"/>
                    </a:lnTo>
                    <a:lnTo>
                      <a:pt x="8939" y="9372"/>
                    </a:lnTo>
                    <a:lnTo>
                      <a:pt x="8975" y="9300"/>
                    </a:lnTo>
                    <a:lnTo>
                      <a:pt x="9010" y="9227"/>
                    </a:lnTo>
                    <a:lnTo>
                      <a:pt x="9045" y="9153"/>
                    </a:lnTo>
                    <a:lnTo>
                      <a:pt x="9080" y="9076"/>
                    </a:lnTo>
                    <a:lnTo>
                      <a:pt x="9149" y="8924"/>
                    </a:lnTo>
                    <a:lnTo>
                      <a:pt x="9217" y="8770"/>
                    </a:lnTo>
                    <a:lnTo>
                      <a:pt x="9250" y="8694"/>
                    </a:lnTo>
                    <a:lnTo>
                      <a:pt x="9282" y="8619"/>
                    </a:lnTo>
                    <a:lnTo>
                      <a:pt x="9313" y="8545"/>
                    </a:lnTo>
                    <a:lnTo>
                      <a:pt x="9343" y="8473"/>
                    </a:lnTo>
                    <a:lnTo>
                      <a:pt x="9373" y="8402"/>
                    </a:lnTo>
                    <a:lnTo>
                      <a:pt x="9401" y="8333"/>
                    </a:lnTo>
                    <a:lnTo>
                      <a:pt x="9428" y="8266"/>
                    </a:lnTo>
                    <a:lnTo>
                      <a:pt x="9454" y="8201"/>
                    </a:lnTo>
                    <a:lnTo>
                      <a:pt x="9477" y="8139"/>
                    </a:lnTo>
                    <a:lnTo>
                      <a:pt x="9500" y="8081"/>
                    </a:lnTo>
                    <a:lnTo>
                      <a:pt x="9522" y="8026"/>
                    </a:lnTo>
                    <a:lnTo>
                      <a:pt x="9540" y="7974"/>
                    </a:lnTo>
                    <a:lnTo>
                      <a:pt x="9550" y="7951"/>
                    </a:lnTo>
                    <a:lnTo>
                      <a:pt x="9558" y="7927"/>
                    </a:lnTo>
                    <a:lnTo>
                      <a:pt x="9566" y="7905"/>
                    </a:lnTo>
                    <a:lnTo>
                      <a:pt x="9573" y="7884"/>
                    </a:lnTo>
                    <a:lnTo>
                      <a:pt x="9644" y="7942"/>
                    </a:lnTo>
                    <a:lnTo>
                      <a:pt x="9714" y="7999"/>
                    </a:lnTo>
                    <a:lnTo>
                      <a:pt x="9784" y="8055"/>
                    </a:lnTo>
                    <a:lnTo>
                      <a:pt x="9819" y="8080"/>
                    </a:lnTo>
                    <a:lnTo>
                      <a:pt x="9854" y="8106"/>
                    </a:lnTo>
                    <a:lnTo>
                      <a:pt x="9889" y="8130"/>
                    </a:lnTo>
                    <a:lnTo>
                      <a:pt x="9924" y="8153"/>
                    </a:lnTo>
                    <a:lnTo>
                      <a:pt x="9960" y="8175"/>
                    </a:lnTo>
                    <a:lnTo>
                      <a:pt x="9995" y="8195"/>
                    </a:lnTo>
                    <a:lnTo>
                      <a:pt x="10030" y="8213"/>
                    </a:lnTo>
                    <a:lnTo>
                      <a:pt x="10065" y="8231"/>
                    </a:lnTo>
                    <a:lnTo>
                      <a:pt x="10100" y="8245"/>
                    </a:lnTo>
                    <a:lnTo>
                      <a:pt x="10135" y="8258"/>
                    </a:lnTo>
                    <a:lnTo>
                      <a:pt x="10205" y="8281"/>
                    </a:lnTo>
                    <a:lnTo>
                      <a:pt x="10274" y="8304"/>
                    </a:lnTo>
                    <a:lnTo>
                      <a:pt x="10344" y="8324"/>
                    </a:lnTo>
                    <a:lnTo>
                      <a:pt x="10412" y="8343"/>
                    </a:lnTo>
                    <a:lnTo>
                      <a:pt x="10478" y="8359"/>
                    </a:lnTo>
                    <a:lnTo>
                      <a:pt x="10511" y="8366"/>
                    </a:lnTo>
                    <a:lnTo>
                      <a:pt x="10543" y="8372"/>
                    </a:lnTo>
                    <a:lnTo>
                      <a:pt x="10574" y="8376"/>
                    </a:lnTo>
                    <a:lnTo>
                      <a:pt x="10605" y="8380"/>
                    </a:lnTo>
                    <a:lnTo>
                      <a:pt x="10636" y="8382"/>
                    </a:lnTo>
                    <a:lnTo>
                      <a:pt x="10665" y="8382"/>
                    </a:lnTo>
                    <a:lnTo>
                      <a:pt x="10706" y="8382"/>
                    </a:lnTo>
                    <a:lnTo>
                      <a:pt x="10745" y="8380"/>
                    </a:lnTo>
                    <a:lnTo>
                      <a:pt x="10785" y="8377"/>
                    </a:lnTo>
                    <a:lnTo>
                      <a:pt x="10825" y="8372"/>
                    </a:lnTo>
                    <a:lnTo>
                      <a:pt x="10863" y="8367"/>
                    </a:lnTo>
                    <a:lnTo>
                      <a:pt x="10901" y="8359"/>
                    </a:lnTo>
                    <a:lnTo>
                      <a:pt x="10938" y="8351"/>
                    </a:lnTo>
                    <a:lnTo>
                      <a:pt x="10975" y="8342"/>
                    </a:lnTo>
                    <a:lnTo>
                      <a:pt x="11011" y="8331"/>
                    </a:lnTo>
                    <a:lnTo>
                      <a:pt x="11048" y="8318"/>
                    </a:lnTo>
                    <a:lnTo>
                      <a:pt x="11083" y="8305"/>
                    </a:lnTo>
                    <a:lnTo>
                      <a:pt x="11118" y="8290"/>
                    </a:lnTo>
                    <a:lnTo>
                      <a:pt x="11152" y="8274"/>
                    </a:lnTo>
                    <a:lnTo>
                      <a:pt x="11186" y="8258"/>
                    </a:lnTo>
                    <a:lnTo>
                      <a:pt x="11220" y="8239"/>
                    </a:lnTo>
                    <a:lnTo>
                      <a:pt x="11253" y="8218"/>
                    </a:lnTo>
                    <a:lnTo>
                      <a:pt x="11286" y="8198"/>
                    </a:lnTo>
                    <a:lnTo>
                      <a:pt x="11318" y="8175"/>
                    </a:lnTo>
                    <a:lnTo>
                      <a:pt x="11349" y="8151"/>
                    </a:lnTo>
                    <a:lnTo>
                      <a:pt x="11381" y="8127"/>
                    </a:lnTo>
                    <a:lnTo>
                      <a:pt x="11412" y="8101"/>
                    </a:lnTo>
                    <a:lnTo>
                      <a:pt x="11442" y="8073"/>
                    </a:lnTo>
                    <a:lnTo>
                      <a:pt x="11472" y="8044"/>
                    </a:lnTo>
                    <a:lnTo>
                      <a:pt x="11502" y="8014"/>
                    </a:lnTo>
                    <a:lnTo>
                      <a:pt x="11531" y="7982"/>
                    </a:lnTo>
                    <a:lnTo>
                      <a:pt x="11560" y="7951"/>
                    </a:lnTo>
                    <a:lnTo>
                      <a:pt x="11587" y="7917"/>
                    </a:lnTo>
                    <a:lnTo>
                      <a:pt x="11616" y="7882"/>
                    </a:lnTo>
                    <a:lnTo>
                      <a:pt x="11643" y="7844"/>
                    </a:lnTo>
                    <a:lnTo>
                      <a:pt x="11671" y="7807"/>
                    </a:lnTo>
                    <a:lnTo>
                      <a:pt x="11698" y="7768"/>
                    </a:lnTo>
                    <a:lnTo>
                      <a:pt x="11724" y="7728"/>
                    </a:lnTo>
                    <a:lnTo>
                      <a:pt x="11746" y="7693"/>
                    </a:lnTo>
                    <a:lnTo>
                      <a:pt x="11768" y="7658"/>
                    </a:lnTo>
                    <a:lnTo>
                      <a:pt x="11788" y="7623"/>
                    </a:lnTo>
                    <a:lnTo>
                      <a:pt x="11806" y="7589"/>
                    </a:lnTo>
                    <a:lnTo>
                      <a:pt x="11824" y="7555"/>
                    </a:lnTo>
                    <a:lnTo>
                      <a:pt x="11839" y="7522"/>
                    </a:lnTo>
                    <a:lnTo>
                      <a:pt x="11855" y="7490"/>
                    </a:lnTo>
                    <a:lnTo>
                      <a:pt x="11868" y="7459"/>
                    </a:lnTo>
                    <a:lnTo>
                      <a:pt x="11881" y="7429"/>
                    </a:lnTo>
                    <a:lnTo>
                      <a:pt x="11893" y="7401"/>
                    </a:lnTo>
                    <a:lnTo>
                      <a:pt x="11903" y="7373"/>
                    </a:lnTo>
                    <a:lnTo>
                      <a:pt x="11913" y="7347"/>
                    </a:lnTo>
                    <a:lnTo>
                      <a:pt x="11921" y="7322"/>
                    </a:lnTo>
                    <a:lnTo>
                      <a:pt x="11929" y="7300"/>
                    </a:lnTo>
                    <a:lnTo>
                      <a:pt x="11936" y="7279"/>
                    </a:lnTo>
                    <a:lnTo>
                      <a:pt x="11943" y="7260"/>
                    </a:lnTo>
                    <a:lnTo>
                      <a:pt x="12038" y="7282"/>
                    </a:lnTo>
                    <a:lnTo>
                      <a:pt x="12135" y="7302"/>
                    </a:lnTo>
                    <a:lnTo>
                      <a:pt x="12235" y="7317"/>
                    </a:lnTo>
                    <a:lnTo>
                      <a:pt x="12336" y="7330"/>
                    </a:lnTo>
                    <a:lnTo>
                      <a:pt x="12439" y="7341"/>
                    </a:lnTo>
                    <a:lnTo>
                      <a:pt x="12543" y="7348"/>
                    </a:lnTo>
                    <a:lnTo>
                      <a:pt x="12648" y="7352"/>
                    </a:lnTo>
                    <a:lnTo>
                      <a:pt x="12753" y="7354"/>
                    </a:lnTo>
                    <a:lnTo>
                      <a:pt x="12846" y="7354"/>
                    </a:lnTo>
                    <a:lnTo>
                      <a:pt x="12899" y="7353"/>
                    </a:lnTo>
                    <a:lnTo>
                      <a:pt x="12951" y="7351"/>
                    </a:lnTo>
                    <a:lnTo>
                      <a:pt x="13004" y="7347"/>
                    </a:lnTo>
                    <a:lnTo>
                      <a:pt x="13056" y="7341"/>
                    </a:lnTo>
                    <a:lnTo>
                      <a:pt x="13109" y="7334"/>
                    </a:lnTo>
                    <a:lnTo>
                      <a:pt x="13161" y="7324"/>
                    </a:lnTo>
                    <a:lnTo>
                      <a:pt x="13213" y="7314"/>
                    </a:lnTo>
                    <a:lnTo>
                      <a:pt x="13265" y="7303"/>
                    </a:lnTo>
                    <a:lnTo>
                      <a:pt x="13318" y="7288"/>
                    </a:lnTo>
                    <a:lnTo>
                      <a:pt x="13369" y="7274"/>
                    </a:lnTo>
                    <a:lnTo>
                      <a:pt x="13421" y="7257"/>
                    </a:lnTo>
                    <a:lnTo>
                      <a:pt x="13472" y="7239"/>
                    </a:lnTo>
                    <a:lnTo>
                      <a:pt x="13524" y="7219"/>
                    </a:lnTo>
                    <a:lnTo>
                      <a:pt x="13575" y="7198"/>
                    </a:lnTo>
                    <a:lnTo>
                      <a:pt x="13625" y="7175"/>
                    </a:lnTo>
                    <a:lnTo>
                      <a:pt x="13676" y="7151"/>
                    </a:lnTo>
                    <a:lnTo>
                      <a:pt x="13726" y="7125"/>
                    </a:lnTo>
                    <a:lnTo>
                      <a:pt x="13776" y="7099"/>
                    </a:lnTo>
                    <a:lnTo>
                      <a:pt x="13826" y="7070"/>
                    </a:lnTo>
                    <a:lnTo>
                      <a:pt x="13875" y="7040"/>
                    </a:lnTo>
                    <a:lnTo>
                      <a:pt x="13925" y="7009"/>
                    </a:lnTo>
                    <a:lnTo>
                      <a:pt x="13973" y="6976"/>
                    </a:lnTo>
                    <a:lnTo>
                      <a:pt x="14022" y="6942"/>
                    </a:lnTo>
                    <a:lnTo>
                      <a:pt x="14069" y="6907"/>
                    </a:lnTo>
                    <a:lnTo>
                      <a:pt x="14117" y="6870"/>
                    </a:lnTo>
                    <a:lnTo>
                      <a:pt x="14164" y="6832"/>
                    </a:lnTo>
                    <a:lnTo>
                      <a:pt x="14211" y="6792"/>
                    </a:lnTo>
                    <a:lnTo>
                      <a:pt x="14256" y="6752"/>
                    </a:lnTo>
                    <a:lnTo>
                      <a:pt x="14302" y="6709"/>
                    </a:lnTo>
                    <a:lnTo>
                      <a:pt x="14347" y="6666"/>
                    </a:lnTo>
                    <a:lnTo>
                      <a:pt x="14392" y="6621"/>
                    </a:lnTo>
                    <a:lnTo>
                      <a:pt x="14436" y="6574"/>
                    </a:lnTo>
                    <a:lnTo>
                      <a:pt x="14502" y="6500"/>
                    </a:lnTo>
                    <a:lnTo>
                      <a:pt x="14566" y="6424"/>
                    </a:lnTo>
                    <a:lnTo>
                      <a:pt x="14629" y="6345"/>
                    </a:lnTo>
                    <a:lnTo>
                      <a:pt x="14689" y="6264"/>
                    </a:lnTo>
                    <a:lnTo>
                      <a:pt x="14746" y="6181"/>
                    </a:lnTo>
                    <a:lnTo>
                      <a:pt x="14802" y="6095"/>
                    </a:lnTo>
                    <a:lnTo>
                      <a:pt x="14856" y="6008"/>
                    </a:lnTo>
                    <a:lnTo>
                      <a:pt x="14907" y="5918"/>
                    </a:lnTo>
                    <a:lnTo>
                      <a:pt x="14957" y="5826"/>
                    </a:lnTo>
                    <a:lnTo>
                      <a:pt x="15004" y="5732"/>
                    </a:lnTo>
                    <a:lnTo>
                      <a:pt x="15050" y="5636"/>
                    </a:lnTo>
                    <a:lnTo>
                      <a:pt x="15092" y="5539"/>
                    </a:lnTo>
                    <a:lnTo>
                      <a:pt x="15133" y="5439"/>
                    </a:lnTo>
                    <a:lnTo>
                      <a:pt x="15172" y="5337"/>
                    </a:lnTo>
                    <a:lnTo>
                      <a:pt x="15208" y="5234"/>
                    </a:lnTo>
                    <a:lnTo>
                      <a:pt x="15242" y="5129"/>
                    </a:lnTo>
                    <a:lnTo>
                      <a:pt x="15274" y="5023"/>
                    </a:lnTo>
                    <a:lnTo>
                      <a:pt x="15303" y="4914"/>
                    </a:lnTo>
                    <a:lnTo>
                      <a:pt x="15331" y="4804"/>
                    </a:lnTo>
                    <a:lnTo>
                      <a:pt x="15355" y="4693"/>
                    </a:lnTo>
                    <a:lnTo>
                      <a:pt x="15377" y="4579"/>
                    </a:lnTo>
                    <a:lnTo>
                      <a:pt x="15398" y="4464"/>
                    </a:lnTo>
                    <a:lnTo>
                      <a:pt x="15415" y="4348"/>
                    </a:lnTo>
                    <a:lnTo>
                      <a:pt x="15431" y="4230"/>
                    </a:lnTo>
                    <a:lnTo>
                      <a:pt x="15443" y="4111"/>
                    </a:lnTo>
                    <a:lnTo>
                      <a:pt x="15454" y="3990"/>
                    </a:lnTo>
                    <a:lnTo>
                      <a:pt x="15462" y="3868"/>
                    </a:lnTo>
                    <a:lnTo>
                      <a:pt x="15467" y="3745"/>
                    </a:lnTo>
                    <a:lnTo>
                      <a:pt x="15470" y="3621"/>
                    </a:lnTo>
                    <a:lnTo>
                      <a:pt x="15471" y="3496"/>
                    </a:lnTo>
                    <a:lnTo>
                      <a:pt x="15469" y="3369"/>
                    </a:lnTo>
                    <a:lnTo>
                      <a:pt x="15464" y="3240"/>
                    </a:lnTo>
                    <a:lnTo>
                      <a:pt x="15460" y="3150"/>
                    </a:lnTo>
                    <a:lnTo>
                      <a:pt x="15455" y="3060"/>
                    </a:lnTo>
                    <a:lnTo>
                      <a:pt x="15448" y="2971"/>
                    </a:lnTo>
                    <a:lnTo>
                      <a:pt x="15441" y="2885"/>
                    </a:lnTo>
                    <a:lnTo>
                      <a:pt x="15435" y="2799"/>
                    </a:lnTo>
                    <a:lnTo>
                      <a:pt x="15427" y="2716"/>
                    </a:lnTo>
                    <a:lnTo>
                      <a:pt x="15418" y="2633"/>
                    </a:lnTo>
                    <a:lnTo>
                      <a:pt x="15409" y="2553"/>
                    </a:lnTo>
                    <a:lnTo>
                      <a:pt x="15400" y="2475"/>
                    </a:lnTo>
                    <a:lnTo>
                      <a:pt x="15390" y="2397"/>
                    </a:lnTo>
                    <a:lnTo>
                      <a:pt x="15379" y="2321"/>
                    </a:lnTo>
                    <a:lnTo>
                      <a:pt x="15369" y="2246"/>
                    </a:lnTo>
                    <a:lnTo>
                      <a:pt x="15356" y="2174"/>
                    </a:lnTo>
                    <a:lnTo>
                      <a:pt x="15345" y="2102"/>
                    </a:lnTo>
                    <a:lnTo>
                      <a:pt x="15332" y="2032"/>
                    </a:lnTo>
                    <a:lnTo>
                      <a:pt x="15319" y="1964"/>
                    </a:lnTo>
                    <a:lnTo>
                      <a:pt x="15306" y="1897"/>
                    </a:lnTo>
                    <a:lnTo>
                      <a:pt x="15291" y="1832"/>
                    </a:lnTo>
                    <a:lnTo>
                      <a:pt x="15277" y="1768"/>
                    </a:lnTo>
                    <a:lnTo>
                      <a:pt x="15261" y="1705"/>
                    </a:lnTo>
                    <a:lnTo>
                      <a:pt x="15247" y="1645"/>
                    </a:lnTo>
                    <a:lnTo>
                      <a:pt x="15231" y="1585"/>
                    </a:lnTo>
                    <a:lnTo>
                      <a:pt x="15214" y="1527"/>
                    </a:lnTo>
                    <a:lnTo>
                      <a:pt x="15197" y="1471"/>
                    </a:lnTo>
                    <a:lnTo>
                      <a:pt x="15181" y="1415"/>
                    </a:lnTo>
                    <a:lnTo>
                      <a:pt x="15163" y="1361"/>
                    </a:lnTo>
                    <a:lnTo>
                      <a:pt x="15146" y="1310"/>
                    </a:lnTo>
                    <a:lnTo>
                      <a:pt x="15127" y="1258"/>
                    </a:lnTo>
                    <a:lnTo>
                      <a:pt x="15109" y="1210"/>
                    </a:lnTo>
                    <a:lnTo>
                      <a:pt x="15090" y="1162"/>
                    </a:lnTo>
                    <a:lnTo>
                      <a:pt x="15071" y="1115"/>
                    </a:lnTo>
                    <a:lnTo>
                      <a:pt x="15051" y="1071"/>
                    </a:lnTo>
                    <a:lnTo>
                      <a:pt x="15031" y="1027"/>
                    </a:lnTo>
                    <a:lnTo>
                      <a:pt x="15011" y="985"/>
                    </a:lnTo>
                    <a:lnTo>
                      <a:pt x="14991" y="944"/>
                    </a:lnTo>
                    <a:lnTo>
                      <a:pt x="14969" y="905"/>
                    </a:lnTo>
                    <a:lnTo>
                      <a:pt x="14949" y="867"/>
                    </a:lnTo>
                    <a:lnTo>
                      <a:pt x="14927" y="831"/>
                    </a:lnTo>
                    <a:lnTo>
                      <a:pt x="14905" y="796"/>
                    </a:lnTo>
                    <a:lnTo>
                      <a:pt x="14884" y="763"/>
                    </a:lnTo>
                    <a:lnTo>
                      <a:pt x="14862" y="731"/>
                    </a:lnTo>
                    <a:lnTo>
                      <a:pt x="14839" y="700"/>
                    </a:lnTo>
                    <a:lnTo>
                      <a:pt x="14817" y="670"/>
                    </a:lnTo>
                    <a:lnTo>
                      <a:pt x="14794" y="642"/>
                    </a:lnTo>
                    <a:lnTo>
                      <a:pt x="14771" y="617"/>
                    </a:lnTo>
                    <a:lnTo>
                      <a:pt x="14748" y="591"/>
                    </a:lnTo>
                    <a:lnTo>
                      <a:pt x="14725" y="567"/>
                    </a:lnTo>
                    <a:lnTo>
                      <a:pt x="14702" y="546"/>
                    </a:lnTo>
                    <a:lnTo>
                      <a:pt x="14678" y="524"/>
                    </a:lnTo>
                    <a:lnTo>
                      <a:pt x="14654" y="504"/>
                    </a:lnTo>
                    <a:lnTo>
                      <a:pt x="14630" y="487"/>
                    </a:lnTo>
                    <a:lnTo>
                      <a:pt x="14606" y="469"/>
                    </a:lnTo>
                    <a:lnTo>
                      <a:pt x="14582" y="454"/>
                    </a:lnTo>
                    <a:lnTo>
                      <a:pt x="14557" y="440"/>
                    </a:lnTo>
                    <a:lnTo>
                      <a:pt x="14534" y="427"/>
                    </a:lnTo>
                    <a:lnTo>
                      <a:pt x="14509" y="416"/>
                    </a:lnTo>
                    <a:lnTo>
                      <a:pt x="14484" y="405"/>
                    </a:lnTo>
                    <a:lnTo>
                      <a:pt x="14459" y="397"/>
                    </a:lnTo>
                    <a:lnTo>
                      <a:pt x="14435" y="390"/>
                    </a:lnTo>
                    <a:lnTo>
                      <a:pt x="14410" y="384"/>
                    </a:lnTo>
                    <a:lnTo>
                      <a:pt x="14385" y="380"/>
                    </a:lnTo>
                    <a:lnTo>
                      <a:pt x="14360" y="376"/>
                    </a:lnTo>
                    <a:lnTo>
                      <a:pt x="14336" y="374"/>
                    </a:lnTo>
                    <a:lnTo>
                      <a:pt x="14311" y="374"/>
                    </a:lnTo>
                    <a:lnTo>
                      <a:pt x="14280" y="374"/>
                    </a:lnTo>
                    <a:lnTo>
                      <a:pt x="14251" y="377"/>
                    </a:lnTo>
                    <a:lnTo>
                      <a:pt x="14223" y="381"/>
                    </a:lnTo>
                    <a:lnTo>
                      <a:pt x="14170" y="393"/>
                    </a:lnTo>
                    <a:lnTo>
                      <a:pt x="14121" y="409"/>
                    </a:lnTo>
                    <a:lnTo>
                      <a:pt x="14074" y="428"/>
                    </a:lnTo>
                    <a:lnTo>
                      <a:pt x="14031" y="450"/>
                    </a:lnTo>
                    <a:lnTo>
                      <a:pt x="13990" y="473"/>
                    </a:lnTo>
                    <a:lnTo>
                      <a:pt x="13953" y="500"/>
                    </a:lnTo>
                    <a:lnTo>
                      <a:pt x="13917" y="529"/>
                    </a:lnTo>
                    <a:lnTo>
                      <a:pt x="13885" y="559"/>
                    </a:lnTo>
                    <a:lnTo>
                      <a:pt x="13855" y="590"/>
                    </a:lnTo>
                    <a:lnTo>
                      <a:pt x="13828" y="622"/>
                    </a:lnTo>
                    <a:lnTo>
                      <a:pt x="13802" y="654"/>
                    </a:lnTo>
                    <a:lnTo>
                      <a:pt x="13779" y="686"/>
                    </a:lnTo>
                    <a:lnTo>
                      <a:pt x="13757" y="718"/>
                    </a:lnTo>
                    <a:lnTo>
                      <a:pt x="13737" y="748"/>
                    </a:lnTo>
                    <a:lnTo>
                      <a:pt x="13719" y="778"/>
                    </a:lnTo>
                    <a:lnTo>
                      <a:pt x="13706" y="803"/>
                    </a:lnTo>
                    <a:lnTo>
                      <a:pt x="13690" y="829"/>
                    </a:lnTo>
                    <a:lnTo>
                      <a:pt x="13674" y="857"/>
                    </a:lnTo>
                    <a:lnTo>
                      <a:pt x="13656" y="883"/>
                    </a:lnTo>
                    <a:lnTo>
                      <a:pt x="13639" y="909"/>
                    </a:lnTo>
                    <a:lnTo>
                      <a:pt x="13622" y="932"/>
                    </a:lnTo>
                    <a:lnTo>
                      <a:pt x="13615" y="942"/>
                    </a:lnTo>
                    <a:lnTo>
                      <a:pt x="13607" y="951"/>
                    </a:lnTo>
                    <a:lnTo>
                      <a:pt x="13600" y="959"/>
                    </a:lnTo>
                    <a:lnTo>
                      <a:pt x="13594" y="966"/>
                    </a:lnTo>
                    <a:lnTo>
                      <a:pt x="13559" y="987"/>
                    </a:lnTo>
                    <a:lnTo>
                      <a:pt x="13524" y="1007"/>
                    </a:lnTo>
                    <a:lnTo>
                      <a:pt x="13489" y="1025"/>
                    </a:lnTo>
                    <a:lnTo>
                      <a:pt x="13454" y="1040"/>
                    </a:lnTo>
                    <a:lnTo>
                      <a:pt x="13419" y="1053"/>
                    </a:lnTo>
                    <a:lnTo>
                      <a:pt x="13384" y="1067"/>
                    </a:lnTo>
                    <a:lnTo>
                      <a:pt x="13314" y="1090"/>
                    </a:lnTo>
                    <a:lnTo>
                      <a:pt x="13266" y="1112"/>
                    </a:lnTo>
                    <a:lnTo>
                      <a:pt x="13214" y="1134"/>
                    </a:lnTo>
                    <a:lnTo>
                      <a:pt x="13162" y="1157"/>
                    </a:lnTo>
                    <a:lnTo>
                      <a:pt x="13135" y="1170"/>
                    </a:lnTo>
                    <a:lnTo>
                      <a:pt x="13107" y="1183"/>
                    </a:lnTo>
                    <a:lnTo>
                      <a:pt x="13079" y="1199"/>
                    </a:lnTo>
                    <a:lnTo>
                      <a:pt x="13051" y="1216"/>
                    </a:lnTo>
                    <a:lnTo>
                      <a:pt x="13022" y="1235"/>
                    </a:lnTo>
                    <a:lnTo>
                      <a:pt x="12993" y="1256"/>
                    </a:lnTo>
                    <a:lnTo>
                      <a:pt x="12965" y="1280"/>
                    </a:lnTo>
                    <a:lnTo>
                      <a:pt x="12936" y="1307"/>
                    </a:lnTo>
                    <a:lnTo>
                      <a:pt x="12907" y="1337"/>
                    </a:lnTo>
                    <a:lnTo>
                      <a:pt x="12878" y="1371"/>
                    </a:lnTo>
                    <a:lnTo>
                      <a:pt x="12858" y="1391"/>
                    </a:lnTo>
                    <a:lnTo>
                      <a:pt x="12840" y="1412"/>
                    </a:lnTo>
                    <a:lnTo>
                      <a:pt x="12823" y="1433"/>
                    </a:lnTo>
                    <a:lnTo>
                      <a:pt x="12809" y="1455"/>
                    </a:lnTo>
                    <a:lnTo>
                      <a:pt x="12795" y="1477"/>
                    </a:lnTo>
                    <a:lnTo>
                      <a:pt x="12783" y="1499"/>
                    </a:lnTo>
                    <a:lnTo>
                      <a:pt x="12772" y="1522"/>
                    </a:lnTo>
                    <a:lnTo>
                      <a:pt x="12762" y="1545"/>
                    </a:lnTo>
                    <a:lnTo>
                      <a:pt x="12754" y="1568"/>
                    </a:lnTo>
                    <a:lnTo>
                      <a:pt x="12747" y="1591"/>
                    </a:lnTo>
                    <a:lnTo>
                      <a:pt x="12741" y="1615"/>
                    </a:lnTo>
                    <a:lnTo>
                      <a:pt x="12735" y="1638"/>
                    </a:lnTo>
                    <a:lnTo>
                      <a:pt x="12729" y="1688"/>
                    </a:lnTo>
                    <a:lnTo>
                      <a:pt x="12725" y="1736"/>
                    </a:lnTo>
                    <a:lnTo>
                      <a:pt x="12726" y="1787"/>
                    </a:lnTo>
                    <a:lnTo>
                      <a:pt x="12728" y="1837"/>
                    </a:lnTo>
                    <a:lnTo>
                      <a:pt x="12734" y="1889"/>
                    </a:lnTo>
                    <a:lnTo>
                      <a:pt x="12742" y="1940"/>
                    </a:lnTo>
                    <a:lnTo>
                      <a:pt x="12751" y="1992"/>
                    </a:lnTo>
                    <a:lnTo>
                      <a:pt x="12761" y="2044"/>
                    </a:lnTo>
                    <a:lnTo>
                      <a:pt x="12784" y="2149"/>
                    </a:lnTo>
                    <a:lnTo>
                      <a:pt x="12795" y="2203"/>
                    </a:lnTo>
                    <a:lnTo>
                      <a:pt x="12809" y="2260"/>
                    </a:lnTo>
                    <a:lnTo>
                      <a:pt x="12821" y="2318"/>
                    </a:lnTo>
                    <a:lnTo>
                      <a:pt x="12835" y="2379"/>
                    </a:lnTo>
                    <a:lnTo>
                      <a:pt x="12847" y="2444"/>
                    </a:lnTo>
                    <a:lnTo>
                      <a:pt x="12859" y="2511"/>
                    </a:lnTo>
                    <a:lnTo>
                      <a:pt x="12871" y="2582"/>
                    </a:lnTo>
                    <a:lnTo>
                      <a:pt x="12881" y="2656"/>
                    </a:lnTo>
                    <a:lnTo>
                      <a:pt x="12891" y="2733"/>
                    </a:lnTo>
                    <a:lnTo>
                      <a:pt x="12900" y="2815"/>
                    </a:lnTo>
                    <a:lnTo>
                      <a:pt x="12903" y="2858"/>
                    </a:lnTo>
                    <a:lnTo>
                      <a:pt x="12906" y="2901"/>
                    </a:lnTo>
                    <a:lnTo>
                      <a:pt x="12909" y="2946"/>
                    </a:lnTo>
                    <a:lnTo>
                      <a:pt x="12911" y="2991"/>
                    </a:lnTo>
                    <a:lnTo>
                      <a:pt x="12913" y="3037"/>
                    </a:lnTo>
                    <a:lnTo>
                      <a:pt x="12914" y="3085"/>
                    </a:lnTo>
                    <a:lnTo>
                      <a:pt x="12915" y="3134"/>
                    </a:lnTo>
                    <a:lnTo>
                      <a:pt x="12915" y="3184"/>
                    </a:lnTo>
                    <a:lnTo>
                      <a:pt x="12914" y="3235"/>
                    </a:lnTo>
                    <a:lnTo>
                      <a:pt x="12913" y="3288"/>
                    </a:lnTo>
                    <a:lnTo>
                      <a:pt x="12911" y="3341"/>
                    </a:lnTo>
                    <a:lnTo>
                      <a:pt x="12909" y="3396"/>
                    </a:lnTo>
                    <a:lnTo>
                      <a:pt x="12901" y="3396"/>
                    </a:lnTo>
                    <a:lnTo>
                      <a:pt x="12890" y="3396"/>
                    </a:lnTo>
                    <a:lnTo>
                      <a:pt x="12869" y="3392"/>
                    </a:lnTo>
                    <a:lnTo>
                      <a:pt x="12843" y="3384"/>
                    </a:lnTo>
                    <a:lnTo>
                      <a:pt x="12815" y="3375"/>
                    </a:lnTo>
                    <a:lnTo>
                      <a:pt x="12785" y="3362"/>
                    </a:lnTo>
                    <a:lnTo>
                      <a:pt x="12754" y="3345"/>
                    </a:lnTo>
                    <a:lnTo>
                      <a:pt x="12722" y="3326"/>
                    </a:lnTo>
                    <a:lnTo>
                      <a:pt x="12690" y="3303"/>
                    </a:lnTo>
                    <a:lnTo>
                      <a:pt x="12690" y="3302"/>
                    </a:lnTo>
                    <a:lnTo>
                      <a:pt x="12688" y="3300"/>
                    </a:lnTo>
                    <a:lnTo>
                      <a:pt x="12685" y="3296"/>
                    </a:lnTo>
                    <a:lnTo>
                      <a:pt x="12681" y="3291"/>
                    </a:lnTo>
                    <a:lnTo>
                      <a:pt x="12676" y="3284"/>
                    </a:lnTo>
                    <a:lnTo>
                      <a:pt x="12669" y="3276"/>
                    </a:lnTo>
                    <a:lnTo>
                      <a:pt x="12662" y="3268"/>
                    </a:lnTo>
                    <a:lnTo>
                      <a:pt x="12654" y="3258"/>
                    </a:lnTo>
                    <a:lnTo>
                      <a:pt x="12636" y="3236"/>
                    </a:lnTo>
                    <a:lnTo>
                      <a:pt x="12615" y="3210"/>
                    </a:lnTo>
                    <a:lnTo>
                      <a:pt x="12591" y="3184"/>
                    </a:lnTo>
                    <a:lnTo>
                      <a:pt x="12566" y="3155"/>
                    </a:lnTo>
                    <a:lnTo>
                      <a:pt x="12539" y="3125"/>
                    </a:lnTo>
                    <a:lnTo>
                      <a:pt x="12511" y="3096"/>
                    </a:lnTo>
                    <a:lnTo>
                      <a:pt x="12482" y="3067"/>
                    </a:lnTo>
                    <a:lnTo>
                      <a:pt x="12454" y="3039"/>
                    </a:lnTo>
                    <a:lnTo>
                      <a:pt x="12426" y="3015"/>
                    </a:lnTo>
                    <a:lnTo>
                      <a:pt x="12398" y="2992"/>
                    </a:lnTo>
                    <a:lnTo>
                      <a:pt x="12384" y="2983"/>
                    </a:lnTo>
                    <a:lnTo>
                      <a:pt x="12372" y="2973"/>
                    </a:lnTo>
                    <a:lnTo>
                      <a:pt x="12360" y="2966"/>
                    </a:lnTo>
                    <a:lnTo>
                      <a:pt x="12347" y="2960"/>
                    </a:lnTo>
                    <a:lnTo>
                      <a:pt x="12370" y="2947"/>
                    </a:lnTo>
                    <a:lnTo>
                      <a:pt x="12390" y="2931"/>
                    </a:lnTo>
                    <a:lnTo>
                      <a:pt x="12408" y="2914"/>
                    </a:lnTo>
                    <a:lnTo>
                      <a:pt x="12426" y="2893"/>
                    </a:lnTo>
                    <a:lnTo>
                      <a:pt x="12443" y="2872"/>
                    </a:lnTo>
                    <a:lnTo>
                      <a:pt x="12462" y="2850"/>
                    </a:lnTo>
                    <a:lnTo>
                      <a:pt x="12481" y="2827"/>
                    </a:lnTo>
                    <a:lnTo>
                      <a:pt x="12503" y="2803"/>
                    </a:lnTo>
                    <a:lnTo>
                      <a:pt x="12519" y="2762"/>
                    </a:lnTo>
                    <a:lnTo>
                      <a:pt x="12531" y="2721"/>
                    </a:lnTo>
                    <a:lnTo>
                      <a:pt x="12539" y="2678"/>
                    </a:lnTo>
                    <a:lnTo>
                      <a:pt x="12544" y="2634"/>
                    </a:lnTo>
                    <a:lnTo>
                      <a:pt x="12546" y="2590"/>
                    </a:lnTo>
                    <a:lnTo>
                      <a:pt x="12544" y="2545"/>
                    </a:lnTo>
                    <a:lnTo>
                      <a:pt x="12539" y="2500"/>
                    </a:lnTo>
                    <a:lnTo>
                      <a:pt x="12531" y="2453"/>
                    </a:lnTo>
                    <a:lnTo>
                      <a:pt x="12519" y="2406"/>
                    </a:lnTo>
                    <a:lnTo>
                      <a:pt x="12503" y="2358"/>
                    </a:lnTo>
                    <a:lnTo>
                      <a:pt x="12486" y="2310"/>
                    </a:lnTo>
                    <a:lnTo>
                      <a:pt x="12464" y="2261"/>
                    </a:lnTo>
                    <a:lnTo>
                      <a:pt x="12439" y="2210"/>
                    </a:lnTo>
                    <a:lnTo>
                      <a:pt x="12411" y="2160"/>
                    </a:lnTo>
                    <a:lnTo>
                      <a:pt x="12381" y="2108"/>
                    </a:lnTo>
                    <a:lnTo>
                      <a:pt x="12347" y="2056"/>
                    </a:lnTo>
                    <a:lnTo>
                      <a:pt x="12327" y="2030"/>
                    </a:lnTo>
                    <a:lnTo>
                      <a:pt x="12306" y="2006"/>
                    </a:lnTo>
                    <a:lnTo>
                      <a:pt x="12285" y="1982"/>
                    </a:lnTo>
                    <a:lnTo>
                      <a:pt x="12265" y="1961"/>
                    </a:lnTo>
                    <a:lnTo>
                      <a:pt x="12243" y="1939"/>
                    </a:lnTo>
                    <a:lnTo>
                      <a:pt x="12222" y="1920"/>
                    </a:lnTo>
                    <a:lnTo>
                      <a:pt x="12179" y="1882"/>
                    </a:lnTo>
                    <a:lnTo>
                      <a:pt x="12136" y="1848"/>
                    </a:lnTo>
                    <a:lnTo>
                      <a:pt x="12092" y="1816"/>
                    </a:lnTo>
                    <a:lnTo>
                      <a:pt x="12048" y="1786"/>
                    </a:lnTo>
                    <a:lnTo>
                      <a:pt x="12005" y="1758"/>
                    </a:lnTo>
                    <a:lnTo>
                      <a:pt x="11960" y="1730"/>
                    </a:lnTo>
                    <a:lnTo>
                      <a:pt x="11917" y="1703"/>
                    </a:lnTo>
                    <a:lnTo>
                      <a:pt x="11830" y="1650"/>
                    </a:lnTo>
                    <a:lnTo>
                      <a:pt x="11787" y="1622"/>
                    </a:lnTo>
                    <a:lnTo>
                      <a:pt x="11744" y="1592"/>
                    </a:lnTo>
                    <a:lnTo>
                      <a:pt x="11703" y="1561"/>
                    </a:lnTo>
                    <a:lnTo>
                      <a:pt x="11662" y="1526"/>
                    </a:lnTo>
                    <a:lnTo>
                      <a:pt x="11628" y="1498"/>
                    </a:lnTo>
                    <a:lnTo>
                      <a:pt x="11594" y="1470"/>
                    </a:lnTo>
                    <a:lnTo>
                      <a:pt x="11577" y="1454"/>
                    </a:lnTo>
                    <a:lnTo>
                      <a:pt x="11562" y="1438"/>
                    </a:lnTo>
                    <a:lnTo>
                      <a:pt x="11548" y="1421"/>
                    </a:lnTo>
                    <a:lnTo>
                      <a:pt x="11537" y="1402"/>
                    </a:lnTo>
                    <a:lnTo>
                      <a:pt x="11510" y="1365"/>
                    </a:lnTo>
                    <a:lnTo>
                      <a:pt x="11479" y="1325"/>
                    </a:lnTo>
                    <a:lnTo>
                      <a:pt x="11447" y="1282"/>
                    </a:lnTo>
                    <a:lnTo>
                      <a:pt x="11412" y="1237"/>
                    </a:lnTo>
                    <a:lnTo>
                      <a:pt x="11374" y="1189"/>
                    </a:lnTo>
                    <a:lnTo>
                      <a:pt x="11334" y="1139"/>
                    </a:lnTo>
                    <a:lnTo>
                      <a:pt x="11290" y="1087"/>
                    </a:lnTo>
                    <a:lnTo>
                      <a:pt x="11245" y="1034"/>
                    </a:lnTo>
                    <a:lnTo>
                      <a:pt x="11196" y="979"/>
                    </a:lnTo>
                    <a:lnTo>
                      <a:pt x="11146" y="924"/>
                    </a:lnTo>
                    <a:lnTo>
                      <a:pt x="11092" y="867"/>
                    </a:lnTo>
                    <a:lnTo>
                      <a:pt x="11036" y="810"/>
                    </a:lnTo>
                    <a:lnTo>
                      <a:pt x="10977" y="754"/>
                    </a:lnTo>
                    <a:lnTo>
                      <a:pt x="10916" y="696"/>
                    </a:lnTo>
                    <a:lnTo>
                      <a:pt x="10852" y="639"/>
                    </a:lnTo>
                    <a:lnTo>
                      <a:pt x="10785" y="584"/>
                    </a:lnTo>
                    <a:lnTo>
                      <a:pt x="10716" y="529"/>
                    </a:lnTo>
                    <a:lnTo>
                      <a:pt x="10644" y="474"/>
                    </a:lnTo>
                    <a:lnTo>
                      <a:pt x="10570" y="423"/>
                    </a:lnTo>
                    <a:lnTo>
                      <a:pt x="10492" y="371"/>
                    </a:lnTo>
                    <a:lnTo>
                      <a:pt x="10413" y="323"/>
                    </a:lnTo>
                    <a:lnTo>
                      <a:pt x="10330" y="277"/>
                    </a:lnTo>
                    <a:lnTo>
                      <a:pt x="10244" y="233"/>
                    </a:lnTo>
                    <a:lnTo>
                      <a:pt x="10157" y="192"/>
                    </a:lnTo>
                    <a:lnTo>
                      <a:pt x="10066" y="154"/>
                    </a:lnTo>
                    <a:lnTo>
                      <a:pt x="9973" y="120"/>
                    </a:lnTo>
                    <a:lnTo>
                      <a:pt x="9877" y="89"/>
                    </a:lnTo>
                    <a:lnTo>
                      <a:pt x="9827" y="75"/>
                    </a:lnTo>
                    <a:lnTo>
                      <a:pt x="9778" y="62"/>
                    </a:lnTo>
                    <a:lnTo>
                      <a:pt x="9727" y="50"/>
                    </a:lnTo>
                    <a:lnTo>
                      <a:pt x="9677" y="40"/>
                    </a:lnTo>
                    <a:lnTo>
                      <a:pt x="9625" y="30"/>
                    </a:lnTo>
                    <a:lnTo>
                      <a:pt x="9572" y="21"/>
                    </a:lnTo>
                    <a:lnTo>
                      <a:pt x="9520" y="14"/>
                    </a:lnTo>
                    <a:lnTo>
                      <a:pt x="9465" y="8"/>
                    </a:lnTo>
                    <a:lnTo>
                      <a:pt x="9411" y="3"/>
                    </a:lnTo>
                    <a:lnTo>
                      <a:pt x="9356" y="0"/>
                    </a:lnTo>
                    <a:lnTo>
                      <a:pt x="9231" y="0"/>
                    </a:lnTo>
                    <a:lnTo>
                      <a:pt x="9231" y="0"/>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8" name="Freeform 45"/>
              <p:cNvSpPr>
                <a:spLocks/>
              </p:cNvSpPr>
              <p:nvPr/>
            </p:nvSpPr>
            <p:spPr bwMode="auto">
              <a:xfrm>
                <a:off x="-1422419" y="-770563"/>
                <a:ext cx="415114" cy="424072"/>
              </a:xfrm>
              <a:custGeom>
                <a:avLst/>
                <a:gdLst>
                  <a:gd name="T0" fmla="*/ 2086 w 2090"/>
                  <a:gd name="T1" fmla="*/ 1 h 2119"/>
                  <a:gd name="T2" fmla="*/ 2063 w 2090"/>
                  <a:gd name="T3" fmla="*/ 8 h 2119"/>
                  <a:gd name="T4" fmla="*/ 2023 w 2090"/>
                  <a:gd name="T5" fmla="*/ 20 h 2119"/>
                  <a:gd name="T6" fmla="*/ 1964 w 2090"/>
                  <a:gd name="T7" fmla="*/ 35 h 2119"/>
                  <a:gd name="T8" fmla="*/ 1887 w 2090"/>
                  <a:gd name="T9" fmla="*/ 53 h 2119"/>
                  <a:gd name="T10" fmla="*/ 1790 w 2090"/>
                  <a:gd name="T11" fmla="*/ 73 h 2119"/>
                  <a:gd name="T12" fmla="*/ 1673 w 2090"/>
                  <a:gd name="T13" fmla="*/ 96 h 2119"/>
                  <a:gd name="T14" fmla="*/ 1536 w 2090"/>
                  <a:gd name="T15" fmla="*/ 119 h 2119"/>
                  <a:gd name="T16" fmla="*/ 1298 w 2090"/>
                  <a:gd name="T17" fmla="*/ 152 h 2119"/>
                  <a:gd name="T18" fmla="*/ 1061 w 2090"/>
                  <a:gd name="T19" fmla="*/ 171 h 2119"/>
                  <a:gd name="T20" fmla="*/ 859 w 2090"/>
                  <a:gd name="T21" fmla="*/ 192 h 2119"/>
                  <a:gd name="T22" fmla="*/ 693 w 2090"/>
                  <a:gd name="T23" fmla="*/ 233 h 2119"/>
                  <a:gd name="T24" fmla="*/ 515 w 2090"/>
                  <a:gd name="T25" fmla="*/ 347 h 2119"/>
                  <a:gd name="T26" fmla="*/ 365 w 2090"/>
                  <a:gd name="T27" fmla="*/ 513 h 2119"/>
                  <a:gd name="T28" fmla="*/ 248 w 2090"/>
                  <a:gd name="T29" fmla="*/ 723 h 2119"/>
                  <a:gd name="T30" fmla="*/ 150 w 2090"/>
                  <a:gd name="T31" fmla="*/ 986 h 2119"/>
                  <a:gd name="T32" fmla="*/ 77 w 2090"/>
                  <a:gd name="T33" fmla="*/ 1239 h 2119"/>
                  <a:gd name="T34" fmla="*/ 19 w 2090"/>
                  <a:gd name="T35" fmla="*/ 1600 h 2119"/>
                  <a:gd name="T36" fmla="*/ 7 w 2090"/>
                  <a:gd name="T37" fmla="*/ 1765 h 2119"/>
                  <a:gd name="T38" fmla="*/ 1 w 2090"/>
                  <a:gd name="T39" fmla="*/ 1907 h 2119"/>
                  <a:gd name="T40" fmla="*/ 1 w 2090"/>
                  <a:gd name="T41" fmla="*/ 2019 h 2119"/>
                  <a:gd name="T42" fmla="*/ 2 w 2090"/>
                  <a:gd name="T43" fmla="*/ 2093 h 2119"/>
                  <a:gd name="T44" fmla="*/ 3 w 2090"/>
                  <a:gd name="T45" fmla="*/ 2119 h 2119"/>
                  <a:gd name="T46" fmla="*/ 5 w 2090"/>
                  <a:gd name="T47" fmla="*/ 2110 h 2119"/>
                  <a:gd name="T48" fmla="*/ 12 w 2090"/>
                  <a:gd name="T49" fmla="*/ 2082 h 2119"/>
                  <a:gd name="T50" fmla="*/ 40 w 2090"/>
                  <a:gd name="T51" fmla="*/ 1983 h 2119"/>
                  <a:gd name="T52" fmla="*/ 83 w 2090"/>
                  <a:gd name="T53" fmla="*/ 1837 h 2119"/>
                  <a:gd name="T54" fmla="*/ 139 w 2090"/>
                  <a:gd name="T55" fmla="*/ 1659 h 2119"/>
                  <a:gd name="T56" fmla="*/ 260 w 2090"/>
                  <a:gd name="T57" fmla="*/ 1325 h 2119"/>
                  <a:gd name="T58" fmla="*/ 337 w 2090"/>
                  <a:gd name="T59" fmla="*/ 1145 h 2119"/>
                  <a:gd name="T60" fmla="*/ 419 w 2090"/>
                  <a:gd name="T61" fmla="*/ 997 h 2119"/>
                  <a:gd name="T62" fmla="*/ 481 w 2090"/>
                  <a:gd name="T63" fmla="*/ 901 h 2119"/>
                  <a:gd name="T64" fmla="*/ 565 w 2090"/>
                  <a:gd name="T65" fmla="*/ 784 h 2119"/>
                  <a:gd name="T66" fmla="*/ 636 w 2090"/>
                  <a:gd name="T67" fmla="*/ 701 h 2119"/>
                  <a:gd name="T68" fmla="*/ 679 w 2090"/>
                  <a:gd name="T69" fmla="*/ 662 h 2119"/>
                  <a:gd name="T70" fmla="*/ 687 w 2090"/>
                  <a:gd name="T71" fmla="*/ 656 h 2119"/>
                  <a:gd name="T72" fmla="*/ 675 w 2090"/>
                  <a:gd name="T73" fmla="*/ 694 h 2119"/>
                  <a:gd name="T74" fmla="*/ 657 w 2090"/>
                  <a:gd name="T75" fmla="*/ 770 h 2119"/>
                  <a:gd name="T76" fmla="*/ 648 w 2090"/>
                  <a:gd name="T77" fmla="*/ 863 h 2119"/>
                  <a:gd name="T78" fmla="*/ 663 w 2090"/>
                  <a:gd name="T79" fmla="*/ 987 h 2119"/>
                  <a:gd name="T80" fmla="*/ 699 w 2090"/>
                  <a:gd name="T81" fmla="*/ 1175 h 2119"/>
                  <a:gd name="T82" fmla="*/ 741 w 2090"/>
                  <a:gd name="T83" fmla="*/ 1322 h 2119"/>
                  <a:gd name="T84" fmla="*/ 767 w 2090"/>
                  <a:gd name="T85" fmla="*/ 1395 h 2119"/>
                  <a:gd name="T86" fmla="*/ 778 w 2090"/>
                  <a:gd name="T87" fmla="*/ 1424 h 2119"/>
                  <a:gd name="T88" fmla="*/ 782 w 2090"/>
                  <a:gd name="T89" fmla="*/ 1434 h 2119"/>
                  <a:gd name="T90" fmla="*/ 783 w 2090"/>
                  <a:gd name="T91" fmla="*/ 1407 h 2119"/>
                  <a:gd name="T92" fmla="*/ 790 w 2090"/>
                  <a:gd name="T93" fmla="*/ 1337 h 2119"/>
                  <a:gd name="T94" fmla="*/ 803 w 2090"/>
                  <a:gd name="T95" fmla="*/ 1231 h 2119"/>
                  <a:gd name="T96" fmla="*/ 824 w 2090"/>
                  <a:gd name="T97" fmla="*/ 1102 h 2119"/>
                  <a:gd name="T98" fmla="*/ 900 w 2090"/>
                  <a:gd name="T99" fmla="*/ 816 h 2119"/>
                  <a:gd name="T100" fmla="*/ 974 w 2090"/>
                  <a:gd name="T101" fmla="*/ 647 h 2119"/>
                  <a:gd name="T102" fmla="*/ 1055 w 2090"/>
                  <a:gd name="T103" fmla="*/ 533 h 2119"/>
                  <a:gd name="T104" fmla="*/ 1165 w 2090"/>
                  <a:gd name="T105" fmla="*/ 433 h 2119"/>
                  <a:gd name="T106" fmla="*/ 1295 w 2090"/>
                  <a:gd name="T107" fmla="*/ 351 h 2119"/>
                  <a:gd name="T108" fmla="*/ 1560 w 2090"/>
                  <a:gd name="T109" fmla="*/ 249 h 2119"/>
                  <a:gd name="T110" fmla="*/ 1736 w 2090"/>
                  <a:gd name="T111" fmla="*/ 184 h 2119"/>
                  <a:gd name="T112" fmla="*/ 1907 w 2090"/>
                  <a:gd name="T113" fmla="*/ 101 h 2119"/>
                  <a:gd name="T114" fmla="*/ 2012 w 2090"/>
                  <a:gd name="T115" fmla="*/ 45 h 2119"/>
                  <a:gd name="T116" fmla="*/ 2060 w 2090"/>
                  <a:gd name="T117" fmla="*/ 18 h 2119"/>
                  <a:gd name="T118" fmla="*/ 2087 w 2090"/>
                  <a:gd name="T119" fmla="*/ 2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90" h="2119">
                    <a:moveTo>
                      <a:pt x="2090" y="0"/>
                    </a:moveTo>
                    <a:lnTo>
                      <a:pt x="2090" y="0"/>
                    </a:lnTo>
                    <a:lnTo>
                      <a:pt x="2088" y="1"/>
                    </a:lnTo>
                    <a:lnTo>
                      <a:pt x="2086" y="1"/>
                    </a:lnTo>
                    <a:lnTo>
                      <a:pt x="2082" y="3"/>
                    </a:lnTo>
                    <a:lnTo>
                      <a:pt x="2077" y="4"/>
                    </a:lnTo>
                    <a:lnTo>
                      <a:pt x="2070" y="6"/>
                    </a:lnTo>
                    <a:lnTo>
                      <a:pt x="2063" y="8"/>
                    </a:lnTo>
                    <a:lnTo>
                      <a:pt x="2055" y="10"/>
                    </a:lnTo>
                    <a:lnTo>
                      <a:pt x="2046" y="13"/>
                    </a:lnTo>
                    <a:lnTo>
                      <a:pt x="2034" y="17"/>
                    </a:lnTo>
                    <a:lnTo>
                      <a:pt x="2023" y="20"/>
                    </a:lnTo>
                    <a:lnTo>
                      <a:pt x="2009" y="23"/>
                    </a:lnTo>
                    <a:lnTo>
                      <a:pt x="1996" y="27"/>
                    </a:lnTo>
                    <a:lnTo>
                      <a:pt x="1981" y="31"/>
                    </a:lnTo>
                    <a:lnTo>
                      <a:pt x="1964" y="35"/>
                    </a:lnTo>
                    <a:lnTo>
                      <a:pt x="1946" y="39"/>
                    </a:lnTo>
                    <a:lnTo>
                      <a:pt x="1928" y="43"/>
                    </a:lnTo>
                    <a:lnTo>
                      <a:pt x="1907" y="48"/>
                    </a:lnTo>
                    <a:lnTo>
                      <a:pt x="1887" y="53"/>
                    </a:lnTo>
                    <a:lnTo>
                      <a:pt x="1864" y="58"/>
                    </a:lnTo>
                    <a:lnTo>
                      <a:pt x="1840" y="63"/>
                    </a:lnTo>
                    <a:lnTo>
                      <a:pt x="1815" y="68"/>
                    </a:lnTo>
                    <a:lnTo>
                      <a:pt x="1790" y="73"/>
                    </a:lnTo>
                    <a:lnTo>
                      <a:pt x="1762" y="79"/>
                    </a:lnTo>
                    <a:lnTo>
                      <a:pt x="1733" y="85"/>
                    </a:lnTo>
                    <a:lnTo>
                      <a:pt x="1704" y="90"/>
                    </a:lnTo>
                    <a:lnTo>
                      <a:pt x="1673" y="96"/>
                    </a:lnTo>
                    <a:lnTo>
                      <a:pt x="1640" y="102"/>
                    </a:lnTo>
                    <a:lnTo>
                      <a:pt x="1607" y="107"/>
                    </a:lnTo>
                    <a:lnTo>
                      <a:pt x="1572" y="113"/>
                    </a:lnTo>
                    <a:lnTo>
                      <a:pt x="1536" y="119"/>
                    </a:lnTo>
                    <a:lnTo>
                      <a:pt x="1498" y="125"/>
                    </a:lnTo>
                    <a:lnTo>
                      <a:pt x="1429" y="135"/>
                    </a:lnTo>
                    <a:lnTo>
                      <a:pt x="1362" y="144"/>
                    </a:lnTo>
                    <a:lnTo>
                      <a:pt x="1298" y="152"/>
                    </a:lnTo>
                    <a:lnTo>
                      <a:pt x="1235" y="158"/>
                    </a:lnTo>
                    <a:lnTo>
                      <a:pt x="1175" y="163"/>
                    </a:lnTo>
                    <a:lnTo>
                      <a:pt x="1118" y="167"/>
                    </a:lnTo>
                    <a:lnTo>
                      <a:pt x="1061" y="171"/>
                    </a:lnTo>
                    <a:lnTo>
                      <a:pt x="1007" y="175"/>
                    </a:lnTo>
                    <a:lnTo>
                      <a:pt x="957" y="180"/>
                    </a:lnTo>
                    <a:lnTo>
                      <a:pt x="907" y="185"/>
                    </a:lnTo>
                    <a:lnTo>
                      <a:pt x="859" y="192"/>
                    </a:lnTo>
                    <a:lnTo>
                      <a:pt x="815" y="199"/>
                    </a:lnTo>
                    <a:lnTo>
                      <a:pt x="772" y="208"/>
                    </a:lnTo>
                    <a:lnTo>
                      <a:pt x="731" y="219"/>
                    </a:lnTo>
                    <a:lnTo>
                      <a:pt x="693" y="233"/>
                    </a:lnTo>
                    <a:lnTo>
                      <a:pt x="657" y="249"/>
                    </a:lnTo>
                    <a:lnTo>
                      <a:pt x="606" y="279"/>
                    </a:lnTo>
                    <a:lnTo>
                      <a:pt x="559" y="312"/>
                    </a:lnTo>
                    <a:lnTo>
                      <a:pt x="515" y="347"/>
                    </a:lnTo>
                    <a:lnTo>
                      <a:pt x="473" y="384"/>
                    </a:lnTo>
                    <a:lnTo>
                      <a:pt x="435" y="424"/>
                    </a:lnTo>
                    <a:lnTo>
                      <a:pt x="399" y="468"/>
                    </a:lnTo>
                    <a:lnTo>
                      <a:pt x="365" y="513"/>
                    </a:lnTo>
                    <a:lnTo>
                      <a:pt x="334" y="561"/>
                    </a:lnTo>
                    <a:lnTo>
                      <a:pt x="304" y="612"/>
                    </a:lnTo>
                    <a:lnTo>
                      <a:pt x="275" y="667"/>
                    </a:lnTo>
                    <a:lnTo>
                      <a:pt x="248" y="723"/>
                    </a:lnTo>
                    <a:lnTo>
                      <a:pt x="224" y="784"/>
                    </a:lnTo>
                    <a:lnTo>
                      <a:pt x="199" y="848"/>
                    </a:lnTo>
                    <a:lnTo>
                      <a:pt x="174" y="915"/>
                    </a:lnTo>
                    <a:lnTo>
                      <a:pt x="150" y="986"/>
                    </a:lnTo>
                    <a:lnTo>
                      <a:pt x="128" y="1060"/>
                    </a:lnTo>
                    <a:lnTo>
                      <a:pt x="113" y="1104"/>
                    </a:lnTo>
                    <a:lnTo>
                      <a:pt x="100" y="1149"/>
                    </a:lnTo>
                    <a:lnTo>
                      <a:pt x="77" y="1239"/>
                    </a:lnTo>
                    <a:lnTo>
                      <a:pt x="57" y="1331"/>
                    </a:lnTo>
                    <a:lnTo>
                      <a:pt x="42" y="1423"/>
                    </a:lnTo>
                    <a:lnTo>
                      <a:pt x="29" y="1512"/>
                    </a:lnTo>
                    <a:lnTo>
                      <a:pt x="19" y="1600"/>
                    </a:lnTo>
                    <a:lnTo>
                      <a:pt x="15" y="1643"/>
                    </a:lnTo>
                    <a:lnTo>
                      <a:pt x="12" y="1684"/>
                    </a:lnTo>
                    <a:lnTo>
                      <a:pt x="9" y="1725"/>
                    </a:lnTo>
                    <a:lnTo>
                      <a:pt x="7" y="1765"/>
                    </a:lnTo>
                    <a:lnTo>
                      <a:pt x="5" y="1803"/>
                    </a:lnTo>
                    <a:lnTo>
                      <a:pt x="3" y="1839"/>
                    </a:lnTo>
                    <a:lnTo>
                      <a:pt x="2" y="1874"/>
                    </a:lnTo>
                    <a:lnTo>
                      <a:pt x="1" y="1907"/>
                    </a:lnTo>
                    <a:lnTo>
                      <a:pt x="1" y="1939"/>
                    </a:lnTo>
                    <a:lnTo>
                      <a:pt x="0" y="1967"/>
                    </a:lnTo>
                    <a:lnTo>
                      <a:pt x="0" y="1994"/>
                    </a:lnTo>
                    <a:lnTo>
                      <a:pt x="1" y="2019"/>
                    </a:lnTo>
                    <a:lnTo>
                      <a:pt x="1" y="2042"/>
                    </a:lnTo>
                    <a:lnTo>
                      <a:pt x="1" y="2061"/>
                    </a:lnTo>
                    <a:lnTo>
                      <a:pt x="1" y="2079"/>
                    </a:lnTo>
                    <a:lnTo>
                      <a:pt x="2" y="2093"/>
                    </a:lnTo>
                    <a:lnTo>
                      <a:pt x="2" y="2104"/>
                    </a:lnTo>
                    <a:lnTo>
                      <a:pt x="3" y="2113"/>
                    </a:lnTo>
                    <a:lnTo>
                      <a:pt x="3" y="2117"/>
                    </a:lnTo>
                    <a:lnTo>
                      <a:pt x="3" y="2119"/>
                    </a:lnTo>
                    <a:lnTo>
                      <a:pt x="3" y="2119"/>
                    </a:lnTo>
                    <a:lnTo>
                      <a:pt x="4" y="2117"/>
                    </a:lnTo>
                    <a:lnTo>
                      <a:pt x="4" y="2114"/>
                    </a:lnTo>
                    <a:lnTo>
                      <a:pt x="5" y="2110"/>
                    </a:lnTo>
                    <a:lnTo>
                      <a:pt x="7" y="2104"/>
                    </a:lnTo>
                    <a:lnTo>
                      <a:pt x="8" y="2098"/>
                    </a:lnTo>
                    <a:lnTo>
                      <a:pt x="10" y="2091"/>
                    </a:lnTo>
                    <a:lnTo>
                      <a:pt x="12" y="2082"/>
                    </a:lnTo>
                    <a:lnTo>
                      <a:pt x="18" y="2062"/>
                    </a:lnTo>
                    <a:lnTo>
                      <a:pt x="24" y="2040"/>
                    </a:lnTo>
                    <a:lnTo>
                      <a:pt x="32" y="2013"/>
                    </a:lnTo>
                    <a:lnTo>
                      <a:pt x="40" y="1983"/>
                    </a:lnTo>
                    <a:lnTo>
                      <a:pt x="49" y="1950"/>
                    </a:lnTo>
                    <a:lnTo>
                      <a:pt x="59" y="1914"/>
                    </a:lnTo>
                    <a:lnTo>
                      <a:pt x="71" y="1877"/>
                    </a:lnTo>
                    <a:lnTo>
                      <a:pt x="83" y="1837"/>
                    </a:lnTo>
                    <a:lnTo>
                      <a:pt x="96" y="1794"/>
                    </a:lnTo>
                    <a:lnTo>
                      <a:pt x="110" y="1751"/>
                    </a:lnTo>
                    <a:lnTo>
                      <a:pt x="123" y="1706"/>
                    </a:lnTo>
                    <a:lnTo>
                      <a:pt x="139" y="1659"/>
                    </a:lnTo>
                    <a:lnTo>
                      <a:pt x="171" y="1565"/>
                    </a:lnTo>
                    <a:lnTo>
                      <a:pt x="205" y="1468"/>
                    </a:lnTo>
                    <a:lnTo>
                      <a:pt x="241" y="1372"/>
                    </a:lnTo>
                    <a:lnTo>
                      <a:pt x="260" y="1325"/>
                    </a:lnTo>
                    <a:lnTo>
                      <a:pt x="278" y="1277"/>
                    </a:lnTo>
                    <a:lnTo>
                      <a:pt x="298" y="1232"/>
                    </a:lnTo>
                    <a:lnTo>
                      <a:pt x="317" y="1189"/>
                    </a:lnTo>
                    <a:lnTo>
                      <a:pt x="337" y="1145"/>
                    </a:lnTo>
                    <a:lnTo>
                      <a:pt x="358" y="1105"/>
                    </a:lnTo>
                    <a:lnTo>
                      <a:pt x="377" y="1066"/>
                    </a:lnTo>
                    <a:lnTo>
                      <a:pt x="398" y="1030"/>
                    </a:lnTo>
                    <a:lnTo>
                      <a:pt x="419" y="997"/>
                    </a:lnTo>
                    <a:lnTo>
                      <a:pt x="438" y="966"/>
                    </a:lnTo>
                    <a:lnTo>
                      <a:pt x="453" y="944"/>
                    </a:lnTo>
                    <a:lnTo>
                      <a:pt x="467" y="922"/>
                    </a:lnTo>
                    <a:lnTo>
                      <a:pt x="481" y="901"/>
                    </a:lnTo>
                    <a:lnTo>
                      <a:pt x="494" y="881"/>
                    </a:lnTo>
                    <a:lnTo>
                      <a:pt x="520" y="845"/>
                    </a:lnTo>
                    <a:lnTo>
                      <a:pt x="544" y="813"/>
                    </a:lnTo>
                    <a:lnTo>
                      <a:pt x="565" y="784"/>
                    </a:lnTo>
                    <a:lnTo>
                      <a:pt x="586" y="758"/>
                    </a:lnTo>
                    <a:lnTo>
                      <a:pt x="604" y="736"/>
                    </a:lnTo>
                    <a:lnTo>
                      <a:pt x="622" y="717"/>
                    </a:lnTo>
                    <a:lnTo>
                      <a:pt x="636" y="701"/>
                    </a:lnTo>
                    <a:lnTo>
                      <a:pt x="650" y="687"/>
                    </a:lnTo>
                    <a:lnTo>
                      <a:pt x="661" y="677"/>
                    </a:lnTo>
                    <a:lnTo>
                      <a:pt x="671" y="669"/>
                    </a:lnTo>
                    <a:lnTo>
                      <a:pt x="679" y="662"/>
                    </a:lnTo>
                    <a:lnTo>
                      <a:pt x="684" y="657"/>
                    </a:lnTo>
                    <a:lnTo>
                      <a:pt x="687" y="655"/>
                    </a:lnTo>
                    <a:lnTo>
                      <a:pt x="688" y="654"/>
                    </a:lnTo>
                    <a:lnTo>
                      <a:pt x="687" y="656"/>
                    </a:lnTo>
                    <a:lnTo>
                      <a:pt x="685" y="661"/>
                    </a:lnTo>
                    <a:lnTo>
                      <a:pt x="683" y="670"/>
                    </a:lnTo>
                    <a:lnTo>
                      <a:pt x="679" y="681"/>
                    </a:lnTo>
                    <a:lnTo>
                      <a:pt x="675" y="694"/>
                    </a:lnTo>
                    <a:lnTo>
                      <a:pt x="670" y="711"/>
                    </a:lnTo>
                    <a:lnTo>
                      <a:pt x="665" y="728"/>
                    </a:lnTo>
                    <a:lnTo>
                      <a:pt x="661" y="748"/>
                    </a:lnTo>
                    <a:lnTo>
                      <a:pt x="657" y="770"/>
                    </a:lnTo>
                    <a:lnTo>
                      <a:pt x="653" y="791"/>
                    </a:lnTo>
                    <a:lnTo>
                      <a:pt x="650" y="815"/>
                    </a:lnTo>
                    <a:lnTo>
                      <a:pt x="649" y="839"/>
                    </a:lnTo>
                    <a:lnTo>
                      <a:pt x="648" y="863"/>
                    </a:lnTo>
                    <a:lnTo>
                      <a:pt x="649" y="887"/>
                    </a:lnTo>
                    <a:lnTo>
                      <a:pt x="652" y="912"/>
                    </a:lnTo>
                    <a:lnTo>
                      <a:pt x="657" y="935"/>
                    </a:lnTo>
                    <a:lnTo>
                      <a:pt x="663" y="987"/>
                    </a:lnTo>
                    <a:lnTo>
                      <a:pt x="672" y="1037"/>
                    </a:lnTo>
                    <a:lnTo>
                      <a:pt x="680" y="1085"/>
                    </a:lnTo>
                    <a:lnTo>
                      <a:pt x="689" y="1131"/>
                    </a:lnTo>
                    <a:lnTo>
                      <a:pt x="699" y="1175"/>
                    </a:lnTo>
                    <a:lnTo>
                      <a:pt x="710" y="1216"/>
                    </a:lnTo>
                    <a:lnTo>
                      <a:pt x="720" y="1255"/>
                    </a:lnTo>
                    <a:lnTo>
                      <a:pt x="731" y="1290"/>
                    </a:lnTo>
                    <a:lnTo>
                      <a:pt x="741" y="1322"/>
                    </a:lnTo>
                    <a:lnTo>
                      <a:pt x="750" y="1349"/>
                    </a:lnTo>
                    <a:lnTo>
                      <a:pt x="759" y="1374"/>
                    </a:lnTo>
                    <a:lnTo>
                      <a:pt x="762" y="1385"/>
                    </a:lnTo>
                    <a:lnTo>
                      <a:pt x="767" y="1395"/>
                    </a:lnTo>
                    <a:lnTo>
                      <a:pt x="770" y="1404"/>
                    </a:lnTo>
                    <a:lnTo>
                      <a:pt x="773" y="1411"/>
                    </a:lnTo>
                    <a:lnTo>
                      <a:pt x="776" y="1418"/>
                    </a:lnTo>
                    <a:lnTo>
                      <a:pt x="778" y="1424"/>
                    </a:lnTo>
                    <a:lnTo>
                      <a:pt x="779" y="1428"/>
                    </a:lnTo>
                    <a:lnTo>
                      <a:pt x="781" y="1431"/>
                    </a:lnTo>
                    <a:lnTo>
                      <a:pt x="781" y="1433"/>
                    </a:lnTo>
                    <a:lnTo>
                      <a:pt x="782" y="1434"/>
                    </a:lnTo>
                    <a:lnTo>
                      <a:pt x="782" y="1432"/>
                    </a:lnTo>
                    <a:lnTo>
                      <a:pt x="782" y="1427"/>
                    </a:lnTo>
                    <a:lnTo>
                      <a:pt x="783" y="1418"/>
                    </a:lnTo>
                    <a:lnTo>
                      <a:pt x="783" y="1407"/>
                    </a:lnTo>
                    <a:lnTo>
                      <a:pt x="784" y="1394"/>
                    </a:lnTo>
                    <a:lnTo>
                      <a:pt x="786" y="1377"/>
                    </a:lnTo>
                    <a:lnTo>
                      <a:pt x="788" y="1358"/>
                    </a:lnTo>
                    <a:lnTo>
                      <a:pt x="790" y="1337"/>
                    </a:lnTo>
                    <a:lnTo>
                      <a:pt x="792" y="1313"/>
                    </a:lnTo>
                    <a:lnTo>
                      <a:pt x="795" y="1288"/>
                    </a:lnTo>
                    <a:lnTo>
                      <a:pt x="799" y="1261"/>
                    </a:lnTo>
                    <a:lnTo>
                      <a:pt x="803" y="1231"/>
                    </a:lnTo>
                    <a:lnTo>
                      <a:pt x="808" y="1201"/>
                    </a:lnTo>
                    <a:lnTo>
                      <a:pt x="813" y="1169"/>
                    </a:lnTo>
                    <a:lnTo>
                      <a:pt x="818" y="1136"/>
                    </a:lnTo>
                    <a:lnTo>
                      <a:pt x="824" y="1102"/>
                    </a:lnTo>
                    <a:lnTo>
                      <a:pt x="839" y="1032"/>
                    </a:lnTo>
                    <a:lnTo>
                      <a:pt x="856" y="960"/>
                    </a:lnTo>
                    <a:lnTo>
                      <a:pt x="876" y="888"/>
                    </a:lnTo>
                    <a:lnTo>
                      <a:pt x="900" y="816"/>
                    </a:lnTo>
                    <a:lnTo>
                      <a:pt x="927" y="746"/>
                    </a:lnTo>
                    <a:lnTo>
                      <a:pt x="942" y="712"/>
                    </a:lnTo>
                    <a:lnTo>
                      <a:pt x="958" y="679"/>
                    </a:lnTo>
                    <a:lnTo>
                      <a:pt x="974" y="647"/>
                    </a:lnTo>
                    <a:lnTo>
                      <a:pt x="993" y="617"/>
                    </a:lnTo>
                    <a:lnTo>
                      <a:pt x="1011" y="588"/>
                    </a:lnTo>
                    <a:lnTo>
                      <a:pt x="1031" y="561"/>
                    </a:lnTo>
                    <a:lnTo>
                      <a:pt x="1055" y="533"/>
                    </a:lnTo>
                    <a:lnTo>
                      <a:pt x="1080" y="506"/>
                    </a:lnTo>
                    <a:lnTo>
                      <a:pt x="1107" y="480"/>
                    </a:lnTo>
                    <a:lnTo>
                      <a:pt x="1136" y="455"/>
                    </a:lnTo>
                    <a:lnTo>
                      <a:pt x="1165" y="433"/>
                    </a:lnTo>
                    <a:lnTo>
                      <a:pt x="1196" y="410"/>
                    </a:lnTo>
                    <a:lnTo>
                      <a:pt x="1228" y="389"/>
                    </a:lnTo>
                    <a:lnTo>
                      <a:pt x="1261" y="370"/>
                    </a:lnTo>
                    <a:lnTo>
                      <a:pt x="1295" y="351"/>
                    </a:lnTo>
                    <a:lnTo>
                      <a:pt x="1330" y="334"/>
                    </a:lnTo>
                    <a:lnTo>
                      <a:pt x="1403" y="302"/>
                    </a:lnTo>
                    <a:lnTo>
                      <a:pt x="1481" y="274"/>
                    </a:lnTo>
                    <a:lnTo>
                      <a:pt x="1560" y="249"/>
                    </a:lnTo>
                    <a:lnTo>
                      <a:pt x="1603" y="236"/>
                    </a:lnTo>
                    <a:lnTo>
                      <a:pt x="1646" y="221"/>
                    </a:lnTo>
                    <a:lnTo>
                      <a:pt x="1690" y="203"/>
                    </a:lnTo>
                    <a:lnTo>
                      <a:pt x="1736" y="184"/>
                    </a:lnTo>
                    <a:lnTo>
                      <a:pt x="1780" y="164"/>
                    </a:lnTo>
                    <a:lnTo>
                      <a:pt x="1825" y="143"/>
                    </a:lnTo>
                    <a:lnTo>
                      <a:pt x="1867" y="122"/>
                    </a:lnTo>
                    <a:lnTo>
                      <a:pt x="1907" y="101"/>
                    </a:lnTo>
                    <a:lnTo>
                      <a:pt x="1945" y="81"/>
                    </a:lnTo>
                    <a:lnTo>
                      <a:pt x="1981" y="63"/>
                    </a:lnTo>
                    <a:lnTo>
                      <a:pt x="1996" y="54"/>
                    </a:lnTo>
                    <a:lnTo>
                      <a:pt x="2012" y="45"/>
                    </a:lnTo>
                    <a:lnTo>
                      <a:pt x="2026" y="37"/>
                    </a:lnTo>
                    <a:lnTo>
                      <a:pt x="2038" y="30"/>
                    </a:lnTo>
                    <a:lnTo>
                      <a:pt x="2050" y="24"/>
                    </a:lnTo>
                    <a:lnTo>
                      <a:pt x="2060" y="18"/>
                    </a:lnTo>
                    <a:lnTo>
                      <a:pt x="2069" y="12"/>
                    </a:lnTo>
                    <a:lnTo>
                      <a:pt x="2077" y="8"/>
                    </a:lnTo>
                    <a:lnTo>
                      <a:pt x="2083" y="4"/>
                    </a:lnTo>
                    <a:lnTo>
                      <a:pt x="2087" y="2"/>
                    </a:lnTo>
                    <a:lnTo>
                      <a:pt x="2090" y="0"/>
                    </a:lnTo>
                    <a:lnTo>
                      <a:pt x="2090" y="0"/>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grpSp>
        <p:sp>
          <p:nvSpPr>
            <p:cNvPr id="31" name="Cylinder 812">
              <a:extLst>
                <a:ext uri="{FF2B5EF4-FFF2-40B4-BE49-F238E27FC236}">
                  <a16:creationId xmlns:a16="http://schemas.microsoft.com/office/drawing/2014/main" id="{97C68356-76ED-4307-828B-F8E97423BE48}"/>
                </a:ext>
              </a:extLst>
            </p:cNvPr>
            <p:cNvSpPr/>
            <p:nvPr/>
          </p:nvSpPr>
          <p:spPr bwMode="auto">
            <a:xfrm>
              <a:off x="487087" y="2647507"/>
              <a:ext cx="578940" cy="760594"/>
            </a:xfrm>
            <a:prstGeom prst="can">
              <a:avLst>
                <a:gd name="adj" fmla="val 39530"/>
              </a:avLst>
            </a:prstGeom>
            <a:solidFill>
              <a:schemeClr val="bg1"/>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200" b="1" i="0" u="none" strike="noStrike" kern="1200" cap="none" spc="0" normalizeH="0" baseline="0" noProof="0" dirty="0">
                  <a:ln>
                    <a:noFill/>
                  </a:ln>
                  <a:solidFill>
                    <a:schemeClr val="tx1"/>
                  </a:solidFill>
                  <a:effectLst/>
                  <a:uLnTx/>
                  <a:uFillTx/>
                  <a:ea typeface="Segoe UI Semibold" charset="0"/>
                  <a:cs typeface="Segoe UI Semibold" charset="0"/>
                </a:rPr>
                <a:t>SQL</a:t>
              </a:r>
            </a:p>
          </p:txBody>
        </p:sp>
        <p:sp>
          <p:nvSpPr>
            <p:cNvPr id="33" name="TextBox 32">
              <a:extLst>
                <a:ext uri="{FF2B5EF4-FFF2-40B4-BE49-F238E27FC236}">
                  <a16:creationId xmlns:a16="http://schemas.microsoft.com/office/drawing/2014/main" id="{1C438224-143B-4168-9821-30145A5DF0ED}"/>
                </a:ext>
              </a:extLst>
            </p:cNvPr>
            <p:cNvSpPr txBox="1"/>
            <p:nvPr/>
          </p:nvSpPr>
          <p:spPr>
            <a:xfrm>
              <a:off x="437318" y="3603796"/>
              <a:ext cx="3806829" cy="566656"/>
            </a:xfrm>
            <a:prstGeom prst="rect">
              <a:avLst/>
            </a:prstGeom>
            <a:noFill/>
          </p:spPr>
          <p:txBody>
            <a:bodyPr wrap="square" lIns="0" tIns="143428" rIns="179285" bIns="143428" rtlCol="0">
              <a:spAutoFit/>
            </a:bodyPr>
            <a:lstStyle/>
            <a:p>
              <a:pPr lvl="0">
                <a:lnSpc>
                  <a:spcPct val="90000"/>
                </a:lnSpc>
                <a:spcAft>
                  <a:spcPts val="588"/>
                </a:spcAft>
                <a:defRPr/>
              </a:pPr>
              <a:r>
                <a:rPr lang="en-US" sz="2000" dirty="0">
                  <a:solidFill>
                    <a:srgbClr val="0078D7"/>
                  </a:solidFill>
                  <a:latin typeface="+mj-lt"/>
                </a:rPr>
                <a:t>Modern data warehousing</a:t>
              </a:r>
            </a:p>
          </p:txBody>
        </p:sp>
        <p:sp>
          <p:nvSpPr>
            <p:cNvPr id="34" name="TextBox 33">
              <a:extLst>
                <a:ext uri="{FF2B5EF4-FFF2-40B4-BE49-F238E27FC236}">
                  <a16:creationId xmlns:a16="http://schemas.microsoft.com/office/drawing/2014/main" id="{1517D7F0-220B-4E90-9844-9127BBE5C573}"/>
                </a:ext>
              </a:extLst>
            </p:cNvPr>
            <p:cNvSpPr txBox="1"/>
            <p:nvPr/>
          </p:nvSpPr>
          <p:spPr>
            <a:xfrm>
              <a:off x="437318" y="4318874"/>
              <a:ext cx="2869408" cy="935988"/>
            </a:xfrm>
            <a:prstGeom prst="rect">
              <a:avLst/>
            </a:prstGeom>
            <a:noFill/>
          </p:spPr>
          <p:txBody>
            <a:bodyPr wrap="square" lIns="0" tIns="143428" rIns="179285" bIns="143428" rtlCol="0">
              <a:spAutoFit/>
            </a:bodyPr>
            <a:lstStyle/>
            <a:p>
              <a:pPr lvl="0">
                <a:spcAft>
                  <a:spcPts val="1200"/>
                </a:spcAft>
                <a:defRPr/>
              </a:pPr>
              <a:r>
                <a:rPr lang="en-US" sz="1400" dirty="0">
                  <a:solidFill>
                    <a:srgbClr val="353535"/>
                  </a:solidFill>
                </a:rPr>
                <a:t>“We want to integrate all our data—including Big Data—with our data warehouse”</a:t>
              </a:r>
            </a:p>
          </p:txBody>
        </p:sp>
        <p:cxnSp>
          <p:nvCxnSpPr>
            <p:cNvPr id="35" name="Straight Connector 34">
              <a:extLst>
                <a:ext uri="{FF2B5EF4-FFF2-40B4-BE49-F238E27FC236}">
                  <a16:creationId xmlns:a16="http://schemas.microsoft.com/office/drawing/2014/main" id="{D9B0109D-EB12-472C-9BA7-A10ACE03B52E}"/>
                </a:ext>
              </a:extLst>
            </p:cNvPr>
            <p:cNvCxnSpPr>
              <a:cxnSpLocks/>
            </p:cNvCxnSpPr>
            <p:nvPr/>
          </p:nvCxnSpPr>
          <p:spPr>
            <a:xfrm>
              <a:off x="444779" y="4265636"/>
              <a:ext cx="295200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61BCCA4C-F647-9843-85E7-C4F26B5AB129}"/>
              </a:ext>
            </a:extLst>
          </p:cNvPr>
          <p:cNvGrpSpPr/>
          <p:nvPr/>
        </p:nvGrpSpPr>
        <p:grpSpPr>
          <a:xfrm>
            <a:off x="4236685" y="2760920"/>
            <a:ext cx="3212189" cy="2278499"/>
            <a:chOff x="4236685" y="2760920"/>
            <a:chExt cx="3212189" cy="2278499"/>
          </a:xfrm>
        </p:grpSpPr>
        <p:sp>
          <p:nvSpPr>
            <p:cNvPr id="36" name="TextBox 35">
              <a:extLst>
                <a:ext uri="{FF2B5EF4-FFF2-40B4-BE49-F238E27FC236}">
                  <a16:creationId xmlns:a16="http://schemas.microsoft.com/office/drawing/2014/main" id="{1C438224-143B-4168-9821-30145A5DF0ED}"/>
                </a:ext>
              </a:extLst>
            </p:cNvPr>
            <p:cNvSpPr txBox="1"/>
            <p:nvPr/>
          </p:nvSpPr>
          <p:spPr>
            <a:xfrm>
              <a:off x="4236685" y="3603796"/>
              <a:ext cx="3212189" cy="566656"/>
            </a:xfrm>
            <a:prstGeom prst="rect">
              <a:avLst/>
            </a:prstGeom>
            <a:noFill/>
          </p:spPr>
          <p:txBody>
            <a:bodyPr wrap="square" lIns="0" tIns="143428" rIns="179285" bIns="143428" rtlCol="0">
              <a:spAutoFit/>
            </a:bodyPr>
            <a:lstStyle/>
            <a:p>
              <a:pPr lvl="0">
                <a:lnSpc>
                  <a:spcPct val="90000"/>
                </a:lnSpc>
                <a:spcAft>
                  <a:spcPts val="588"/>
                </a:spcAft>
                <a:defRPr/>
              </a:pPr>
              <a:r>
                <a:rPr lang="en-US" sz="2000" dirty="0">
                  <a:solidFill>
                    <a:srgbClr val="0078D7"/>
                  </a:solidFill>
                  <a:latin typeface="+mj-lt"/>
                </a:rPr>
                <a:t>Advanced analytics</a:t>
              </a:r>
            </a:p>
          </p:txBody>
        </p:sp>
        <p:sp>
          <p:nvSpPr>
            <p:cNvPr id="37" name="TextBox 36">
              <a:extLst>
                <a:ext uri="{FF2B5EF4-FFF2-40B4-BE49-F238E27FC236}">
                  <a16:creationId xmlns:a16="http://schemas.microsoft.com/office/drawing/2014/main" id="{1517D7F0-220B-4E90-9844-9127BBE5C573}"/>
                </a:ext>
              </a:extLst>
            </p:cNvPr>
            <p:cNvSpPr txBox="1"/>
            <p:nvPr/>
          </p:nvSpPr>
          <p:spPr>
            <a:xfrm>
              <a:off x="4236685" y="4318874"/>
              <a:ext cx="2653213" cy="720545"/>
            </a:xfrm>
            <a:prstGeom prst="rect">
              <a:avLst/>
            </a:prstGeom>
            <a:noFill/>
          </p:spPr>
          <p:txBody>
            <a:bodyPr wrap="square" lIns="0" tIns="143428" rIns="179285" bIns="143428" rtlCol="0">
              <a:spAutoFit/>
            </a:bodyPr>
            <a:lstStyle/>
            <a:p>
              <a:pPr lvl="0">
                <a:spcAft>
                  <a:spcPts val="1200"/>
                </a:spcAft>
                <a:defRPr/>
              </a:pPr>
              <a:r>
                <a:rPr lang="en-US" sz="1400" dirty="0">
                  <a:solidFill>
                    <a:srgbClr val="353535"/>
                  </a:solidFill>
                </a:rPr>
                <a:t>“We’re trying to predict when our customers churn”</a:t>
              </a:r>
            </a:p>
          </p:txBody>
        </p:sp>
        <p:cxnSp>
          <p:nvCxnSpPr>
            <p:cNvPr id="38" name="Straight Connector 37">
              <a:extLst>
                <a:ext uri="{FF2B5EF4-FFF2-40B4-BE49-F238E27FC236}">
                  <a16:creationId xmlns:a16="http://schemas.microsoft.com/office/drawing/2014/main" id="{D9B0109D-EB12-472C-9BA7-A10ACE03B52E}"/>
                </a:ext>
              </a:extLst>
            </p:cNvPr>
            <p:cNvCxnSpPr>
              <a:cxnSpLocks/>
            </p:cNvCxnSpPr>
            <p:nvPr/>
          </p:nvCxnSpPr>
          <p:spPr>
            <a:xfrm>
              <a:off x="4244146" y="4265636"/>
              <a:ext cx="295200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Freeform 41">
              <a:extLst>
                <a:ext uri="{FF2B5EF4-FFF2-40B4-BE49-F238E27FC236}">
                  <a16:creationId xmlns:a16="http://schemas.microsoft.com/office/drawing/2014/main" id="{C5A7969D-6335-FA41-99F7-856AA635FEFA}"/>
                </a:ext>
              </a:extLst>
            </p:cNvPr>
            <p:cNvSpPr/>
            <p:nvPr/>
          </p:nvSpPr>
          <p:spPr bwMode="auto">
            <a:xfrm>
              <a:off x="4244146" y="2760920"/>
              <a:ext cx="643828" cy="677631"/>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p:nvSpPr>
            <p:cNvPr id="46" name="graph_9" title="Icon of a line chart with connected circles at varying points">
              <a:extLst>
                <a:ext uri="{FF2B5EF4-FFF2-40B4-BE49-F238E27FC236}">
                  <a16:creationId xmlns:a16="http://schemas.microsoft.com/office/drawing/2014/main" id="{4416ECAF-1CD3-45DC-8543-EEB8F93EE408}"/>
                </a:ext>
              </a:extLst>
            </p:cNvPr>
            <p:cNvSpPr>
              <a:spLocks noChangeAspect="1" noEditPoints="1"/>
            </p:cNvSpPr>
            <p:nvPr/>
          </p:nvSpPr>
          <p:spPr bwMode="auto">
            <a:xfrm>
              <a:off x="4986023" y="2966062"/>
              <a:ext cx="503604" cy="454424"/>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grpSp>
      <p:grpSp>
        <p:nvGrpSpPr>
          <p:cNvPr id="4" name="Group 3">
            <a:extLst>
              <a:ext uri="{FF2B5EF4-FFF2-40B4-BE49-F238E27FC236}">
                <a16:creationId xmlns:a16="http://schemas.microsoft.com/office/drawing/2014/main" id="{46D65DAF-12D3-5A4C-8068-B73550C18E3F}"/>
              </a:ext>
            </a:extLst>
          </p:cNvPr>
          <p:cNvGrpSpPr/>
          <p:nvPr/>
        </p:nvGrpSpPr>
        <p:grpSpPr>
          <a:xfrm>
            <a:off x="8043514" y="2803607"/>
            <a:ext cx="3212189" cy="2605143"/>
            <a:chOff x="8043514" y="2803607"/>
            <a:chExt cx="3212189" cy="2605143"/>
          </a:xfrm>
        </p:grpSpPr>
        <p:sp>
          <p:nvSpPr>
            <p:cNvPr id="39" name="TextBox 38">
              <a:extLst>
                <a:ext uri="{FF2B5EF4-FFF2-40B4-BE49-F238E27FC236}">
                  <a16:creationId xmlns:a16="http://schemas.microsoft.com/office/drawing/2014/main" id="{1C438224-143B-4168-9821-30145A5DF0ED}"/>
                </a:ext>
              </a:extLst>
            </p:cNvPr>
            <p:cNvSpPr txBox="1"/>
            <p:nvPr/>
          </p:nvSpPr>
          <p:spPr>
            <a:xfrm>
              <a:off x="8043514" y="3603796"/>
              <a:ext cx="3212189" cy="566656"/>
            </a:xfrm>
            <a:prstGeom prst="rect">
              <a:avLst/>
            </a:prstGeom>
            <a:noFill/>
          </p:spPr>
          <p:txBody>
            <a:bodyPr wrap="square" lIns="0" tIns="143428" rIns="179285" bIns="143428" rtlCol="0">
              <a:spAutoFit/>
            </a:bodyPr>
            <a:lstStyle/>
            <a:p>
              <a:pPr lvl="0">
                <a:lnSpc>
                  <a:spcPct val="90000"/>
                </a:lnSpc>
                <a:spcAft>
                  <a:spcPts val="588"/>
                </a:spcAft>
                <a:defRPr/>
              </a:pPr>
              <a:r>
                <a:rPr lang="en-US" sz="2000" dirty="0">
                  <a:solidFill>
                    <a:srgbClr val="0078D7"/>
                  </a:solidFill>
                  <a:latin typeface="+mj-lt"/>
                </a:rPr>
                <a:t>Real-time analytics</a:t>
              </a:r>
            </a:p>
          </p:txBody>
        </p:sp>
        <p:sp>
          <p:nvSpPr>
            <p:cNvPr id="40" name="TextBox 39">
              <a:extLst>
                <a:ext uri="{FF2B5EF4-FFF2-40B4-BE49-F238E27FC236}">
                  <a16:creationId xmlns:a16="http://schemas.microsoft.com/office/drawing/2014/main" id="{1517D7F0-220B-4E90-9844-9127BBE5C573}"/>
                </a:ext>
              </a:extLst>
            </p:cNvPr>
            <p:cNvSpPr txBox="1"/>
            <p:nvPr/>
          </p:nvSpPr>
          <p:spPr>
            <a:xfrm>
              <a:off x="8043514" y="4318874"/>
              <a:ext cx="2652839" cy="1089876"/>
            </a:xfrm>
            <a:prstGeom prst="rect">
              <a:avLst/>
            </a:prstGeom>
            <a:noFill/>
          </p:spPr>
          <p:txBody>
            <a:bodyPr wrap="square" lIns="0" tIns="143428" rIns="179285" bIns="143428" rtlCol="0">
              <a:spAutoFit/>
            </a:bodyPr>
            <a:lstStyle/>
            <a:p>
              <a:pPr lvl="0">
                <a:spcAft>
                  <a:spcPts val="1200"/>
                </a:spcAft>
                <a:defRPr/>
              </a:pPr>
              <a:r>
                <a:rPr lang="en-US" sz="1400" dirty="0">
                  <a:solidFill>
                    <a:srgbClr val="353535"/>
                  </a:solidFill>
                </a:rPr>
                <a:t>“We’re trying to get insights from our devices in real-time”</a:t>
              </a:r>
            </a:p>
            <a:p>
              <a:pPr lvl="0">
                <a:spcAft>
                  <a:spcPts val="1200"/>
                </a:spcAft>
                <a:defRPr/>
              </a:pPr>
              <a:endParaRPr lang="en-US" sz="1400" dirty="0">
                <a:solidFill>
                  <a:srgbClr val="353535"/>
                </a:solidFill>
              </a:endParaRPr>
            </a:p>
          </p:txBody>
        </p:sp>
        <p:cxnSp>
          <p:nvCxnSpPr>
            <p:cNvPr id="41" name="Straight Connector 40">
              <a:extLst>
                <a:ext uri="{FF2B5EF4-FFF2-40B4-BE49-F238E27FC236}">
                  <a16:creationId xmlns:a16="http://schemas.microsoft.com/office/drawing/2014/main" id="{D9B0109D-EB12-472C-9BA7-A10ACE03B52E}"/>
                </a:ext>
              </a:extLst>
            </p:cNvPr>
            <p:cNvCxnSpPr>
              <a:cxnSpLocks/>
            </p:cNvCxnSpPr>
            <p:nvPr/>
          </p:nvCxnSpPr>
          <p:spPr>
            <a:xfrm>
              <a:off x="8050975" y="4265636"/>
              <a:ext cx="295200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8050975" y="2803607"/>
              <a:ext cx="498786" cy="646919"/>
              <a:chOff x="8050975" y="2803607"/>
              <a:chExt cx="498786" cy="646919"/>
            </a:xfrm>
          </p:grpSpPr>
          <p:sp>
            <p:nvSpPr>
              <p:cNvPr id="5" name="Rectangle 4"/>
              <p:cNvSpPr/>
              <p:nvPr/>
            </p:nvSpPr>
            <p:spPr bwMode="auto">
              <a:xfrm>
                <a:off x="8050975" y="3099735"/>
                <a:ext cx="492417" cy="14029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3" name="Freeform 32">
                <a:extLst>
                  <a:ext uri="{FF2B5EF4-FFF2-40B4-BE49-F238E27FC236}">
                    <a16:creationId xmlns:a16="http://schemas.microsoft.com/office/drawing/2014/main" id="{049CAAA8-4CD6-47E7-9984-143613282B60}"/>
                  </a:ext>
                </a:extLst>
              </p:cNvPr>
              <p:cNvSpPr/>
              <p:nvPr/>
            </p:nvSpPr>
            <p:spPr>
              <a:xfrm>
                <a:off x="8050975" y="2824658"/>
                <a:ext cx="498786" cy="613893"/>
              </a:xfrm>
              <a:custGeom>
                <a:avLst/>
                <a:gdLst>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1744872 w 3489743"/>
                  <a:gd name="connsiteY24" fmla="*/ 256767 h 4475775"/>
                  <a:gd name="connsiteX25" fmla="*/ 540488 w 3489743"/>
                  <a:gd name="connsiteY25" fmla="*/ 610251 h 4475775"/>
                  <a:gd name="connsiteX26" fmla="*/ 1744872 w 3489743"/>
                  <a:gd name="connsiteY26" fmla="*/ 963735 h 4475775"/>
                  <a:gd name="connsiteX27" fmla="*/ 2949256 w 3489743"/>
                  <a:gd name="connsiteY27" fmla="*/ 610251 h 4475775"/>
                  <a:gd name="connsiteX28" fmla="*/ 1744872 w 3489743"/>
                  <a:gd name="connsiteY28" fmla="*/ 256767 h 4475775"/>
                  <a:gd name="connsiteX29" fmla="*/ 1744871 w 3489743"/>
                  <a:gd name="connsiteY29" fmla="*/ 0 h 4475775"/>
                  <a:gd name="connsiteX30" fmla="*/ 3480733 w 3489743"/>
                  <a:gd name="connsiteY30" fmla="*/ 638982 h 4475775"/>
                  <a:gd name="connsiteX31" fmla="*/ 3487076 w 3489743"/>
                  <a:gd name="connsiteY31" fmla="*/ 690223 h 4475775"/>
                  <a:gd name="connsiteX32" fmla="*/ 3489741 w 3489743"/>
                  <a:gd name="connsiteY32" fmla="*/ 690223 h 4475775"/>
                  <a:gd name="connsiteX33" fmla="*/ 3489741 w 3489743"/>
                  <a:gd name="connsiteY33" fmla="*/ 711755 h 4475775"/>
                  <a:gd name="connsiteX34" fmla="*/ 3489741 w 3489743"/>
                  <a:gd name="connsiteY34" fmla="*/ 1865194 h 4475775"/>
                  <a:gd name="connsiteX35" fmla="*/ 3489742 w 3489743"/>
                  <a:gd name="connsiteY35" fmla="*/ 1865195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1 w 3489743"/>
                  <a:gd name="connsiteY35" fmla="*/ 1865194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1865191 h 4475775"/>
                  <a:gd name="connsiteX50" fmla="*/ 2 w 3489743"/>
                  <a:gd name="connsiteY50" fmla="*/ 711763 h 4475775"/>
                  <a:gd name="connsiteX51" fmla="*/ 1 w 3489743"/>
                  <a:gd name="connsiteY51" fmla="*/ 711755 h 4475775"/>
                  <a:gd name="connsiteX52" fmla="*/ 2 w 3489743"/>
                  <a:gd name="connsiteY52" fmla="*/ 711747 h 4475775"/>
                  <a:gd name="connsiteX53" fmla="*/ 9010 w 3489743"/>
                  <a:gd name="connsiteY53" fmla="*/ 638982 h 4475775"/>
                  <a:gd name="connsiteX54" fmla="*/ 1744871 w 3489743"/>
                  <a:gd name="connsiteY54"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711763 h 4475775"/>
                  <a:gd name="connsiteX50" fmla="*/ 1 w 3489743"/>
                  <a:gd name="connsiteY50" fmla="*/ 711755 h 4475775"/>
                  <a:gd name="connsiteX51" fmla="*/ 2 w 3489743"/>
                  <a:gd name="connsiteY51" fmla="*/ 711747 h 4475775"/>
                  <a:gd name="connsiteX52" fmla="*/ 9010 w 3489743"/>
                  <a:gd name="connsiteY52" fmla="*/ 638982 h 4475775"/>
                  <a:gd name="connsiteX53" fmla="*/ 1744871 w 3489743"/>
                  <a:gd name="connsiteY53"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2 w 3489743"/>
                  <a:gd name="connsiteY48" fmla="*/ 711763 h 4475775"/>
                  <a:gd name="connsiteX49" fmla="*/ 1 w 3489743"/>
                  <a:gd name="connsiteY49" fmla="*/ 711755 h 4475775"/>
                  <a:gd name="connsiteX50" fmla="*/ 2 w 3489743"/>
                  <a:gd name="connsiteY50" fmla="*/ 711747 h 4475775"/>
                  <a:gd name="connsiteX51" fmla="*/ 9010 w 3489743"/>
                  <a:gd name="connsiteY51" fmla="*/ 638982 h 4475775"/>
                  <a:gd name="connsiteX52" fmla="*/ 1744871 w 3489743"/>
                  <a:gd name="connsiteY52" fmla="*/ 0 h 44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489743" h="4475775">
                    <a:moveTo>
                      <a:pt x="2360504" y="2523946"/>
                    </a:moveTo>
                    <a:lnTo>
                      <a:pt x="2391169" y="2592261"/>
                    </a:lnTo>
                    <a:cubicBezTo>
                      <a:pt x="2490082" y="2753979"/>
                      <a:pt x="2721644" y="2867451"/>
                      <a:pt x="2991531" y="2867451"/>
                    </a:cubicBezTo>
                    <a:cubicBezTo>
                      <a:pt x="3171455" y="2867451"/>
                      <a:pt x="3334347" y="2817019"/>
                      <a:pt x="3452257" y="2735481"/>
                    </a:cubicBezTo>
                    <a:lnTo>
                      <a:pt x="3489742" y="2704064"/>
                    </a:lnTo>
                    <a:lnTo>
                      <a:pt x="3489742" y="3764012"/>
                    </a:lnTo>
                    <a:cubicBezTo>
                      <a:pt x="3489742" y="3764015"/>
                      <a:pt x="3489743" y="3764017"/>
                      <a:pt x="3489743" y="3764020"/>
                    </a:cubicBezTo>
                    <a:cubicBezTo>
                      <a:pt x="3489743" y="3764023"/>
                      <a:pt x="3489742" y="3764025"/>
                      <a:pt x="3489742" y="3764028"/>
                    </a:cubicBezTo>
                    <a:lnTo>
                      <a:pt x="3489742" y="3785552"/>
                    </a:lnTo>
                    <a:lnTo>
                      <a:pt x="3487077" y="3785552"/>
                    </a:lnTo>
                    <a:lnTo>
                      <a:pt x="3480734" y="3836793"/>
                    </a:lnTo>
                    <a:cubicBezTo>
                      <a:pt x="3391380" y="4195699"/>
                      <a:pt x="2648309" y="4475775"/>
                      <a:pt x="1744873" y="4475775"/>
                    </a:cubicBezTo>
                    <a:cubicBezTo>
                      <a:pt x="841437" y="4475775"/>
                      <a:pt x="98366" y="4195699"/>
                      <a:pt x="9011" y="3836793"/>
                    </a:cubicBezTo>
                    <a:lnTo>
                      <a:pt x="2668" y="3785552"/>
                    </a:lnTo>
                    <a:lnTo>
                      <a:pt x="3" y="3785552"/>
                    </a:lnTo>
                    <a:lnTo>
                      <a:pt x="3" y="3764020"/>
                    </a:lnTo>
                    <a:lnTo>
                      <a:pt x="3" y="2704066"/>
                    </a:lnTo>
                    <a:lnTo>
                      <a:pt x="37485" y="2735481"/>
                    </a:lnTo>
                    <a:cubicBezTo>
                      <a:pt x="155395" y="2817019"/>
                      <a:pt x="318287" y="2867451"/>
                      <a:pt x="498211" y="2867451"/>
                    </a:cubicBezTo>
                    <a:cubicBezTo>
                      <a:pt x="768098" y="2867451"/>
                      <a:pt x="999660" y="2753979"/>
                      <a:pt x="1098573" y="2592261"/>
                    </a:cubicBezTo>
                    <a:lnTo>
                      <a:pt x="1113844" y="2558242"/>
                    </a:lnTo>
                    <a:lnTo>
                      <a:pt x="1129114" y="2592261"/>
                    </a:lnTo>
                    <a:cubicBezTo>
                      <a:pt x="1228027" y="2753979"/>
                      <a:pt x="1459589" y="2867451"/>
                      <a:pt x="1729476" y="2867451"/>
                    </a:cubicBezTo>
                    <a:cubicBezTo>
                      <a:pt x="1999363" y="2867451"/>
                      <a:pt x="2230925" y="2753979"/>
                      <a:pt x="2329838" y="2592261"/>
                    </a:cubicBezTo>
                    <a:lnTo>
                      <a:pt x="2360504" y="2523946"/>
                    </a:lnTo>
                    <a:close/>
                    <a:moveTo>
                      <a:pt x="1744872" y="256767"/>
                    </a:moveTo>
                    <a:cubicBezTo>
                      <a:pt x="1079709" y="256767"/>
                      <a:pt x="540488" y="415027"/>
                      <a:pt x="540488" y="610251"/>
                    </a:cubicBezTo>
                    <a:cubicBezTo>
                      <a:pt x="540488" y="805475"/>
                      <a:pt x="1079709" y="963735"/>
                      <a:pt x="1744872" y="963735"/>
                    </a:cubicBezTo>
                    <a:cubicBezTo>
                      <a:pt x="2410035" y="963735"/>
                      <a:pt x="2949256" y="805475"/>
                      <a:pt x="2949256" y="610251"/>
                    </a:cubicBezTo>
                    <a:cubicBezTo>
                      <a:pt x="2949256" y="415027"/>
                      <a:pt x="2410035" y="256767"/>
                      <a:pt x="1744872" y="256767"/>
                    </a:cubicBezTo>
                    <a:close/>
                    <a:moveTo>
                      <a:pt x="1744871" y="0"/>
                    </a:moveTo>
                    <a:cubicBezTo>
                      <a:pt x="2648307" y="0"/>
                      <a:pt x="3391378" y="280076"/>
                      <a:pt x="3480733" y="638982"/>
                    </a:cubicBezTo>
                    <a:lnTo>
                      <a:pt x="3487076" y="690223"/>
                    </a:lnTo>
                    <a:lnTo>
                      <a:pt x="3489741" y="690223"/>
                    </a:lnTo>
                    <a:lnTo>
                      <a:pt x="3489741" y="711755"/>
                    </a:lnTo>
                    <a:cubicBezTo>
                      <a:pt x="3489741" y="1287692"/>
                      <a:pt x="3489742" y="1863629"/>
                      <a:pt x="3489742" y="2439566"/>
                    </a:cubicBezTo>
                    <a:lnTo>
                      <a:pt x="3452256" y="2470984"/>
                    </a:lnTo>
                    <a:cubicBezTo>
                      <a:pt x="3334346" y="2552522"/>
                      <a:pt x="3171454" y="2602954"/>
                      <a:pt x="2991530" y="2602954"/>
                    </a:cubicBezTo>
                    <a:cubicBezTo>
                      <a:pt x="2721643" y="2602954"/>
                      <a:pt x="2490081" y="2489482"/>
                      <a:pt x="2391168" y="2327764"/>
                    </a:cubicBezTo>
                    <a:lnTo>
                      <a:pt x="2360503" y="2259449"/>
                    </a:lnTo>
                    <a:lnTo>
                      <a:pt x="2329837" y="2327764"/>
                    </a:lnTo>
                    <a:cubicBezTo>
                      <a:pt x="2230924" y="2489482"/>
                      <a:pt x="1999362" y="2602954"/>
                      <a:pt x="1729475" y="2602954"/>
                    </a:cubicBezTo>
                    <a:cubicBezTo>
                      <a:pt x="1459588" y="2602954"/>
                      <a:pt x="1228026" y="2489482"/>
                      <a:pt x="1129113" y="2327764"/>
                    </a:cubicBezTo>
                    <a:lnTo>
                      <a:pt x="1113843" y="2293745"/>
                    </a:lnTo>
                    <a:lnTo>
                      <a:pt x="1098572" y="2327764"/>
                    </a:lnTo>
                    <a:cubicBezTo>
                      <a:pt x="999659" y="2489482"/>
                      <a:pt x="768097" y="2602954"/>
                      <a:pt x="498210" y="2602954"/>
                    </a:cubicBezTo>
                    <a:cubicBezTo>
                      <a:pt x="318286" y="2602954"/>
                      <a:pt x="155394" y="2552522"/>
                      <a:pt x="37484" y="2470984"/>
                    </a:cubicBezTo>
                    <a:lnTo>
                      <a:pt x="0" y="2439567"/>
                    </a:lnTo>
                    <a:cubicBezTo>
                      <a:pt x="1" y="1863632"/>
                      <a:pt x="1" y="1287698"/>
                      <a:pt x="2" y="711763"/>
                    </a:cubicBezTo>
                    <a:cubicBezTo>
                      <a:pt x="2" y="711760"/>
                      <a:pt x="1" y="711758"/>
                      <a:pt x="1" y="711755"/>
                    </a:cubicBezTo>
                    <a:cubicBezTo>
                      <a:pt x="1" y="711752"/>
                      <a:pt x="2" y="711750"/>
                      <a:pt x="2" y="711747"/>
                    </a:cubicBezTo>
                    <a:lnTo>
                      <a:pt x="9010" y="638982"/>
                    </a:lnTo>
                    <a:cubicBezTo>
                      <a:pt x="98364" y="280076"/>
                      <a:pt x="841435" y="0"/>
                      <a:pt x="1744871" y="0"/>
                    </a:cubicBezTo>
                    <a:close/>
                  </a:path>
                </a:pathLst>
              </a:custGeom>
              <a:solidFill>
                <a:schemeClr val="bg1"/>
              </a:solidFill>
              <a:ln w="12700" cap="flat" cmpd="sng" algn="ctr">
                <a:solidFill>
                  <a:schemeClr val="bg2"/>
                </a:solidFill>
                <a:prstDash val="solid"/>
              </a:ln>
              <a:effectLst/>
            </p:spPr>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Segoe UI"/>
                  <a:ea typeface="+mn-ea"/>
                  <a:cs typeface="+mn-cs"/>
                </a:endParaRPr>
              </a:p>
            </p:txBody>
          </p:sp>
          <p:sp>
            <p:nvSpPr>
              <p:cNvPr id="44" name="Cylinder 828">
                <a:extLst>
                  <a:ext uri="{FF2B5EF4-FFF2-40B4-BE49-F238E27FC236}">
                    <a16:creationId xmlns:a16="http://schemas.microsoft.com/office/drawing/2014/main" id="{8B3D60E1-1E16-4F9F-99CB-F45A1F6DBEE6}"/>
                  </a:ext>
                </a:extLst>
              </p:cNvPr>
              <p:cNvSpPr/>
              <p:nvPr/>
            </p:nvSpPr>
            <p:spPr bwMode="auto">
              <a:xfrm>
                <a:off x="8050975" y="2803607"/>
                <a:ext cx="492417" cy="646919"/>
              </a:xfrm>
              <a:prstGeom prst="can">
                <a:avLst>
                  <a:gd name="adj" fmla="val 39530"/>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78D7"/>
                  </a:solidFill>
                  <a:effectLst/>
                  <a:uLnTx/>
                  <a:uFillTx/>
                  <a:latin typeface="Segoe UI Light"/>
                  <a:ea typeface="Segoe UI" pitchFamily="34" charset="0"/>
                  <a:cs typeface="Segoe UI" pitchFamily="34" charset="0"/>
                </a:endParaRPr>
              </a:p>
            </p:txBody>
          </p:sp>
        </p:grpSp>
        <p:sp>
          <p:nvSpPr>
            <p:cNvPr id="52" name="graph_9" title="Icon of a line chart with connected circles at varying points">
              <a:extLst>
                <a:ext uri="{FF2B5EF4-FFF2-40B4-BE49-F238E27FC236}">
                  <a16:creationId xmlns:a16="http://schemas.microsoft.com/office/drawing/2014/main" id="{4416ECAF-1CD3-45DC-8543-EEB8F93EE408}"/>
                </a:ext>
              </a:extLst>
            </p:cNvPr>
            <p:cNvSpPr>
              <a:spLocks noChangeAspect="1" noEditPoints="1"/>
            </p:cNvSpPr>
            <p:nvPr/>
          </p:nvSpPr>
          <p:spPr bwMode="auto">
            <a:xfrm>
              <a:off x="8652628" y="2933588"/>
              <a:ext cx="503604" cy="454424"/>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grpSp>
      <p:sp>
        <p:nvSpPr>
          <p:cNvPr id="29" name="Rectangle 28">
            <a:extLst>
              <a:ext uri="{FF2B5EF4-FFF2-40B4-BE49-F238E27FC236}">
                <a16:creationId xmlns:a16="http://schemas.microsoft.com/office/drawing/2014/main" id="{922FC4A0-740C-444D-BBE6-578E47193E46}"/>
              </a:ext>
            </a:extLst>
          </p:cNvPr>
          <p:cNvSpPr/>
          <p:nvPr/>
        </p:nvSpPr>
        <p:spPr bwMode="auto">
          <a:xfrm>
            <a:off x="3901366" y="2302030"/>
            <a:ext cx="7238859" cy="3384299"/>
          </a:xfrm>
          <a:prstGeom prst="rect">
            <a:avLst/>
          </a:prstGeom>
          <a:solidFill>
            <a:schemeClr val="bg1">
              <a:alpha val="8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 </a:t>
            </a:r>
          </a:p>
        </p:txBody>
      </p:sp>
    </p:spTree>
    <p:custDataLst>
      <p:tags r:id="rId1"/>
    </p:custDataLst>
    <p:extLst>
      <p:ext uri="{BB962C8B-B14F-4D97-AF65-F5344CB8AC3E}">
        <p14:creationId xmlns:p14="http://schemas.microsoft.com/office/powerpoint/2010/main" val="10869496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E322526-421F-4509-B412-69DF15B9C21B}"/>
              </a:ext>
            </a:extLst>
          </p:cNvPr>
          <p:cNvSpPr>
            <a:spLocks noGrp="1"/>
          </p:cNvSpPr>
          <p:nvPr>
            <p:ph type="title"/>
          </p:nvPr>
        </p:nvSpPr>
        <p:spPr/>
        <p:txBody>
          <a:bodyPr/>
          <a:lstStyle/>
          <a:p>
            <a:r>
              <a:rPr lang="en-AU" dirty="0"/>
              <a:t>Modern data warehousing pattern</a:t>
            </a:r>
          </a:p>
        </p:txBody>
      </p:sp>
      <p:sp>
        <p:nvSpPr>
          <p:cNvPr id="4" name="Rectangle 3">
            <a:extLst>
              <a:ext uri="{FF2B5EF4-FFF2-40B4-BE49-F238E27FC236}">
                <a16:creationId xmlns:a16="http://schemas.microsoft.com/office/drawing/2014/main" id="{3792A30E-CA2B-4359-B9CC-78AE6C28ABD3}"/>
              </a:ext>
            </a:extLst>
          </p:cNvPr>
          <p:cNvSpPr/>
          <p:nvPr/>
        </p:nvSpPr>
        <p:spPr>
          <a:xfrm>
            <a:off x="9792783" y="3238421"/>
            <a:ext cx="1935915" cy="297004"/>
          </a:xfrm>
          <a:prstGeom prst="rect">
            <a:avLst/>
          </a:prstGeom>
        </p:spPr>
        <p:txBody>
          <a:bodyPr wrap="none">
            <a:spAutoFit/>
          </a:bodyPr>
          <a:lstStyle/>
          <a:p>
            <a:pPr defTabSz="913997" fontAlgn="base">
              <a:lnSpc>
                <a:spcPct val="95000"/>
              </a:lnSpc>
              <a:spcBef>
                <a:spcPct val="0"/>
              </a:spcBef>
              <a:spcAft>
                <a:spcPct val="0"/>
              </a:spcAft>
              <a:defRPr/>
            </a:pPr>
            <a:r>
              <a:rPr lang="en-US" sz="1400" b="1" kern="0" spc="49">
                <a:solidFill>
                  <a:srgbClr val="505050"/>
                </a:solidFill>
                <a:latin typeface="Segoe UI Semibold" charset="0"/>
                <a:cs typeface="Segoe UI Semibold" charset="0"/>
              </a:rPr>
              <a:t>Advanced Analytics </a:t>
            </a:r>
          </a:p>
        </p:txBody>
      </p:sp>
      <p:grpSp>
        <p:nvGrpSpPr>
          <p:cNvPr id="5" name="Group 4">
            <a:extLst>
              <a:ext uri="{FF2B5EF4-FFF2-40B4-BE49-F238E27FC236}">
                <a16:creationId xmlns:a16="http://schemas.microsoft.com/office/drawing/2014/main" id="{15D8BE91-06A6-4DBB-B528-79E55E85F0F9}"/>
              </a:ext>
            </a:extLst>
          </p:cNvPr>
          <p:cNvGrpSpPr/>
          <p:nvPr/>
        </p:nvGrpSpPr>
        <p:grpSpPr>
          <a:xfrm>
            <a:off x="1724126" y="1799753"/>
            <a:ext cx="207765" cy="3345143"/>
            <a:chOff x="1413146" y="2055792"/>
            <a:chExt cx="207794" cy="3345617"/>
          </a:xfrm>
        </p:grpSpPr>
        <p:sp>
          <p:nvSpPr>
            <p:cNvPr id="6" name="Right Bracket 5">
              <a:extLst>
                <a:ext uri="{FF2B5EF4-FFF2-40B4-BE49-F238E27FC236}">
                  <a16:creationId xmlns:a16="http://schemas.microsoft.com/office/drawing/2014/main" id="{888C07FB-A7FC-4627-914B-9AFF9BB92C2E}"/>
                </a:ext>
              </a:extLst>
            </p:cNvPr>
            <p:cNvSpPr/>
            <p:nvPr/>
          </p:nvSpPr>
          <p:spPr>
            <a:xfrm>
              <a:off x="1413146" y="2055792"/>
              <a:ext cx="52618" cy="3345617"/>
            </a:xfrm>
            <a:prstGeom prst="rightBracket">
              <a:avLst/>
            </a:prstGeom>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914296">
                <a:defRPr/>
              </a:pPr>
              <a:endParaRPr lang="en-US" sz="1000">
                <a:solidFill>
                  <a:srgbClr val="505050"/>
                </a:solidFill>
                <a:latin typeface="Segoe UI"/>
              </a:endParaRPr>
            </a:p>
          </p:txBody>
        </p:sp>
        <p:cxnSp>
          <p:nvCxnSpPr>
            <p:cNvPr id="7" name="Straight Arrow Connector 6">
              <a:extLst>
                <a:ext uri="{FF2B5EF4-FFF2-40B4-BE49-F238E27FC236}">
                  <a16:creationId xmlns:a16="http://schemas.microsoft.com/office/drawing/2014/main" id="{6F4308AC-4B56-46B0-8A7F-3D466BEA00B8}"/>
                </a:ext>
              </a:extLst>
            </p:cNvPr>
            <p:cNvCxnSpPr/>
            <p:nvPr/>
          </p:nvCxnSpPr>
          <p:spPr>
            <a:xfrm>
              <a:off x="1515702" y="3678649"/>
              <a:ext cx="105238" cy="0"/>
            </a:xfrm>
            <a:prstGeom prst="straightConnector1">
              <a:avLst/>
            </a:prstGeom>
            <a:ln w="12700">
              <a:solidFill>
                <a:schemeClr val="tx2"/>
              </a:solidFill>
              <a:prstDash val="dash"/>
              <a:headEnd type="none"/>
              <a:tailEnd type="triangle" w="med" len="sm"/>
            </a:ln>
          </p:spPr>
          <p:style>
            <a:lnRef idx="1">
              <a:schemeClr val="accent1"/>
            </a:lnRef>
            <a:fillRef idx="0">
              <a:schemeClr val="accent1"/>
            </a:fillRef>
            <a:effectRef idx="0">
              <a:schemeClr val="accent1"/>
            </a:effectRef>
            <a:fontRef idx="minor">
              <a:schemeClr val="tx1"/>
            </a:fontRef>
          </p:style>
        </p:cxnSp>
      </p:grpSp>
      <p:sp>
        <p:nvSpPr>
          <p:cNvPr id="8" name="Rectangle 7">
            <a:extLst>
              <a:ext uri="{FF2B5EF4-FFF2-40B4-BE49-F238E27FC236}">
                <a16:creationId xmlns:a16="http://schemas.microsoft.com/office/drawing/2014/main" id="{5CB86C65-D210-4A22-A642-0838E3FE1A66}"/>
              </a:ext>
            </a:extLst>
          </p:cNvPr>
          <p:cNvSpPr/>
          <p:nvPr/>
        </p:nvSpPr>
        <p:spPr>
          <a:xfrm>
            <a:off x="574542" y="3884233"/>
            <a:ext cx="565385" cy="238513"/>
          </a:xfrm>
          <a:prstGeom prst="rect">
            <a:avLst/>
          </a:prstGeom>
        </p:spPr>
        <p:txBody>
          <a:bodyPr wrap="none" lIns="91427" tIns="45713" rIns="91427" bIns="45713">
            <a:spAutoFit/>
          </a:bodyPr>
          <a:lstStyle/>
          <a:p>
            <a:pPr algn="r" defTabSz="913997" fontAlgn="base">
              <a:lnSpc>
                <a:spcPct val="95000"/>
              </a:lnSpc>
              <a:spcBef>
                <a:spcPct val="0"/>
              </a:spcBef>
              <a:spcAft>
                <a:spcPct val="0"/>
              </a:spcAft>
              <a:defRPr/>
            </a:pPr>
            <a:r>
              <a:rPr lang="en-US" sz="1000" b="1" kern="0" spc="49">
                <a:solidFill>
                  <a:srgbClr val="505050"/>
                </a:solidFill>
                <a:latin typeface="Segoe UI Semibold" charset="0"/>
                <a:ea typeface="Segoe UI Semibold" charset="0"/>
                <a:cs typeface="Segoe UI Semibold" charset="0"/>
              </a:rPr>
              <a:t>Social</a:t>
            </a:r>
          </a:p>
        </p:txBody>
      </p:sp>
      <p:sp>
        <p:nvSpPr>
          <p:cNvPr id="9" name="Rectangle 8">
            <a:extLst>
              <a:ext uri="{FF2B5EF4-FFF2-40B4-BE49-F238E27FC236}">
                <a16:creationId xmlns:a16="http://schemas.microsoft.com/office/drawing/2014/main" id="{2B0999D7-3D48-485A-8C15-5A1E127FC621}"/>
              </a:ext>
            </a:extLst>
          </p:cNvPr>
          <p:cNvSpPr/>
          <p:nvPr/>
        </p:nvSpPr>
        <p:spPr>
          <a:xfrm>
            <a:off x="700793" y="1926889"/>
            <a:ext cx="439132" cy="238513"/>
          </a:xfrm>
          <a:prstGeom prst="rect">
            <a:avLst/>
          </a:prstGeom>
        </p:spPr>
        <p:txBody>
          <a:bodyPr wrap="none" lIns="91427" tIns="45713" rIns="91427" bIns="45713">
            <a:spAutoFit/>
          </a:bodyPr>
          <a:lstStyle/>
          <a:p>
            <a:pPr algn="r" defTabSz="913997" fontAlgn="base">
              <a:lnSpc>
                <a:spcPct val="95000"/>
              </a:lnSpc>
              <a:spcBef>
                <a:spcPct val="0"/>
              </a:spcBef>
              <a:spcAft>
                <a:spcPct val="0"/>
              </a:spcAft>
              <a:defRPr/>
            </a:pPr>
            <a:r>
              <a:rPr lang="en-US" sz="1000" b="1" kern="0" spc="49">
                <a:solidFill>
                  <a:srgbClr val="505050"/>
                </a:solidFill>
                <a:latin typeface="Segoe UI Semibold" charset="0"/>
                <a:ea typeface="Segoe UI Semibold" charset="0"/>
                <a:cs typeface="Segoe UI Semibold" charset="0"/>
              </a:rPr>
              <a:t>LOB</a:t>
            </a:r>
          </a:p>
        </p:txBody>
      </p:sp>
      <p:sp>
        <p:nvSpPr>
          <p:cNvPr id="10" name="Rectangle 9">
            <a:extLst>
              <a:ext uri="{FF2B5EF4-FFF2-40B4-BE49-F238E27FC236}">
                <a16:creationId xmlns:a16="http://schemas.microsoft.com/office/drawing/2014/main" id="{BE771213-AA2B-46E7-BE82-3D75A158C2DB}"/>
              </a:ext>
            </a:extLst>
          </p:cNvPr>
          <p:cNvSpPr/>
          <p:nvPr/>
        </p:nvSpPr>
        <p:spPr>
          <a:xfrm>
            <a:off x="566397" y="2905561"/>
            <a:ext cx="573529" cy="238513"/>
          </a:xfrm>
          <a:prstGeom prst="rect">
            <a:avLst/>
          </a:prstGeom>
        </p:spPr>
        <p:txBody>
          <a:bodyPr wrap="none" lIns="91427" tIns="45713" rIns="91427" bIns="45713">
            <a:spAutoFit/>
          </a:bodyPr>
          <a:lstStyle/>
          <a:p>
            <a:pPr algn="r" defTabSz="913997" fontAlgn="base">
              <a:lnSpc>
                <a:spcPct val="95000"/>
              </a:lnSpc>
              <a:spcBef>
                <a:spcPct val="0"/>
              </a:spcBef>
              <a:spcAft>
                <a:spcPct val="0"/>
              </a:spcAft>
              <a:defRPr/>
            </a:pPr>
            <a:r>
              <a:rPr lang="en-US" sz="1000" b="1" kern="0" spc="49">
                <a:solidFill>
                  <a:srgbClr val="505050"/>
                </a:solidFill>
                <a:latin typeface="Segoe UI Semibold" charset="0"/>
                <a:ea typeface="Segoe UI Semibold" charset="0"/>
                <a:cs typeface="Segoe UI Semibold" charset="0"/>
              </a:rPr>
              <a:t>Graph</a:t>
            </a:r>
          </a:p>
        </p:txBody>
      </p:sp>
      <p:sp>
        <p:nvSpPr>
          <p:cNvPr id="11" name="Rectangle 10">
            <a:extLst>
              <a:ext uri="{FF2B5EF4-FFF2-40B4-BE49-F238E27FC236}">
                <a16:creationId xmlns:a16="http://schemas.microsoft.com/office/drawing/2014/main" id="{1E775B02-3066-4706-8FC5-0F138307B67A}"/>
              </a:ext>
            </a:extLst>
          </p:cNvPr>
          <p:cNvSpPr/>
          <p:nvPr/>
        </p:nvSpPr>
        <p:spPr>
          <a:xfrm>
            <a:off x="752088" y="4373568"/>
            <a:ext cx="387837" cy="238513"/>
          </a:xfrm>
          <a:prstGeom prst="rect">
            <a:avLst/>
          </a:prstGeom>
        </p:spPr>
        <p:txBody>
          <a:bodyPr wrap="none" lIns="91427" tIns="45713" rIns="91427" bIns="45713">
            <a:spAutoFit/>
          </a:bodyPr>
          <a:lstStyle/>
          <a:p>
            <a:pPr algn="r" defTabSz="913997" fontAlgn="base">
              <a:lnSpc>
                <a:spcPct val="95000"/>
              </a:lnSpc>
              <a:spcBef>
                <a:spcPct val="0"/>
              </a:spcBef>
              <a:spcAft>
                <a:spcPct val="0"/>
              </a:spcAft>
              <a:defRPr/>
            </a:pPr>
            <a:r>
              <a:rPr lang="en-US" sz="1000" b="1" kern="0" spc="49" err="1">
                <a:solidFill>
                  <a:srgbClr val="505050"/>
                </a:solidFill>
                <a:latin typeface="Segoe UI Semibold" charset="0"/>
                <a:ea typeface="Segoe UI Semibold" charset="0"/>
                <a:cs typeface="Segoe UI Semibold" charset="0"/>
              </a:rPr>
              <a:t>IoT</a:t>
            </a:r>
            <a:endParaRPr lang="en-US" sz="1000" b="1" kern="0" spc="49">
              <a:solidFill>
                <a:srgbClr val="505050"/>
              </a:solidFill>
              <a:latin typeface="Segoe UI Semibold" charset="0"/>
              <a:ea typeface="Segoe UI Semibold" charset="0"/>
              <a:cs typeface="Segoe UI Semibold" charset="0"/>
            </a:endParaRPr>
          </a:p>
        </p:txBody>
      </p:sp>
      <p:sp>
        <p:nvSpPr>
          <p:cNvPr id="12" name="ShoppingCart_E7BF">
            <a:extLst>
              <a:ext uri="{FF2B5EF4-FFF2-40B4-BE49-F238E27FC236}">
                <a16:creationId xmlns:a16="http://schemas.microsoft.com/office/drawing/2014/main" id="{14951C8B-DB97-47A8-9810-BD713B1E5201}"/>
              </a:ext>
            </a:extLst>
          </p:cNvPr>
          <p:cNvSpPr>
            <a:spLocks noChangeAspect="1" noEditPoints="1"/>
          </p:cNvSpPr>
          <p:nvPr/>
        </p:nvSpPr>
        <p:spPr bwMode="auto">
          <a:xfrm>
            <a:off x="1265574" y="1868346"/>
            <a:ext cx="322107" cy="272117"/>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635">
              <a:defRPr/>
            </a:pPr>
            <a:endParaRPr lang="en-US" sz="1000">
              <a:gradFill>
                <a:gsLst>
                  <a:gs pos="0">
                    <a:srgbClr val="505050"/>
                  </a:gs>
                  <a:gs pos="100000">
                    <a:srgbClr val="505050"/>
                  </a:gs>
                </a:gsLst>
                <a:lin ang="5400000" scaled="1"/>
              </a:gradFill>
              <a:latin typeface="Segoe UI Semilight"/>
            </a:endParaRPr>
          </a:p>
        </p:txBody>
      </p:sp>
      <p:grpSp>
        <p:nvGrpSpPr>
          <p:cNvPr id="13" name="Group 12">
            <a:extLst>
              <a:ext uri="{FF2B5EF4-FFF2-40B4-BE49-F238E27FC236}">
                <a16:creationId xmlns:a16="http://schemas.microsoft.com/office/drawing/2014/main" id="{09C0D2D0-61BD-4F57-B95C-1BE427757CE9}"/>
              </a:ext>
            </a:extLst>
          </p:cNvPr>
          <p:cNvGrpSpPr/>
          <p:nvPr/>
        </p:nvGrpSpPr>
        <p:grpSpPr>
          <a:xfrm>
            <a:off x="1253899" y="2859782"/>
            <a:ext cx="345460" cy="307584"/>
            <a:chOff x="5381211" y="5822591"/>
            <a:chExt cx="1439523" cy="1290119"/>
          </a:xfrm>
          <a:solidFill>
            <a:schemeClr val="bg1"/>
          </a:solidFill>
        </p:grpSpPr>
        <p:cxnSp>
          <p:nvCxnSpPr>
            <p:cNvPr id="14" name="Straight Connector 13">
              <a:extLst>
                <a:ext uri="{FF2B5EF4-FFF2-40B4-BE49-F238E27FC236}">
                  <a16:creationId xmlns:a16="http://schemas.microsoft.com/office/drawing/2014/main" id="{52611DF7-4B0B-42BD-88BD-45CC6938A63E}"/>
                </a:ext>
              </a:extLst>
            </p:cNvPr>
            <p:cNvCxnSpPr>
              <a:cxnSpLocks/>
            </p:cNvCxnSpPr>
            <p:nvPr/>
          </p:nvCxnSpPr>
          <p:spPr>
            <a:xfrm flipV="1">
              <a:off x="6057900" y="6623850"/>
              <a:ext cx="64441" cy="30527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0F2F006-DA46-472E-8154-B0021708523B}"/>
                </a:ext>
              </a:extLst>
            </p:cNvPr>
            <p:cNvCxnSpPr>
              <a:cxnSpLocks/>
            </p:cNvCxnSpPr>
            <p:nvPr/>
          </p:nvCxnSpPr>
          <p:spPr>
            <a:xfrm flipH="1" flipV="1">
              <a:off x="6187440" y="6596380"/>
              <a:ext cx="266700" cy="19050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730A470-47CC-4347-8D35-8BE523F3CC19}"/>
                </a:ext>
              </a:extLst>
            </p:cNvPr>
            <p:cNvCxnSpPr>
              <a:cxnSpLocks/>
            </p:cNvCxnSpPr>
            <p:nvPr/>
          </p:nvCxnSpPr>
          <p:spPr>
            <a:xfrm flipH="1">
              <a:off x="6205220" y="6555740"/>
              <a:ext cx="436881" cy="254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34E206-EB67-4082-A88F-E79F992BAB46}"/>
                </a:ext>
              </a:extLst>
            </p:cNvPr>
            <p:cNvCxnSpPr>
              <a:cxnSpLocks/>
            </p:cNvCxnSpPr>
            <p:nvPr/>
          </p:nvCxnSpPr>
          <p:spPr>
            <a:xfrm flipH="1">
              <a:off x="5798821" y="6588760"/>
              <a:ext cx="274319" cy="15748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19ED7D-270D-4F76-AD25-A98B46A6958F}"/>
                </a:ext>
              </a:extLst>
            </p:cNvPr>
            <p:cNvCxnSpPr>
              <a:cxnSpLocks/>
            </p:cNvCxnSpPr>
            <p:nvPr/>
          </p:nvCxnSpPr>
          <p:spPr>
            <a:xfrm flipH="1" flipV="1">
              <a:off x="5570220" y="6406515"/>
              <a:ext cx="489585" cy="131445"/>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140A62D-2C8C-4378-A937-03AB685706E4}"/>
                </a:ext>
              </a:extLst>
            </p:cNvPr>
            <p:cNvCxnSpPr>
              <a:cxnSpLocks/>
            </p:cNvCxnSpPr>
            <p:nvPr/>
          </p:nvCxnSpPr>
          <p:spPr>
            <a:xfrm flipH="1" flipV="1">
              <a:off x="5785485" y="6122670"/>
              <a:ext cx="297180" cy="37338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105D88C-CC89-441A-97B0-E4B67A54C5C0}"/>
                </a:ext>
              </a:extLst>
            </p:cNvPr>
            <p:cNvCxnSpPr>
              <a:cxnSpLocks/>
            </p:cNvCxnSpPr>
            <p:nvPr/>
          </p:nvCxnSpPr>
          <p:spPr>
            <a:xfrm flipV="1">
              <a:off x="6162040" y="6012180"/>
              <a:ext cx="187960" cy="46990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E5FF9741-6A33-4FDD-A6CC-3E44BB30B205}"/>
                </a:ext>
              </a:extLst>
            </p:cNvPr>
            <p:cNvSpPr/>
            <p:nvPr/>
          </p:nvSpPr>
          <p:spPr bwMode="auto">
            <a:xfrm>
              <a:off x="6030684" y="6445998"/>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0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 name="Oval 21">
              <a:extLst>
                <a:ext uri="{FF2B5EF4-FFF2-40B4-BE49-F238E27FC236}">
                  <a16:creationId xmlns:a16="http://schemas.microsoft.com/office/drawing/2014/main" id="{92805A77-44DF-48F7-A568-27A0717CAF74}"/>
                </a:ext>
              </a:extLst>
            </p:cNvPr>
            <p:cNvSpPr/>
            <p:nvPr/>
          </p:nvSpPr>
          <p:spPr bwMode="auto">
            <a:xfrm>
              <a:off x="6612344" y="6445998"/>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0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Oval 22">
              <a:extLst>
                <a:ext uri="{FF2B5EF4-FFF2-40B4-BE49-F238E27FC236}">
                  <a16:creationId xmlns:a16="http://schemas.microsoft.com/office/drawing/2014/main" id="{E11E4C13-5D4B-433E-AC7A-47A15AD1CA49}"/>
                </a:ext>
              </a:extLst>
            </p:cNvPr>
            <p:cNvSpPr/>
            <p:nvPr/>
          </p:nvSpPr>
          <p:spPr bwMode="auto">
            <a:xfrm>
              <a:off x="6415326" y="6722858"/>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0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a:extLst>
                <a:ext uri="{FF2B5EF4-FFF2-40B4-BE49-F238E27FC236}">
                  <a16:creationId xmlns:a16="http://schemas.microsoft.com/office/drawing/2014/main" id="{C6687D72-B9E7-4635-99A8-FC1150149C68}"/>
                </a:ext>
              </a:extLst>
            </p:cNvPr>
            <p:cNvSpPr/>
            <p:nvPr/>
          </p:nvSpPr>
          <p:spPr bwMode="auto">
            <a:xfrm>
              <a:off x="6271983" y="5822591"/>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0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5" name="Oval 24">
              <a:extLst>
                <a:ext uri="{FF2B5EF4-FFF2-40B4-BE49-F238E27FC236}">
                  <a16:creationId xmlns:a16="http://schemas.microsoft.com/office/drawing/2014/main" id="{1AB1112B-AC1D-4CFB-9C2A-425D382C3D3D}"/>
                </a:ext>
              </a:extLst>
            </p:cNvPr>
            <p:cNvSpPr/>
            <p:nvPr/>
          </p:nvSpPr>
          <p:spPr bwMode="auto">
            <a:xfrm>
              <a:off x="5634443" y="5952138"/>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0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Oval 25">
              <a:extLst>
                <a:ext uri="{FF2B5EF4-FFF2-40B4-BE49-F238E27FC236}">
                  <a16:creationId xmlns:a16="http://schemas.microsoft.com/office/drawing/2014/main" id="{A2757E51-E405-426F-A191-2ACC30A26B4A}"/>
                </a:ext>
              </a:extLst>
            </p:cNvPr>
            <p:cNvSpPr/>
            <p:nvPr/>
          </p:nvSpPr>
          <p:spPr bwMode="auto">
            <a:xfrm>
              <a:off x="5381211" y="6285981"/>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0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Oval 26">
              <a:extLst>
                <a:ext uri="{FF2B5EF4-FFF2-40B4-BE49-F238E27FC236}">
                  <a16:creationId xmlns:a16="http://schemas.microsoft.com/office/drawing/2014/main" id="{6898E347-3593-464B-B462-C8F2636E7EDA}"/>
                </a:ext>
              </a:extLst>
            </p:cNvPr>
            <p:cNvSpPr/>
            <p:nvPr/>
          </p:nvSpPr>
          <p:spPr bwMode="auto">
            <a:xfrm>
              <a:off x="5618093" y="6677155"/>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0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 name="Oval 27">
              <a:extLst>
                <a:ext uri="{FF2B5EF4-FFF2-40B4-BE49-F238E27FC236}">
                  <a16:creationId xmlns:a16="http://schemas.microsoft.com/office/drawing/2014/main" id="{A344D01C-D822-459D-A81B-7B2AE6783119}"/>
                </a:ext>
              </a:extLst>
            </p:cNvPr>
            <p:cNvSpPr/>
            <p:nvPr/>
          </p:nvSpPr>
          <p:spPr bwMode="auto">
            <a:xfrm>
              <a:off x="5941777" y="6904320"/>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0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29" name="Rectangle 28">
            <a:extLst>
              <a:ext uri="{FF2B5EF4-FFF2-40B4-BE49-F238E27FC236}">
                <a16:creationId xmlns:a16="http://schemas.microsoft.com/office/drawing/2014/main" id="{9AA596D7-4ED5-4D85-8A71-AF8F89E9E1CC}"/>
              </a:ext>
            </a:extLst>
          </p:cNvPr>
          <p:cNvSpPr/>
          <p:nvPr/>
        </p:nvSpPr>
        <p:spPr>
          <a:xfrm>
            <a:off x="559985" y="3394897"/>
            <a:ext cx="579941" cy="238513"/>
          </a:xfrm>
          <a:prstGeom prst="rect">
            <a:avLst/>
          </a:prstGeom>
        </p:spPr>
        <p:txBody>
          <a:bodyPr wrap="none" lIns="91427" tIns="45713" rIns="91427" bIns="45713">
            <a:spAutoFit/>
          </a:bodyPr>
          <a:lstStyle/>
          <a:p>
            <a:pPr algn="r" defTabSz="913997" fontAlgn="base">
              <a:lnSpc>
                <a:spcPct val="95000"/>
              </a:lnSpc>
              <a:spcBef>
                <a:spcPct val="0"/>
              </a:spcBef>
              <a:spcAft>
                <a:spcPct val="0"/>
              </a:spcAft>
              <a:defRPr/>
            </a:pPr>
            <a:r>
              <a:rPr lang="en-US" sz="1000" b="1" kern="0" spc="49">
                <a:solidFill>
                  <a:srgbClr val="505050"/>
                </a:solidFill>
                <a:latin typeface="Segoe UI Semibold" charset="0"/>
                <a:ea typeface="Segoe UI Semibold" charset="0"/>
                <a:cs typeface="Segoe UI Semibold" charset="0"/>
              </a:rPr>
              <a:t>Image</a:t>
            </a:r>
          </a:p>
        </p:txBody>
      </p:sp>
      <p:grpSp>
        <p:nvGrpSpPr>
          <p:cNvPr id="30" name="Group 29">
            <a:extLst>
              <a:ext uri="{FF2B5EF4-FFF2-40B4-BE49-F238E27FC236}">
                <a16:creationId xmlns:a16="http://schemas.microsoft.com/office/drawing/2014/main" id="{CAC64FAE-F32C-401E-846E-29C1F3C1A69D}"/>
              </a:ext>
            </a:extLst>
          </p:cNvPr>
          <p:cNvGrpSpPr/>
          <p:nvPr/>
        </p:nvGrpSpPr>
        <p:grpSpPr>
          <a:xfrm>
            <a:off x="1286257" y="3360004"/>
            <a:ext cx="280744" cy="251853"/>
            <a:chOff x="2760401" y="1824177"/>
            <a:chExt cx="285697" cy="257980"/>
          </a:xfrm>
        </p:grpSpPr>
        <p:sp>
          <p:nvSpPr>
            <p:cNvPr id="31" name="Rectangle 48">
              <a:extLst>
                <a:ext uri="{FF2B5EF4-FFF2-40B4-BE49-F238E27FC236}">
                  <a16:creationId xmlns:a16="http://schemas.microsoft.com/office/drawing/2014/main" id="{5C8EFF26-3EF8-4AF7-959E-B6D562560071}"/>
                </a:ext>
              </a:extLst>
            </p:cNvPr>
            <p:cNvSpPr>
              <a:spLocks noChangeArrowheads="1"/>
            </p:cNvSpPr>
            <p:nvPr/>
          </p:nvSpPr>
          <p:spPr bwMode="auto">
            <a:xfrm>
              <a:off x="2760401" y="1824177"/>
              <a:ext cx="285697" cy="257980"/>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96">
                <a:defRPr/>
              </a:pPr>
              <a:endParaRPr lang="en-US" sz="1000">
                <a:solidFill>
                  <a:srgbClr val="505050"/>
                </a:solidFill>
                <a:latin typeface="Segoe UI"/>
              </a:endParaRPr>
            </a:p>
          </p:txBody>
        </p:sp>
        <p:sp>
          <p:nvSpPr>
            <p:cNvPr id="32" name="Freeform 49">
              <a:extLst>
                <a:ext uri="{FF2B5EF4-FFF2-40B4-BE49-F238E27FC236}">
                  <a16:creationId xmlns:a16="http://schemas.microsoft.com/office/drawing/2014/main" id="{6708FCF2-0E86-43F6-A7C8-66FFBA044F6D}"/>
                </a:ext>
              </a:extLst>
            </p:cNvPr>
            <p:cNvSpPr>
              <a:spLocks/>
            </p:cNvSpPr>
            <p:nvPr/>
          </p:nvSpPr>
          <p:spPr bwMode="auto">
            <a:xfrm>
              <a:off x="2760401" y="1929714"/>
              <a:ext cx="285697" cy="140716"/>
            </a:xfrm>
            <a:custGeom>
              <a:avLst/>
              <a:gdLst>
                <a:gd name="T0" fmla="*/ 268 w 268"/>
                <a:gd name="T1" fmla="*/ 132 h 132"/>
                <a:gd name="T2" fmla="*/ 179 w 268"/>
                <a:gd name="T3" fmla="*/ 44 h 132"/>
                <a:gd name="T4" fmla="*/ 156 w 268"/>
                <a:gd name="T5" fmla="*/ 66 h 132"/>
                <a:gd name="T6" fmla="*/ 89 w 268"/>
                <a:gd name="T7" fmla="*/ 0 h 132"/>
                <a:gd name="T8" fmla="*/ 0 w 268"/>
                <a:gd name="T9" fmla="*/ 88 h 132"/>
              </a:gdLst>
              <a:ahLst/>
              <a:cxnLst>
                <a:cxn ang="0">
                  <a:pos x="T0" y="T1"/>
                </a:cxn>
                <a:cxn ang="0">
                  <a:pos x="T2" y="T3"/>
                </a:cxn>
                <a:cxn ang="0">
                  <a:pos x="T4" y="T5"/>
                </a:cxn>
                <a:cxn ang="0">
                  <a:pos x="T6" y="T7"/>
                </a:cxn>
                <a:cxn ang="0">
                  <a:pos x="T8" y="T9"/>
                </a:cxn>
              </a:cxnLst>
              <a:rect l="0" t="0" r="r" b="b"/>
              <a:pathLst>
                <a:path w="268" h="132">
                  <a:moveTo>
                    <a:pt x="268" y="132"/>
                  </a:moveTo>
                  <a:lnTo>
                    <a:pt x="179" y="44"/>
                  </a:lnTo>
                  <a:lnTo>
                    <a:pt x="156" y="66"/>
                  </a:lnTo>
                  <a:lnTo>
                    <a:pt x="89" y="0"/>
                  </a:lnTo>
                  <a:lnTo>
                    <a:pt x="0" y="88"/>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96">
                <a:defRPr/>
              </a:pPr>
              <a:endParaRPr lang="en-US" sz="1000">
                <a:solidFill>
                  <a:srgbClr val="505050"/>
                </a:solidFill>
                <a:latin typeface="Segoe UI"/>
              </a:endParaRPr>
            </a:p>
          </p:txBody>
        </p:sp>
        <p:sp>
          <p:nvSpPr>
            <p:cNvPr id="33" name="Oval 32">
              <a:extLst>
                <a:ext uri="{FF2B5EF4-FFF2-40B4-BE49-F238E27FC236}">
                  <a16:creationId xmlns:a16="http://schemas.microsoft.com/office/drawing/2014/main" id="{87152A6C-587E-4070-BE91-8C76540EEFBD}"/>
                </a:ext>
              </a:extLst>
            </p:cNvPr>
            <p:cNvSpPr>
              <a:spLocks noChangeArrowheads="1"/>
            </p:cNvSpPr>
            <p:nvPr/>
          </p:nvSpPr>
          <p:spPr bwMode="auto">
            <a:xfrm>
              <a:off x="2951221" y="1871082"/>
              <a:ext cx="47971" cy="46905"/>
            </a:xfrm>
            <a:prstGeom prst="ellipse">
              <a:avLst/>
            </a:prstGeom>
            <a:noFill/>
            <a:ln w="12700">
              <a:solidFill>
                <a:schemeClr val="tx1"/>
              </a:solidFill>
              <a:round/>
              <a:headEnd/>
              <a:tailEnd/>
            </a:ln>
          </p:spPr>
          <p:txBody>
            <a:bodyPr vert="horz" wrap="square" lIns="91427" tIns="45713" rIns="91427" bIns="45713" numCol="1" anchor="t" anchorCtr="0" compatLnSpc="1">
              <a:prstTxWarp prst="textNoShape">
                <a:avLst/>
              </a:prstTxWarp>
            </a:bodyPr>
            <a:lstStyle/>
            <a:p>
              <a:pPr defTabSz="914296">
                <a:defRPr/>
              </a:pPr>
              <a:endParaRPr lang="en-US" sz="1000">
                <a:solidFill>
                  <a:srgbClr val="505050"/>
                </a:solidFill>
                <a:latin typeface="Segoe UI"/>
              </a:endParaRPr>
            </a:p>
          </p:txBody>
        </p:sp>
      </p:grpSp>
      <p:sp>
        <p:nvSpPr>
          <p:cNvPr id="34" name="Freeform 173">
            <a:extLst>
              <a:ext uri="{FF2B5EF4-FFF2-40B4-BE49-F238E27FC236}">
                <a16:creationId xmlns:a16="http://schemas.microsoft.com/office/drawing/2014/main" id="{0022314B-DB85-478C-AFEE-EADE4CC997E4}"/>
              </a:ext>
            </a:extLst>
          </p:cNvPr>
          <p:cNvSpPr/>
          <p:nvPr/>
        </p:nvSpPr>
        <p:spPr bwMode="auto">
          <a:xfrm>
            <a:off x="1277392" y="3890526"/>
            <a:ext cx="298473" cy="244425"/>
          </a:xfrm>
          <a:custGeom>
            <a:avLst/>
            <a:gdLst>
              <a:gd name="connsiteX0" fmla="*/ 2243075 w 3227827"/>
              <a:gd name="connsiteY0" fmla="*/ 0 h 2660690"/>
              <a:gd name="connsiteX1" fmla="*/ 2705138 w 3227827"/>
              <a:gd name="connsiteY1" fmla="*/ 178525 h 2660690"/>
              <a:gd name="connsiteX2" fmla="*/ 2744327 w 3227827"/>
              <a:gd name="connsiteY2" fmla="*/ 219630 h 2660690"/>
              <a:gd name="connsiteX3" fmla="*/ 2774681 w 3227827"/>
              <a:gd name="connsiteY3" fmla="*/ 217260 h 2660690"/>
              <a:gd name="connsiteX4" fmla="*/ 3179748 w 3227827"/>
              <a:gd name="connsiteY4" fmla="*/ 39644 h 2660690"/>
              <a:gd name="connsiteX5" fmla="*/ 2898534 w 3227827"/>
              <a:gd name="connsiteY5" fmla="*/ 401594 h 2660690"/>
              <a:gd name="connsiteX6" fmla="*/ 3227827 w 3227827"/>
              <a:gd name="connsiteY6" fmla="*/ 319044 h 2660690"/>
              <a:gd name="connsiteX7" fmla="*/ 2991063 w 3227827"/>
              <a:gd name="connsiteY7" fmla="*/ 666622 h 2660690"/>
              <a:gd name="connsiteX8" fmla="*/ 2924137 w 3227827"/>
              <a:gd name="connsiteY8" fmla="*/ 717139 h 2660690"/>
              <a:gd name="connsiteX9" fmla="*/ 2924693 w 3227827"/>
              <a:gd name="connsiteY9" fmla="*/ 729139 h 2660690"/>
              <a:gd name="connsiteX10" fmla="*/ 990811 w 3227827"/>
              <a:gd name="connsiteY10" fmla="*/ 2659611 h 2660690"/>
              <a:gd name="connsiteX11" fmla="*/ 83639 w 3227827"/>
              <a:gd name="connsiteY11" fmla="*/ 2429023 h 2660690"/>
              <a:gd name="connsiteX12" fmla="*/ 0 w 3227827"/>
              <a:gd name="connsiteY12" fmla="*/ 2378015 h 2660690"/>
              <a:gd name="connsiteX13" fmla="*/ 151258 w 3227827"/>
              <a:gd name="connsiteY13" fmla="*/ 2370349 h 2660690"/>
              <a:gd name="connsiteX14" fmla="*/ 899006 w 3227827"/>
              <a:gd name="connsiteY14" fmla="*/ 2129959 h 2660690"/>
              <a:gd name="connsiteX15" fmla="*/ 966223 w 3227827"/>
              <a:gd name="connsiteY15" fmla="*/ 2085120 h 2660690"/>
              <a:gd name="connsiteX16" fmla="*/ 904179 w 3227827"/>
              <a:gd name="connsiteY16" fmla="*/ 2074665 h 2660690"/>
              <a:gd name="connsiteX17" fmla="*/ 353090 w 3227827"/>
              <a:gd name="connsiteY17" fmla="*/ 1603559 h 2660690"/>
              <a:gd name="connsiteX18" fmla="*/ 608904 w 3227827"/>
              <a:gd name="connsiteY18" fmla="*/ 1614444 h 2660690"/>
              <a:gd name="connsiteX19" fmla="*/ 129933 w 3227827"/>
              <a:gd name="connsiteY19" fmla="*/ 931366 h 2660690"/>
              <a:gd name="connsiteX20" fmla="*/ 374862 w 3227827"/>
              <a:gd name="connsiteY20" fmla="*/ 993959 h 2660690"/>
              <a:gd name="connsiteX21" fmla="*/ 219740 w 3227827"/>
              <a:gd name="connsiteY21" fmla="*/ 101330 h 2660690"/>
              <a:gd name="connsiteX22" fmla="*/ 1410961 w 3227827"/>
              <a:gd name="connsiteY22" fmla="*/ 782283 h 2660690"/>
              <a:gd name="connsiteX23" fmla="*/ 1563883 w 3227827"/>
              <a:gd name="connsiteY23" fmla="*/ 792289 h 2660690"/>
              <a:gd name="connsiteX24" fmla="*/ 1563785 w 3227827"/>
              <a:gd name="connsiteY24" fmla="*/ 791863 h 2660690"/>
              <a:gd name="connsiteX25" fmla="*/ 1555866 w 3227827"/>
              <a:gd name="connsiteY25" fmla="*/ 687208 h 2660690"/>
              <a:gd name="connsiteX26" fmla="*/ 2243075 w 3227827"/>
              <a:gd name="connsiteY26" fmla="*/ 0 h 2660690"/>
              <a:gd name="connsiteX0" fmla="*/ 2243075 w 3227827"/>
              <a:gd name="connsiteY0" fmla="*/ 0 h 2660690"/>
              <a:gd name="connsiteX1" fmla="*/ 2705138 w 3227827"/>
              <a:gd name="connsiteY1" fmla="*/ 178525 h 2660690"/>
              <a:gd name="connsiteX2" fmla="*/ 2744327 w 3227827"/>
              <a:gd name="connsiteY2" fmla="*/ 219630 h 2660690"/>
              <a:gd name="connsiteX3" fmla="*/ 2774681 w 3227827"/>
              <a:gd name="connsiteY3" fmla="*/ 217260 h 2660690"/>
              <a:gd name="connsiteX4" fmla="*/ 3179748 w 3227827"/>
              <a:gd name="connsiteY4" fmla="*/ 39644 h 2660690"/>
              <a:gd name="connsiteX5" fmla="*/ 2898534 w 3227827"/>
              <a:gd name="connsiteY5" fmla="*/ 401594 h 2660690"/>
              <a:gd name="connsiteX6" fmla="*/ 3227827 w 3227827"/>
              <a:gd name="connsiteY6" fmla="*/ 319044 h 2660690"/>
              <a:gd name="connsiteX7" fmla="*/ 2991063 w 3227827"/>
              <a:gd name="connsiteY7" fmla="*/ 666622 h 2660690"/>
              <a:gd name="connsiteX8" fmla="*/ 2924137 w 3227827"/>
              <a:gd name="connsiteY8" fmla="*/ 717139 h 2660690"/>
              <a:gd name="connsiteX9" fmla="*/ 2924693 w 3227827"/>
              <a:gd name="connsiteY9" fmla="*/ 729139 h 2660690"/>
              <a:gd name="connsiteX10" fmla="*/ 990811 w 3227827"/>
              <a:gd name="connsiteY10" fmla="*/ 2659611 h 2660690"/>
              <a:gd name="connsiteX11" fmla="*/ 83639 w 3227827"/>
              <a:gd name="connsiteY11" fmla="*/ 2429023 h 2660690"/>
              <a:gd name="connsiteX12" fmla="*/ 0 w 3227827"/>
              <a:gd name="connsiteY12" fmla="*/ 2378015 h 2660690"/>
              <a:gd name="connsiteX13" fmla="*/ 151258 w 3227827"/>
              <a:gd name="connsiteY13" fmla="*/ 2370349 h 2660690"/>
              <a:gd name="connsiteX14" fmla="*/ 899006 w 3227827"/>
              <a:gd name="connsiteY14" fmla="*/ 2129959 h 2660690"/>
              <a:gd name="connsiteX15" fmla="*/ 966223 w 3227827"/>
              <a:gd name="connsiteY15" fmla="*/ 2085120 h 2660690"/>
              <a:gd name="connsiteX16" fmla="*/ 904179 w 3227827"/>
              <a:gd name="connsiteY16" fmla="*/ 2074665 h 2660690"/>
              <a:gd name="connsiteX17" fmla="*/ 353090 w 3227827"/>
              <a:gd name="connsiteY17" fmla="*/ 1603559 h 2660690"/>
              <a:gd name="connsiteX18" fmla="*/ 608904 w 3227827"/>
              <a:gd name="connsiteY18" fmla="*/ 1614444 h 2660690"/>
              <a:gd name="connsiteX19" fmla="*/ 129933 w 3227827"/>
              <a:gd name="connsiteY19" fmla="*/ 931366 h 2660690"/>
              <a:gd name="connsiteX20" fmla="*/ 374862 w 3227827"/>
              <a:gd name="connsiteY20" fmla="*/ 993959 h 2660690"/>
              <a:gd name="connsiteX21" fmla="*/ 219740 w 3227827"/>
              <a:gd name="connsiteY21" fmla="*/ 101330 h 2660690"/>
              <a:gd name="connsiteX22" fmla="*/ 1410961 w 3227827"/>
              <a:gd name="connsiteY22" fmla="*/ 782283 h 2660690"/>
              <a:gd name="connsiteX23" fmla="*/ 1563883 w 3227827"/>
              <a:gd name="connsiteY23" fmla="*/ 792289 h 2660690"/>
              <a:gd name="connsiteX24" fmla="*/ 1563785 w 3227827"/>
              <a:gd name="connsiteY24" fmla="*/ 791863 h 2660690"/>
              <a:gd name="connsiteX25" fmla="*/ 1555866 w 3227827"/>
              <a:gd name="connsiteY25" fmla="*/ 687208 h 2660690"/>
              <a:gd name="connsiteX26" fmla="*/ 2243075 w 3227827"/>
              <a:gd name="connsiteY26" fmla="*/ 0 h 2660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227827" h="2660690">
                <a:moveTo>
                  <a:pt x="2243075" y="0"/>
                </a:moveTo>
                <a:cubicBezTo>
                  <a:pt x="2420981" y="0"/>
                  <a:pt x="2583098" y="67604"/>
                  <a:pt x="2705138" y="178525"/>
                </a:cubicBezTo>
                <a:lnTo>
                  <a:pt x="2744327" y="219630"/>
                </a:lnTo>
                <a:lnTo>
                  <a:pt x="2774681" y="217260"/>
                </a:lnTo>
                <a:cubicBezTo>
                  <a:pt x="2931135" y="197090"/>
                  <a:pt x="3033245" y="134440"/>
                  <a:pt x="3179748" y="39644"/>
                </a:cubicBezTo>
                <a:cubicBezTo>
                  <a:pt x="3163117" y="234680"/>
                  <a:pt x="3021300" y="307251"/>
                  <a:pt x="2898534" y="401594"/>
                </a:cubicBezTo>
                <a:cubicBezTo>
                  <a:pt x="3018277" y="413992"/>
                  <a:pt x="3151627" y="380125"/>
                  <a:pt x="3227827" y="319044"/>
                </a:cubicBezTo>
                <a:cubicBezTo>
                  <a:pt x="3167276" y="498431"/>
                  <a:pt x="3092946" y="584440"/>
                  <a:pt x="2991063" y="666622"/>
                </a:cubicBezTo>
                <a:lnTo>
                  <a:pt x="2924137" y="717139"/>
                </a:lnTo>
                <a:cubicBezTo>
                  <a:pt x="2924322" y="721139"/>
                  <a:pt x="2924508" y="725139"/>
                  <a:pt x="2924693" y="729139"/>
                </a:cubicBezTo>
                <a:cubicBezTo>
                  <a:pt x="2916083" y="1642648"/>
                  <a:pt x="2157998" y="2699186"/>
                  <a:pt x="990811" y="2659611"/>
                </a:cubicBezTo>
                <a:cubicBezTo>
                  <a:pt x="424478" y="2640408"/>
                  <a:pt x="353308" y="2576079"/>
                  <a:pt x="83639" y="2429023"/>
                </a:cubicBezTo>
                <a:lnTo>
                  <a:pt x="0" y="2378015"/>
                </a:lnTo>
                <a:lnTo>
                  <a:pt x="151258" y="2370349"/>
                </a:lnTo>
                <a:cubicBezTo>
                  <a:pt x="421172" y="2342832"/>
                  <a:pt x="674412" y="2258696"/>
                  <a:pt x="899006" y="2129959"/>
                </a:cubicBezTo>
                <a:lnTo>
                  <a:pt x="966223" y="2085120"/>
                </a:lnTo>
                <a:lnTo>
                  <a:pt x="904179" y="2074665"/>
                </a:lnTo>
                <a:cubicBezTo>
                  <a:pt x="718952" y="2036268"/>
                  <a:pt x="464668" y="1913349"/>
                  <a:pt x="353090" y="1603559"/>
                </a:cubicBezTo>
                <a:cubicBezTo>
                  <a:pt x="443804" y="1631680"/>
                  <a:pt x="545404" y="1648916"/>
                  <a:pt x="608904" y="1614444"/>
                </a:cubicBezTo>
                <a:cubicBezTo>
                  <a:pt x="337668" y="1484722"/>
                  <a:pt x="71875" y="1232538"/>
                  <a:pt x="129933" y="931366"/>
                </a:cubicBezTo>
                <a:cubicBezTo>
                  <a:pt x="211576" y="965837"/>
                  <a:pt x="238790" y="994867"/>
                  <a:pt x="374862" y="993959"/>
                </a:cubicBezTo>
                <a:cubicBezTo>
                  <a:pt x="140819" y="761730"/>
                  <a:pt x="51011" y="420644"/>
                  <a:pt x="219740" y="101330"/>
                </a:cubicBezTo>
                <a:cubicBezTo>
                  <a:pt x="539508" y="520431"/>
                  <a:pt x="1016949" y="731341"/>
                  <a:pt x="1410961" y="782283"/>
                </a:cubicBezTo>
                <a:lnTo>
                  <a:pt x="1563883" y="792289"/>
                </a:lnTo>
                <a:cubicBezTo>
                  <a:pt x="1563850" y="792147"/>
                  <a:pt x="1563818" y="792005"/>
                  <a:pt x="1563785" y="791863"/>
                </a:cubicBezTo>
                <a:cubicBezTo>
                  <a:pt x="1558571" y="757739"/>
                  <a:pt x="1555867" y="722789"/>
                  <a:pt x="1555866" y="687208"/>
                </a:cubicBezTo>
                <a:cubicBezTo>
                  <a:pt x="1555867" y="307674"/>
                  <a:pt x="1863540" y="-1"/>
                  <a:pt x="2243075"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0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5" name="Rectangle 34">
            <a:extLst>
              <a:ext uri="{FF2B5EF4-FFF2-40B4-BE49-F238E27FC236}">
                <a16:creationId xmlns:a16="http://schemas.microsoft.com/office/drawing/2014/main" id="{335CF71D-409E-450C-9F5E-7517241ADA1D}"/>
              </a:ext>
            </a:extLst>
          </p:cNvPr>
          <p:cNvSpPr/>
          <p:nvPr/>
        </p:nvSpPr>
        <p:spPr>
          <a:xfrm>
            <a:off x="657513" y="2416225"/>
            <a:ext cx="482414" cy="238513"/>
          </a:xfrm>
          <a:prstGeom prst="rect">
            <a:avLst/>
          </a:prstGeom>
        </p:spPr>
        <p:txBody>
          <a:bodyPr wrap="none" lIns="91427" tIns="45713" rIns="91427" bIns="45713">
            <a:spAutoFit/>
          </a:bodyPr>
          <a:lstStyle/>
          <a:p>
            <a:pPr algn="r" defTabSz="913997" fontAlgn="base">
              <a:lnSpc>
                <a:spcPct val="95000"/>
              </a:lnSpc>
              <a:spcBef>
                <a:spcPct val="0"/>
              </a:spcBef>
              <a:spcAft>
                <a:spcPct val="0"/>
              </a:spcAft>
              <a:defRPr/>
            </a:pPr>
            <a:r>
              <a:rPr lang="en-US" sz="1000" b="1" kern="0" spc="49">
                <a:solidFill>
                  <a:srgbClr val="505050"/>
                </a:solidFill>
                <a:latin typeface="Segoe UI Semibold" charset="0"/>
                <a:ea typeface="Segoe UI Semibold" charset="0"/>
                <a:cs typeface="Segoe UI Semibold" charset="0"/>
              </a:rPr>
              <a:t>CRM</a:t>
            </a:r>
          </a:p>
        </p:txBody>
      </p:sp>
      <p:grpSp>
        <p:nvGrpSpPr>
          <p:cNvPr id="36" name="Group 35">
            <a:extLst>
              <a:ext uri="{FF2B5EF4-FFF2-40B4-BE49-F238E27FC236}">
                <a16:creationId xmlns:a16="http://schemas.microsoft.com/office/drawing/2014/main" id="{21FAC67B-5F7C-4D7F-B977-AC8E50A7CAF0}"/>
              </a:ext>
            </a:extLst>
          </p:cNvPr>
          <p:cNvGrpSpPr/>
          <p:nvPr/>
        </p:nvGrpSpPr>
        <p:grpSpPr>
          <a:xfrm>
            <a:off x="1303907" y="2376050"/>
            <a:ext cx="245440" cy="305179"/>
            <a:chOff x="1564614" y="1427406"/>
            <a:chExt cx="256236" cy="320693"/>
          </a:xfrm>
        </p:grpSpPr>
        <p:grpSp>
          <p:nvGrpSpPr>
            <p:cNvPr id="37" name="Group 36">
              <a:extLst>
                <a:ext uri="{FF2B5EF4-FFF2-40B4-BE49-F238E27FC236}">
                  <a16:creationId xmlns:a16="http://schemas.microsoft.com/office/drawing/2014/main" id="{31A1844F-EA08-46B6-81D5-E8EE450FD566}"/>
                </a:ext>
              </a:extLst>
            </p:cNvPr>
            <p:cNvGrpSpPr/>
            <p:nvPr/>
          </p:nvGrpSpPr>
          <p:grpSpPr>
            <a:xfrm>
              <a:off x="1591509" y="1483819"/>
              <a:ext cx="229341" cy="264280"/>
              <a:chOff x="6498112" y="3330497"/>
              <a:chExt cx="1259085" cy="1450900"/>
            </a:xfrm>
          </p:grpSpPr>
          <p:sp>
            <p:nvSpPr>
              <p:cNvPr id="39" name="Oval 8">
                <a:extLst>
                  <a:ext uri="{FF2B5EF4-FFF2-40B4-BE49-F238E27FC236}">
                    <a16:creationId xmlns:a16="http://schemas.microsoft.com/office/drawing/2014/main" id="{5CB575C1-D31E-4303-9E0A-4C4ABEC73209}"/>
                  </a:ext>
                </a:extLst>
              </p:cNvPr>
              <p:cNvSpPr>
                <a:spLocks noChangeArrowheads="1"/>
              </p:cNvSpPr>
              <p:nvPr/>
            </p:nvSpPr>
            <p:spPr bwMode="auto">
              <a:xfrm>
                <a:off x="7243234" y="3330497"/>
                <a:ext cx="472157" cy="459861"/>
              </a:xfrm>
              <a:prstGeom prst="ellipse">
                <a:avLst/>
              </a:pr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96">
                  <a:defRPr/>
                </a:pPr>
                <a:endParaRPr lang="en-US" sz="1000">
                  <a:solidFill>
                    <a:srgbClr val="505050"/>
                  </a:solidFill>
                  <a:latin typeface="Segoe UI"/>
                </a:endParaRPr>
              </a:p>
            </p:txBody>
          </p:sp>
          <p:sp>
            <p:nvSpPr>
              <p:cNvPr id="40" name="Oval 9">
                <a:extLst>
                  <a:ext uri="{FF2B5EF4-FFF2-40B4-BE49-F238E27FC236}">
                    <a16:creationId xmlns:a16="http://schemas.microsoft.com/office/drawing/2014/main" id="{CDCD58BC-B488-427B-984E-20AAAA1933B4}"/>
                  </a:ext>
                </a:extLst>
              </p:cNvPr>
              <p:cNvSpPr>
                <a:spLocks noChangeArrowheads="1"/>
              </p:cNvSpPr>
              <p:nvPr/>
            </p:nvSpPr>
            <p:spPr bwMode="auto">
              <a:xfrm>
                <a:off x="6611233" y="3790359"/>
                <a:ext cx="572982" cy="575442"/>
              </a:xfrm>
              <a:prstGeom prst="ellipse">
                <a:avLst/>
              </a:pr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96">
                  <a:defRPr/>
                </a:pPr>
                <a:endParaRPr lang="en-US" sz="1000">
                  <a:solidFill>
                    <a:srgbClr val="505050"/>
                  </a:solidFill>
                  <a:latin typeface="Segoe UI"/>
                </a:endParaRPr>
              </a:p>
            </p:txBody>
          </p:sp>
          <p:sp>
            <p:nvSpPr>
              <p:cNvPr id="41" name="Freeform 12">
                <a:extLst>
                  <a:ext uri="{FF2B5EF4-FFF2-40B4-BE49-F238E27FC236}">
                    <a16:creationId xmlns:a16="http://schemas.microsoft.com/office/drawing/2014/main" id="{EE474845-F898-4F9F-A2D0-2096FC2B54CE}"/>
                  </a:ext>
                </a:extLst>
              </p:cNvPr>
              <p:cNvSpPr>
                <a:spLocks/>
              </p:cNvSpPr>
              <p:nvPr/>
            </p:nvSpPr>
            <p:spPr bwMode="auto">
              <a:xfrm>
                <a:off x="6498112" y="4365800"/>
                <a:ext cx="816438" cy="415597"/>
              </a:xfrm>
              <a:custGeom>
                <a:avLst/>
                <a:gdLst>
                  <a:gd name="T0" fmla="*/ 57 w 57"/>
                  <a:gd name="T1" fmla="*/ 29 h 29"/>
                  <a:gd name="T2" fmla="*/ 28 w 57"/>
                  <a:gd name="T3" fmla="*/ 0 h 29"/>
                  <a:gd name="T4" fmla="*/ 0 w 57"/>
                  <a:gd name="T5" fmla="*/ 29 h 29"/>
                </a:gdLst>
                <a:ahLst/>
                <a:cxnLst>
                  <a:cxn ang="0">
                    <a:pos x="T0" y="T1"/>
                  </a:cxn>
                  <a:cxn ang="0">
                    <a:pos x="T2" y="T3"/>
                  </a:cxn>
                  <a:cxn ang="0">
                    <a:pos x="T4" y="T5"/>
                  </a:cxn>
                </a:cxnLst>
                <a:rect l="0" t="0" r="r" b="b"/>
                <a:pathLst>
                  <a:path w="57" h="29">
                    <a:moveTo>
                      <a:pt x="57" y="29"/>
                    </a:moveTo>
                    <a:cubicBezTo>
                      <a:pt x="57" y="13"/>
                      <a:pt x="44" y="0"/>
                      <a:pt x="28" y="0"/>
                    </a:cubicBezTo>
                    <a:cubicBezTo>
                      <a:pt x="13" y="0"/>
                      <a:pt x="0" y="13"/>
                      <a:pt x="0" y="29"/>
                    </a:cubicBezTo>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96">
                  <a:defRPr/>
                </a:pPr>
                <a:endParaRPr lang="en-US" sz="1000">
                  <a:solidFill>
                    <a:srgbClr val="505050"/>
                  </a:solidFill>
                  <a:latin typeface="Segoe UI"/>
                </a:endParaRPr>
              </a:p>
            </p:txBody>
          </p:sp>
          <p:sp>
            <p:nvSpPr>
              <p:cNvPr id="42" name="Freeform 13">
                <a:extLst>
                  <a:ext uri="{FF2B5EF4-FFF2-40B4-BE49-F238E27FC236}">
                    <a16:creationId xmlns:a16="http://schemas.microsoft.com/office/drawing/2014/main" id="{31792B2E-9CE5-4709-83BB-81C21B214C8A}"/>
                  </a:ext>
                </a:extLst>
              </p:cNvPr>
              <p:cNvSpPr>
                <a:spLocks/>
              </p:cNvSpPr>
              <p:nvPr/>
            </p:nvSpPr>
            <p:spPr bwMode="auto">
              <a:xfrm>
                <a:off x="7184215" y="3790359"/>
                <a:ext cx="572982" cy="287721"/>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9"/>
                      <a:pt x="31" y="0"/>
                      <a:pt x="20" y="0"/>
                    </a:cubicBezTo>
                    <a:cubicBezTo>
                      <a:pt x="9" y="0"/>
                      <a:pt x="0" y="9"/>
                      <a:pt x="0" y="20"/>
                    </a:cubicBezTo>
                  </a:path>
                </a:pathLst>
              </a:custGeom>
              <a:noFill/>
              <a:ln w="12700"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defTabSz="914296">
                  <a:defRPr/>
                </a:pPr>
                <a:endParaRPr lang="en-US" sz="1000">
                  <a:solidFill>
                    <a:srgbClr val="505050"/>
                  </a:solidFill>
                  <a:latin typeface="Segoe UI"/>
                </a:endParaRPr>
              </a:p>
            </p:txBody>
          </p:sp>
        </p:grpSp>
        <p:sp>
          <p:nvSpPr>
            <p:cNvPr id="38" name="Freeform: Shape 168">
              <a:extLst>
                <a:ext uri="{FF2B5EF4-FFF2-40B4-BE49-F238E27FC236}">
                  <a16:creationId xmlns:a16="http://schemas.microsoft.com/office/drawing/2014/main" id="{CA02F272-8E48-44C9-9EE7-969C95BC39D9}"/>
                </a:ext>
              </a:extLst>
            </p:cNvPr>
            <p:cNvSpPr>
              <a:spLocks/>
            </p:cNvSpPr>
            <p:nvPr/>
          </p:nvSpPr>
          <p:spPr bwMode="auto">
            <a:xfrm flipH="1">
              <a:off x="1564614" y="1427406"/>
              <a:ext cx="122892" cy="103468"/>
            </a:xfrm>
            <a:custGeom>
              <a:avLst/>
              <a:gdLst>
                <a:gd name="connsiteX0" fmla="*/ 0 w 541845"/>
                <a:gd name="connsiteY0" fmla="*/ 0 h 456200"/>
                <a:gd name="connsiteX1" fmla="*/ 541845 w 541845"/>
                <a:gd name="connsiteY1" fmla="*/ 0 h 456200"/>
                <a:gd name="connsiteX2" fmla="*/ 541845 w 541845"/>
                <a:gd name="connsiteY2" fmla="*/ 336005 h 456200"/>
                <a:gd name="connsiteX3" fmla="*/ 170403 w 541845"/>
                <a:gd name="connsiteY3" fmla="*/ 336005 h 456200"/>
                <a:gd name="connsiteX4" fmla="*/ 50208 w 541845"/>
                <a:gd name="connsiteY4" fmla="*/ 456200 h 456200"/>
                <a:gd name="connsiteX5" fmla="*/ 50208 w 541845"/>
                <a:gd name="connsiteY5" fmla="*/ 336005 h 456200"/>
                <a:gd name="connsiteX6" fmla="*/ 0 w 541845"/>
                <a:gd name="connsiteY6" fmla="*/ 336005 h 4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845" h="456200">
                  <a:moveTo>
                    <a:pt x="0" y="0"/>
                  </a:moveTo>
                  <a:lnTo>
                    <a:pt x="541845" y="0"/>
                  </a:lnTo>
                  <a:lnTo>
                    <a:pt x="541845" y="336005"/>
                  </a:lnTo>
                  <a:lnTo>
                    <a:pt x="170403" y="336005"/>
                  </a:lnTo>
                  <a:lnTo>
                    <a:pt x="50208" y="456200"/>
                  </a:lnTo>
                  <a:lnTo>
                    <a:pt x="50208" y="336005"/>
                  </a:lnTo>
                  <a:lnTo>
                    <a:pt x="0" y="336005"/>
                  </a:lnTo>
                  <a:close/>
                </a:path>
              </a:pathLst>
            </a:custGeom>
            <a:noFill/>
            <a:ln w="12700">
              <a:solidFill>
                <a:schemeClr val="tx1"/>
              </a:solidFill>
              <a:round/>
              <a:headEnd/>
              <a:tailEnd/>
            </a:ln>
          </p:spPr>
          <p:txBody>
            <a:bodyPr vert="horz" wrap="square" lIns="91427" tIns="45713" rIns="91427" bIns="45713" numCol="1" anchor="t" anchorCtr="0" compatLnSpc="1">
              <a:prstTxWarp prst="textNoShape">
                <a:avLst/>
              </a:prstTxWarp>
              <a:noAutofit/>
            </a:bodyPr>
            <a:lstStyle/>
            <a:p>
              <a:pPr defTabSz="914296">
                <a:defRPr/>
              </a:pPr>
              <a:endParaRPr lang="en-US" sz="1000">
                <a:solidFill>
                  <a:srgbClr val="505050"/>
                </a:solidFill>
                <a:latin typeface="Segoe UI"/>
              </a:endParaRPr>
            </a:p>
          </p:txBody>
        </p:sp>
      </p:grpSp>
      <p:grpSp>
        <p:nvGrpSpPr>
          <p:cNvPr id="43" name="Group 42">
            <a:extLst>
              <a:ext uri="{FF2B5EF4-FFF2-40B4-BE49-F238E27FC236}">
                <a16:creationId xmlns:a16="http://schemas.microsoft.com/office/drawing/2014/main" id="{25635975-A721-45E0-BEA6-C1651034773F}"/>
              </a:ext>
            </a:extLst>
          </p:cNvPr>
          <p:cNvGrpSpPr/>
          <p:nvPr/>
        </p:nvGrpSpPr>
        <p:grpSpPr>
          <a:xfrm>
            <a:off x="1239470" y="4338078"/>
            <a:ext cx="360961" cy="303864"/>
            <a:chOff x="2907342" y="5439822"/>
            <a:chExt cx="478274" cy="405267"/>
          </a:xfrm>
        </p:grpSpPr>
        <p:grpSp>
          <p:nvGrpSpPr>
            <p:cNvPr id="44" name="Group 43">
              <a:extLst>
                <a:ext uri="{FF2B5EF4-FFF2-40B4-BE49-F238E27FC236}">
                  <a16:creationId xmlns:a16="http://schemas.microsoft.com/office/drawing/2014/main" id="{104E320B-BAB0-42C4-A522-52571FC542CD}"/>
                </a:ext>
              </a:extLst>
            </p:cNvPr>
            <p:cNvGrpSpPr/>
            <p:nvPr/>
          </p:nvGrpSpPr>
          <p:grpSpPr>
            <a:xfrm rot="2348880">
              <a:off x="3117544" y="5439822"/>
              <a:ext cx="268072" cy="138560"/>
              <a:chOff x="2946400" y="1075143"/>
              <a:chExt cx="6491514" cy="3355305"/>
            </a:xfrm>
          </p:grpSpPr>
          <p:sp>
            <p:nvSpPr>
              <p:cNvPr id="46" name="Freeform: Shape 70">
                <a:extLst>
                  <a:ext uri="{FF2B5EF4-FFF2-40B4-BE49-F238E27FC236}">
                    <a16:creationId xmlns:a16="http://schemas.microsoft.com/office/drawing/2014/main" id="{871E8972-95C7-4391-A937-1B3EAA37C591}"/>
                  </a:ext>
                </a:extLst>
              </p:cNvPr>
              <p:cNvSpPr/>
              <p:nvPr/>
            </p:nvSpPr>
            <p:spPr>
              <a:xfrm>
                <a:off x="2946400" y="1075143"/>
                <a:ext cx="6491514" cy="1508609"/>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96">
                  <a:defRPr/>
                </a:pPr>
                <a:endParaRPr lang="en-US" sz="1000">
                  <a:solidFill>
                    <a:srgbClr val="FFFFFF"/>
                  </a:solidFill>
                  <a:latin typeface="Segoe UI"/>
                </a:endParaRPr>
              </a:p>
            </p:txBody>
          </p:sp>
          <p:sp>
            <p:nvSpPr>
              <p:cNvPr id="47" name="Freeform: Shape 71">
                <a:extLst>
                  <a:ext uri="{FF2B5EF4-FFF2-40B4-BE49-F238E27FC236}">
                    <a16:creationId xmlns:a16="http://schemas.microsoft.com/office/drawing/2014/main" id="{344EE7CF-F040-4F83-99C9-EAACF6AF313B}"/>
                  </a:ext>
                </a:extLst>
              </p:cNvPr>
              <p:cNvSpPr/>
              <p:nvPr/>
            </p:nvSpPr>
            <p:spPr>
              <a:xfrm>
                <a:off x="3773672" y="2292383"/>
                <a:ext cx="4836971" cy="1202289"/>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96">
                  <a:defRPr/>
                </a:pPr>
                <a:endParaRPr lang="en-US" sz="1000">
                  <a:solidFill>
                    <a:srgbClr val="FFFFFF"/>
                  </a:solidFill>
                  <a:latin typeface="Segoe UI"/>
                </a:endParaRPr>
              </a:p>
            </p:txBody>
          </p:sp>
          <p:sp>
            <p:nvSpPr>
              <p:cNvPr id="48" name="Freeform: Shape 72">
                <a:extLst>
                  <a:ext uri="{FF2B5EF4-FFF2-40B4-BE49-F238E27FC236}">
                    <a16:creationId xmlns:a16="http://schemas.microsoft.com/office/drawing/2014/main" id="{632740D5-1621-4FC5-AE2B-09F0D0B57070}"/>
                  </a:ext>
                </a:extLst>
              </p:cNvPr>
              <p:cNvSpPr/>
              <p:nvPr/>
            </p:nvSpPr>
            <p:spPr>
              <a:xfrm>
                <a:off x="4676759" y="3637770"/>
                <a:ext cx="3030796" cy="792678"/>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96">
                  <a:defRPr/>
                </a:pPr>
                <a:endParaRPr lang="en-US" sz="1000">
                  <a:solidFill>
                    <a:srgbClr val="FFFFFF"/>
                  </a:solidFill>
                  <a:latin typeface="Segoe UI"/>
                </a:endParaRPr>
              </a:p>
            </p:txBody>
          </p:sp>
        </p:grpSp>
        <p:sp>
          <p:nvSpPr>
            <p:cNvPr id="45" name="Freeform 5">
              <a:extLst>
                <a:ext uri="{FF2B5EF4-FFF2-40B4-BE49-F238E27FC236}">
                  <a16:creationId xmlns:a16="http://schemas.microsoft.com/office/drawing/2014/main" id="{E9E87A76-7CF6-4413-B5D6-E8A8E26D9709}"/>
                </a:ext>
              </a:extLst>
            </p:cNvPr>
            <p:cNvSpPr>
              <a:spLocks noEditPoints="1"/>
            </p:cNvSpPr>
            <p:nvPr/>
          </p:nvSpPr>
          <p:spPr bwMode="auto">
            <a:xfrm>
              <a:off x="2907342" y="5583169"/>
              <a:ext cx="435355" cy="261920"/>
            </a:xfrm>
            <a:custGeom>
              <a:avLst/>
              <a:gdLst>
                <a:gd name="T0" fmla="*/ 27 w 339"/>
                <a:gd name="T1" fmla="*/ 70 h 204"/>
                <a:gd name="T2" fmla="*/ 287 w 339"/>
                <a:gd name="T3" fmla="*/ 70 h 204"/>
                <a:gd name="T4" fmla="*/ 339 w 339"/>
                <a:gd name="T5" fmla="*/ 122 h 204"/>
                <a:gd name="T6" fmla="*/ 339 w 339"/>
                <a:gd name="T7" fmla="*/ 160 h 204"/>
                <a:gd name="T8" fmla="*/ 318 w 339"/>
                <a:gd name="T9" fmla="*/ 182 h 204"/>
                <a:gd name="T10" fmla="*/ 294 w 339"/>
                <a:gd name="T11" fmla="*/ 182 h 204"/>
                <a:gd name="T12" fmla="*/ 297 w 339"/>
                <a:gd name="T13" fmla="*/ 168 h 204"/>
                <a:gd name="T14" fmla="*/ 261 w 339"/>
                <a:gd name="T15" fmla="*/ 131 h 204"/>
                <a:gd name="T16" fmla="*/ 224 w 339"/>
                <a:gd name="T17" fmla="*/ 168 h 204"/>
                <a:gd name="T18" fmla="*/ 261 w 339"/>
                <a:gd name="T19" fmla="*/ 204 h 204"/>
                <a:gd name="T20" fmla="*/ 297 w 339"/>
                <a:gd name="T21" fmla="*/ 168 h 204"/>
                <a:gd name="T22" fmla="*/ 95 w 339"/>
                <a:gd name="T23" fmla="*/ 168 h 204"/>
                <a:gd name="T24" fmla="*/ 59 w 339"/>
                <a:gd name="T25" fmla="*/ 131 h 204"/>
                <a:gd name="T26" fmla="*/ 22 w 339"/>
                <a:gd name="T27" fmla="*/ 168 h 204"/>
                <a:gd name="T28" fmla="*/ 59 w 339"/>
                <a:gd name="T29" fmla="*/ 204 h 204"/>
                <a:gd name="T30" fmla="*/ 95 w 339"/>
                <a:gd name="T31" fmla="*/ 168 h 204"/>
                <a:gd name="T32" fmla="*/ 63 w 339"/>
                <a:gd name="T33" fmla="*/ 0 h 204"/>
                <a:gd name="T34" fmla="*/ 10 w 339"/>
                <a:gd name="T35" fmla="*/ 105 h 204"/>
                <a:gd name="T36" fmla="*/ 0 w 339"/>
                <a:gd name="T37" fmla="*/ 139 h 204"/>
                <a:gd name="T38" fmla="*/ 24 w 339"/>
                <a:gd name="T39" fmla="*/ 178 h 204"/>
                <a:gd name="T40" fmla="*/ 271 w 339"/>
                <a:gd name="T41" fmla="*/ 70 h 204"/>
                <a:gd name="T42" fmla="*/ 222 w 339"/>
                <a:gd name="T43" fmla="*/ 15 h 204"/>
                <a:gd name="T44" fmla="*/ 194 w 339"/>
                <a:gd name="T45" fmla="*/ 0 h 204"/>
                <a:gd name="T46" fmla="*/ 37 w 339"/>
                <a:gd name="T47" fmla="*/ 0 h 204"/>
                <a:gd name="T48" fmla="*/ 227 w 339"/>
                <a:gd name="T49" fmla="*/ 182 h 204"/>
                <a:gd name="T50" fmla="*/ 92 w 339"/>
                <a:gd name="T51" fmla="*/ 182 h 204"/>
                <a:gd name="T52" fmla="*/ 134 w 339"/>
                <a:gd name="T53" fmla="*/ 182 h 204"/>
                <a:gd name="T54" fmla="*/ 134 w 339"/>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9" h="204">
                  <a:moveTo>
                    <a:pt x="27" y="70"/>
                  </a:moveTo>
                  <a:cubicBezTo>
                    <a:pt x="287" y="70"/>
                    <a:pt x="287" y="70"/>
                    <a:pt x="287" y="70"/>
                  </a:cubicBezTo>
                  <a:cubicBezTo>
                    <a:pt x="316" y="70"/>
                    <a:pt x="339" y="94"/>
                    <a:pt x="339" y="122"/>
                  </a:cubicBezTo>
                  <a:cubicBezTo>
                    <a:pt x="339" y="160"/>
                    <a:pt x="339" y="160"/>
                    <a:pt x="339" y="160"/>
                  </a:cubicBezTo>
                  <a:cubicBezTo>
                    <a:pt x="339" y="172"/>
                    <a:pt x="330" y="182"/>
                    <a:pt x="318" y="182"/>
                  </a:cubicBezTo>
                  <a:cubicBezTo>
                    <a:pt x="294" y="182"/>
                    <a:pt x="294" y="182"/>
                    <a:pt x="294" y="182"/>
                  </a:cubicBezTo>
                  <a:moveTo>
                    <a:pt x="297" y="168"/>
                  </a:moveTo>
                  <a:cubicBezTo>
                    <a:pt x="297" y="148"/>
                    <a:pt x="281" y="131"/>
                    <a:pt x="261" y="131"/>
                  </a:cubicBezTo>
                  <a:cubicBezTo>
                    <a:pt x="241" y="131"/>
                    <a:pt x="224" y="148"/>
                    <a:pt x="224" y="168"/>
                  </a:cubicBezTo>
                  <a:cubicBezTo>
                    <a:pt x="224" y="188"/>
                    <a:pt x="241" y="204"/>
                    <a:pt x="261" y="204"/>
                  </a:cubicBezTo>
                  <a:cubicBezTo>
                    <a:pt x="281" y="204"/>
                    <a:pt x="297" y="188"/>
                    <a:pt x="297" y="168"/>
                  </a:cubicBezTo>
                  <a:close/>
                  <a:moveTo>
                    <a:pt x="95" y="168"/>
                  </a:moveTo>
                  <a:cubicBezTo>
                    <a:pt x="95" y="148"/>
                    <a:pt x="79" y="131"/>
                    <a:pt x="59" y="131"/>
                  </a:cubicBezTo>
                  <a:cubicBezTo>
                    <a:pt x="39" y="131"/>
                    <a:pt x="22" y="148"/>
                    <a:pt x="22" y="168"/>
                  </a:cubicBezTo>
                  <a:cubicBezTo>
                    <a:pt x="22" y="188"/>
                    <a:pt x="39" y="204"/>
                    <a:pt x="59" y="204"/>
                  </a:cubicBezTo>
                  <a:cubicBezTo>
                    <a:pt x="79" y="204"/>
                    <a:pt x="95" y="188"/>
                    <a:pt x="95" y="168"/>
                  </a:cubicBezTo>
                  <a:close/>
                  <a:moveTo>
                    <a:pt x="63" y="0"/>
                  </a:moveTo>
                  <a:cubicBezTo>
                    <a:pt x="63" y="0"/>
                    <a:pt x="20" y="84"/>
                    <a:pt x="10" y="105"/>
                  </a:cubicBezTo>
                  <a:cubicBezTo>
                    <a:pt x="0" y="127"/>
                    <a:pt x="0" y="139"/>
                    <a:pt x="0" y="139"/>
                  </a:cubicBezTo>
                  <a:cubicBezTo>
                    <a:pt x="0" y="154"/>
                    <a:pt x="9" y="173"/>
                    <a:pt x="24" y="178"/>
                  </a:cubicBezTo>
                  <a:moveTo>
                    <a:pt x="271" y="70"/>
                  </a:moveTo>
                  <a:cubicBezTo>
                    <a:pt x="222" y="15"/>
                    <a:pt x="222" y="15"/>
                    <a:pt x="222" y="15"/>
                  </a:cubicBezTo>
                  <a:cubicBezTo>
                    <a:pt x="214" y="5"/>
                    <a:pt x="206" y="0"/>
                    <a:pt x="194" y="0"/>
                  </a:cubicBezTo>
                  <a:cubicBezTo>
                    <a:pt x="37" y="0"/>
                    <a:pt x="37" y="0"/>
                    <a:pt x="37" y="0"/>
                  </a:cubicBezTo>
                  <a:moveTo>
                    <a:pt x="227" y="182"/>
                  </a:moveTo>
                  <a:cubicBezTo>
                    <a:pt x="92" y="182"/>
                    <a:pt x="92" y="182"/>
                    <a:pt x="92" y="182"/>
                  </a:cubicBezTo>
                  <a:moveTo>
                    <a:pt x="134" y="182"/>
                  </a:moveTo>
                  <a:cubicBezTo>
                    <a:pt x="134" y="0"/>
                    <a:pt x="134" y="0"/>
                    <a:pt x="134" y="0"/>
                  </a:cubicBezTo>
                </a:path>
              </a:pathLst>
            </a:custGeom>
            <a:noFill/>
            <a:ln w="12700">
              <a:solidFill>
                <a:schemeClr val="tx1"/>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27" tIns="45713" rIns="91427" bIns="45713" numCol="1" anchor="t" anchorCtr="0" compatLnSpc="1">
              <a:prstTxWarp prst="textNoShape">
                <a:avLst/>
              </a:prstTxWarp>
            </a:bodyPr>
            <a:lstStyle/>
            <a:p>
              <a:pPr defTabSz="914296">
                <a:defRPr/>
              </a:pPr>
              <a:endParaRPr lang="en-US" sz="1800" kern="0">
                <a:solidFill>
                  <a:sysClr val="windowText" lastClr="000000"/>
                </a:solidFill>
                <a:latin typeface="Segoe UI Semilight"/>
              </a:endParaRPr>
            </a:p>
          </p:txBody>
        </p:sp>
      </p:grpSp>
      <p:sp>
        <p:nvSpPr>
          <p:cNvPr id="49" name="Freeform 128">
            <a:extLst>
              <a:ext uri="{FF2B5EF4-FFF2-40B4-BE49-F238E27FC236}">
                <a16:creationId xmlns:a16="http://schemas.microsoft.com/office/drawing/2014/main" id="{5DA2A33A-CB47-4D5D-A0CA-145804EFEF6D}"/>
              </a:ext>
            </a:extLst>
          </p:cNvPr>
          <p:cNvSpPr>
            <a:spLocks noChangeAspect="1"/>
          </p:cNvSpPr>
          <p:nvPr/>
        </p:nvSpPr>
        <p:spPr bwMode="black">
          <a:xfrm>
            <a:off x="1199858" y="4869478"/>
            <a:ext cx="388945" cy="214857"/>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noFill/>
          <a:ln w="12700">
            <a:solidFill>
              <a:srgbClr val="333F50"/>
            </a:solidFill>
          </a:ln>
        </p:spPr>
        <p:txBody>
          <a:bodyPr vert="horz" wrap="square" lIns="89629" tIns="44815" rIns="89629" bIns="44815" numCol="1" anchor="t" anchorCtr="0" compatLnSpc="1">
            <a:prstTxWarp prst="textNoShape">
              <a:avLst/>
            </a:prstTxWarp>
          </a:bodyPr>
          <a:lstStyle/>
          <a:p>
            <a:pPr defTabSz="914262">
              <a:defRPr/>
            </a:pPr>
            <a:endParaRPr lang="en-US">
              <a:solidFill>
                <a:srgbClr val="000000"/>
              </a:solidFill>
              <a:latin typeface="Segoe UI"/>
            </a:endParaRPr>
          </a:p>
        </p:txBody>
      </p:sp>
      <p:sp>
        <p:nvSpPr>
          <p:cNvPr id="50" name="TextBox 49">
            <a:extLst>
              <a:ext uri="{FF2B5EF4-FFF2-40B4-BE49-F238E27FC236}">
                <a16:creationId xmlns:a16="http://schemas.microsoft.com/office/drawing/2014/main" id="{959733CA-FC26-4057-A132-B459012853BC}"/>
              </a:ext>
            </a:extLst>
          </p:cNvPr>
          <p:cNvSpPr txBox="1"/>
          <p:nvPr/>
        </p:nvSpPr>
        <p:spPr>
          <a:xfrm>
            <a:off x="532172" y="4862907"/>
            <a:ext cx="572855" cy="230818"/>
          </a:xfrm>
          <a:prstGeom prst="rect">
            <a:avLst/>
          </a:prstGeom>
          <a:noFill/>
        </p:spPr>
        <p:txBody>
          <a:bodyPr wrap="square" lIns="91427" tIns="45713" rIns="91427" bIns="45713" rtlCol="0">
            <a:spAutoFit/>
          </a:bodyPr>
          <a:lstStyle/>
          <a:p>
            <a:pPr algn="r" defTabSz="914262">
              <a:lnSpc>
                <a:spcPct val="90000"/>
              </a:lnSpc>
              <a:defRPr/>
            </a:pPr>
            <a:r>
              <a:rPr lang="en-US" sz="1000" b="1">
                <a:ln>
                  <a:solidFill>
                    <a:srgbClr val="FFFFFF">
                      <a:alpha val="0"/>
                    </a:srgbClr>
                  </a:solidFill>
                </a:ln>
                <a:solidFill>
                  <a:srgbClr val="505050"/>
                </a:solidFill>
                <a:latin typeface="Segoe UI Semibold" charset="0"/>
                <a:ea typeface="Segoe UI Semibold" charset="0"/>
                <a:cs typeface="Segoe UI Semibold" charset="0"/>
              </a:rPr>
              <a:t>Cloud</a:t>
            </a:r>
          </a:p>
        </p:txBody>
      </p:sp>
      <p:sp>
        <p:nvSpPr>
          <p:cNvPr id="51" name="Rectangle 50">
            <a:extLst>
              <a:ext uri="{FF2B5EF4-FFF2-40B4-BE49-F238E27FC236}">
                <a16:creationId xmlns:a16="http://schemas.microsoft.com/office/drawing/2014/main" id="{05A32B80-A523-49E1-828A-7DA1BC488520}"/>
              </a:ext>
            </a:extLst>
          </p:cNvPr>
          <p:cNvSpPr/>
          <p:nvPr/>
        </p:nvSpPr>
        <p:spPr bwMode="auto">
          <a:xfrm>
            <a:off x="2070891" y="2470294"/>
            <a:ext cx="1755815" cy="1859011"/>
          </a:xfrm>
          <a:prstGeom prst="rect">
            <a:avLst/>
          </a:prstGeom>
          <a:solidFill>
            <a:srgbClr val="F7F7F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710512">
              <a:spcBef>
                <a:spcPct val="0"/>
              </a:spcBef>
              <a:spcAft>
                <a:spcPct val="35000"/>
              </a:spcAft>
              <a:defRPr/>
            </a:pPr>
            <a:r>
              <a:rPr lang="en-US" sz="1400" kern="0">
                <a:solidFill>
                  <a:srgbClr val="0078D7"/>
                </a:solidFill>
                <a:latin typeface="Segoe UI Semibold" panose="020B0702040204020203" pitchFamily="34" charset="0"/>
                <a:cs typeface="Segoe UI Semibold" panose="020B0702040204020203" pitchFamily="34" charset="0"/>
              </a:rPr>
              <a:t>INGEST</a:t>
            </a:r>
          </a:p>
        </p:txBody>
      </p:sp>
      <p:sp>
        <p:nvSpPr>
          <p:cNvPr id="52" name="Rectangle 51">
            <a:extLst>
              <a:ext uri="{FF2B5EF4-FFF2-40B4-BE49-F238E27FC236}">
                <a16:creationId xmlns:a16="http://schemas.microsoft.com/office/drawing/2014/main" id="{FA409AAE-0EAD-4347-B616-CA189F4EDFF9}"/>
              </a:ext>
            </a:extLst>
          </p:cNvPr>
          <p:cNvSpPr/>
          <p:nvPr/>
        </p:nvSpPr>
        <p:spPr bwMode="auto">
          <a:xfrm>
            <a:off x="3872739" y="2470294"/>
            <a:ext cx="1755815" cy="1859011"/>
          </a:xfrm>
          <a:prstGeom prst="rect">
            <a:avLst/>
          </a:prstGeom>
          <a:solidFill>
            <a:srgbClr val="F7F7F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710512">
              <a:spcBef>
                <a:spcPct val="0"/>
              </a:spcBef>
              <a:spcAft>
                <a:spcPct val="35000"/>
              </a:spcAft>
              <a:defRPr/>
            </a:pPr>
            <a:r>
              <a:rPr lang="en-US" sz="1400" kern="0">
                <a:solidFill>
                  <a:srgbClr val="0078D7"/>
                </a:solidFill>
                <a:latin typeface="Segoe UI Semibold" panose="020B0702040204020203" pitchFamily="34" charset="0"/>
                <a:cs typeface="Segoe UI Semibold" panose="020B0702040204020203" pitchFamily="34" charset="0"/>
              </a:rPr>
              <a:t>STORE</a:t>
            </a:r>
          </a:p>
        </p:txBody>
      </p:sp>
      <p:sp>
        <p:nvSpPr>
          <p:cNvPr id="53" name="Rectangle 52">
            <a:extLst>
              <a:ext uri="{FF2B5EF4-FFF2-40B4-BE49-F238E27FC236}">
                <a16:creationId xmlns:a16="http://schemas.microsoft.com/office/drawing/2014/main" id="{5787CB0C-A672-4B71-B8F4-17D768CF08D8}"/>
              </a:ext>
            </a:extLst>
          </p:cNvPr>
          <p:cNvSpPr/>
          <p:nvPr/>
        </p:nvSpPr>
        <p:spPr bwMode="auto">
          <a:xfrm>
            <a:off x="5674584" y="2470294"/>
            <a:ext cx="1755815" cy="1859011"/>
          </a:xfrm>
          <a:prstGeom prst="rect">
            <a:avLst/>
          </a:prstGeom>
          <a:solidFill>
            <a:srgbClr val="F7F7F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710512">
              <a:spcBef>
                <a:spcPct val="0"/>
              </a:spcBef>
              <a:spcAft>
                <a:spcPct val="35000"/>
              </a:spcAft>
              <a:defRPr/>
            </a:pPr>
            <a:r>
              <a:rPr lang="en-US" sz="1400" kern="0">
                <a:solidFill>
                  <a:srgbClr val="0078D7"/>
                </a:solidFill>
                <a:latin typeface="Segoe UI Semibold" panose="020B0702040204020203" pitchFamily="34" charset="0"/>
                <a:cs typeface="Segoe UI Semibold" panose="020B0702040204020203" pitchFamily="34" charset="0"/>
              </a:rPr>
              <a:t>PREP</a:t>
            </a:r>
          </a:p>
        </p:txBody>
      </p:sp>
      <p:sp>
        <p:nvSpPr>
          <p:cNvPr id="54" name="Rectangle 53">
            <a:extLst>
              <a:ext uri="{FF2B5EF4-FFF2-40B4-BE49-F238E27FC236}">
                <a16:creationId xmlns:a16="http://schemas.microsoft.com/office/drawing/2014/main" id="{169C037F-BC00-46ED-8A85-B71DE53DC567}"/>
              </a:ext>
            </a:extLst>
          </p:cNvPr>
          <p:cNvSpPr/>
          <p:nvPr/>
        </p:nvSpPr>
        <p:spPr bwMode="auto">
          <a:xfrm>
            <a:off x="7476431" y="2470294"/>
            <a:ext cx="1755815" cy="1859011"/>
          </a:xfrm>
          <a:prstGeom prst="rect">
            <a:avLst/>
          </a:prstGeom>
          <a:solidFill>
            <a:srgbClr val="F7F7F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710512">
              <a:spcBef>
                <a:spcPct val="0"/>
              </a:spcBef>
              <a:spcAft>
                <a:spcPct val="35000"/>
              </a:spcAft>
              <a:defRPr/>
            </a:pPr>
            <a:r>
              <a:rPr lang="en-US" sz="1400" kern="0">
                <a:solidFill>
                  <a:srgbClr val="0078D7"/>
                </a:solidFill>
                <a:latin typeface="Segoe UI Semibold" panose="020B0702040204020203" pitchFamily="34" charset="0"/>
                <a:cs typeface="Segoe UI Semibold" panose="020B0702040204020203" pitchFamily="34" charset="0"/>
              </a:rPr>
              <a:t>MODEL &amp; SERVE</a:t>
            </a:r>
            <a:br>
              <a:rPr lang="en-US" sz="1400" kern="0">
                <a:solidFill>
                  <a:srgbClr val="0078D7"/>
                </a:solidFill>
                <a:latin typeface="Segoe UI Semibold" panose="020B0702040204020203" pitchFamily="34" charset="0"/>
                <a:cs typeface="Segoe UI Semibold" panose="020B0702040204020203" pitchFamily="34" charset="0"/>
              </a:rPr>
            </a:br>
            <a:r>
              <a:rPr lang="en-US" sz="1200" kern="0">
                <a:solidFill>
                  <a:srgbClr val="0078D7"/>
                </a:solidFill>
                <a:latin typeface="Segoe UI Semibold" panose="020B0702040204020203" pitchFamily="34" charset="0"/>
                <a:cs typeface="Segoe UI Semibold" panose="020B0702040204020203" pitchFamily="34" charset="0"/>
              </a:rPr>
              <a:t>(&amp; store)</a:t>
            </a:r>
          </a:p>
        </p:txBody>
      </p:sp>
      <p:sp>
        <p:nvSpPr>
          <p:cNvPr id="55" name="Rectangle 54">
            <a:extLst>
              <a:ext uri="{FF2B5EF4-FFF2-40B4-BE49-F238E27FC236}">
                <a16:creationId xmlns:a16="http://schemas.microsoft.com/office/drawing/2014/main" id="{D1C66BAC-C44C-4ACB-B9C3-48A24B04E3D0}"/>
              </a:ext>
            </a:extLst>
          </p:cNvPr>
          <p:cNvSpPr/>
          <p:nvPr/>
        </p:nvSpPr>
        <p:spPr>
          <a:xfrm>
            <a:off x="2235718" y="3835707"/>
            <a:ext cx="1426160" cy="384721"/>
          </a:xfrm>
          <a:prstGeom prst="rect">
            <a:avLst/>
          </a:prstGeom>
        </p:spPr>
        <p:txBody>
          <a:bodyPr wrap="none">
            <a:spAutoFit/>
          </a:bodyPr>
          <a:lstStyle/>
          <a:p>
            <a:pPr algn="ctr" defTabSz="913997" fontAlgn="base">
              <a:lnSpc>
                <a:spcPct val="95000"/>
              </a:lnSpc>
              <a:spcBef>
                <a:spcPct val="0"/>
              </a:spcBef>
              <a:spcAft>
                <a:spcPct val="0"/>
              </a:spcAft>
              <a:defRPr/>
            </a:pPr>
            <a:r>
              <a:rPr lang="en-US" sz="1000" b="1" kern="0" spc="49">
                <a:solidFill>
                  <a:srgbClr val="505050"/>
                </a:solidFill>
                <a:latin typeface="Segoe UI Semibold" charset="0"/>
                <a:ea typeface="Segoe UI Semibold" charset="0"/>
                <a:cs typeface="Segoe UI Semibold" charset="0"/>
              </a:rPr>
              <a:t>Data orchestration </a:t>
            </a:r>
            <a:br>
              <a:rPr lang="en-US" sz="1000" b="1" kern="0" spc="49">
                <a:solidFill>
                  <a:srgbClr val="505050"/>
                </a:solidFill>
                <a:latin typeface="Segoe UI Semibold" charset="0"/>
                <a:ea typeface="Segoe UI Semibold" charset="0"/>
                <a:cs typeface="Segoe UI Semibold" charset="0"/>
              </a:rPr>
            </a:br>
            <a:r>
              <a:rPr lang="en-US" sz="1000" b="1" kern="0" spc="49">
                <a:solidFill>
                  <a:srgbClr val="505050"/>
                </a:solidFill>
                <a:latin typeface="Segoe UI Semibold" charset="0"/>
                <a:ea typeface="Segoe UI Semibold" charset="0"/>
                <a:cs typeface="Segoe UI Semibold" charset="0"/>
              </a:rPr>
              <a:t>and monitoring</a:t>
            </a:r>
          </a:p>
        </p:txBody>
      </p:sp>
      <p:sp>
        <p:nvSpPr>
          <p:cNvPr id="56" name="Rectangle 55">
            <a:extLst>
              <a:ext uri="{FF2B5EF4-FFF2-40B4-BE49-F238E27FC236}">
                <a16:creationId xmlns:a16="http://schemas.microsoft.com/office/drawing/2014/main" id="{38802BD5-D067-4857-9492-2754AD731A9E}"/>
              </a:ext>
            </a:extLst>
          </p:cNvPr>
          <p:cNvSpPr/>
          <p:nvPr/>
        </p:nvSpPr>
        <p:spPr>
          <a:xfrm>
            <a:off x="3872739" y="3835707"/>
            <a:ext cx="1755815" cy="238527"/>
          </a:xfrm>
          <a:prstGeom prst="rect">
            <a:avLst/>
          </a:prstGeom>
        </p:spPr>
        <p:txBody>
          <a:bodyPr wrap="square">
            <a:spAutoFit/>
          </a:bodyPr>
          <a:lstStyle/>
          <a:p>
            <a:pPr algn="ctr" defTabSz="913997" fontAlgn="base">
              <a:lnSpc>
                <a:spcPct val="95000"/>
              </a:lnSpc>
              <a:spcBef>
                <a:spcPct val="0"/>
              </a:spcBef>
              <a:spcAft>
                <a:spcPct val="0"/>
              </a:spcAft>
              <a:defRPr/>
            </a:pPr>
            <a:r>
              <a:rPr lang="en-US" sz="1000" b="1" kern="0" spc="49">
                <a:solidFill>
                  <a:srgbClr val="505050"/>
                </a:solidFill>
                <a:latin typeface="Segoe UI Semibold" charset="0"/>
                <a:ea typeface="Segoe UI Semibold" charset="0"/>
                <a:cs typeface="Segoe UI Semibold" charset="0"/>
              </a:rPr>
              <a:t>Big data store</a:t>
            </a:r>
          </a:p>
        </p:txBody>
      </p:sp>
      <p:sp>
        <p:nvSpPr>
          <p:cNvPr id="57" name="Rectangle 56">
            <a:extLst>
              <a:ext uri="{FF2B5EF4-FFF2-40B4-BE49-F238E27FC236}">
                <a16:creationId xmlns:a16="http://schemas.microsoft.com/office/drawing/2014/main" id="{A3B61D03-2108-48EE-B998-9E110BF7A186}"/>
              </a:ext>
            </a:extLst>
          </p:cNvPr>
          <p:cNvSpPr/>
          <p:nvPr/>
        </p:nvSpPr>
        <p:spPr>
          <a:xfrm>
            <a:off x="5863336" y="3835707"/>
            <a:ext cx="1378326" cy="238527"/>
          </a:xfrm>
          <a:prstGeom prst="rect">
            <a:avLst/>
          </a:prstGeom>
        </p:spPr>
        <p:txBody>
          <a:bodyPr wrap="none">
            <a:spAutoFit/>
          </a:bodyPr>
          <a:lstStyle/>
          <a:p>
            <a:pPr algn="ctr" defTabSz="913997" fontAlgn="base">
              <a:lnSpc>
                <a:spcPct val="95000"/>
              </a:lnSpc>
              <a:spcBef>
                <a:spcPct val="0"/>
              </a:spcBef>
              <a:spcAft>
                <a:spcPct val="0"/>
              </a:spcAft>
              <a:defRPr/>
            </a:pPr>
            <a:r>
              <a:rPr lang="en-US" sz="1000" b="1" kern="0" spc="49">
                <a:solidFill>
                  <a:srgbClr val="505050"/>
                </a:solidFill>
                <a:latin typeface="Segoe UI Semibold" charset="0"/>
                <a:ea typeface="Segoe UI Semibold" charset="0"/>
                <a:cs typeface="Segoe UI Semibold" charset="0"/>
              </a:rPr>
              <a:t>Transform &amp; Clean</a:t>
            </a:r>
          </a:p>
        </p:txBody>
      </p:sp>
      <p:sp>
        <p:nvSpPr>
          <p:cNvPr id="58" name="Rectangle 57">
            <a:extLst>
              <a:ext uri="{FF2B5EF4-FFF2-40B4-BE49-F238E27FC236}">
                <a16:creationId xmlns:a16="http://schemas.microsoft.com/office/drawing/2014/main" id="{A4AF599E-FF4A-4186-891B-AC35DAC4948A}"/>
              </a:ext>
            </a:extLst>
          </p:cNvPr>
          <p:cNvSpPr/>
          <p:nvPr/>
        </p:nvSpPr>
        <p:spPr>
          <a:xfrm>
            <a:off x="7747537" y="3835707"/>
            <a:ext cx="1213602" cy="238527"/>
          </a:xfrm>
          <a:prstGeom prst="rect">
            <a:avLst/>
          </a:prstGeom>
        </p:spPr>
        <p:txBody>
          <a:bodyPr wrap="none">
            <a:spAutoFit/>
          </a:bodyPr>
          <a:lstStyle/>
          <a:p>
            <a:pPr algn="ctr" defTabSz="913997" fontAlgn="base">
              <a:lnSpc>
                <a:spcPct val="95000"/>
              </a:lnSpc>
              <a:spcBef>
                <a:spcPct val="0"/>
              </a:spcBef>
              <a:spcAft>
                <a:spcPct val="0"/>
              </a:spcAft>
              <a:defRPr/>
            </a:pPr>
            <a:r>
              <a:rPr lang="en-US" sz="1000" b="1" kern="0" spc="49">
                <a:solidFill>
                  <a:srgbClr val="505050"/>
                </a:solidFill>
                <a:latin typeface="Segoe UI Semibold" charset="0"/>
                <a:ea typeface="Segoe UI Semibold" charset="0"/>
                <a:cs typeface="Segoe UI Semibold" charset="0"/>
              </a:rPr>
              <a:t>Data warehouse</a:t>
            </a:r>
          </a:p>
        </p:txBody>
      </p:sp>
      <p:grpSp>
        <p:nvGrpSpPr>
          <p:cNvPr id="59" name="Group 58">
            <a:extLst>
              <a:ext uri="{FF2B5EF4-FFF2-40B4-BE49-F238E27FC236}">
                <a16:creationId xmlns:a16="http://schemas.microsoft.com/office/drawing/2014/main" id="{3C9C6001-0AE6-49E5-ABE0-E8E246220B01}"/>
              </a:ext>
            </a:extLst>
          </p:cNvPr>
          <p:cNvGrpSpPr/>
          <p:nvPr/>
        </p:nvGrpSpPr>
        <p:grpSpPr>
          <a:xfrm>
            <a:off x="4477215" y="3170410"/>
            <a:ext cx="546860" cy="547064"/>
            <a:chOff x="4544063" y="3426643"/>
            <a:chExt cx="546938" cy="547142"/>
          </a:xfrm>
        </p:grpSpPr>
        <p:grpSp>
          <p:nvGrpSpPr>
            <p:cNvPr id="60" name="Group 16">
              <a:extLst>
                <a:ext uri="{FF2B5EF4-FFF2-40B4-BE49-F238E27FC236}">
                  <a16:creationId xmlns:a16="http://schemas.microsoft.com/office/drawing/2014/main" id="{AF08C9E8-B8B7-4048-8237-31F09C219E92}"/>
                </a:ext>
              </a:extLst>
            </p:cNvPr>
            <p:cNvGrpSpPr>
              <a:grpSpLocks noChangeAspect="1"/>
            </p:cNvGrpSpPr>
            <p:nvPr/>
          </p:nvGrpSpPr>
          <p:grpSpPr bwMode="auto">
            <a:xfrm>
              <a:off x="4544063" y="3426643"/>
              <a:ext cx="546938" cy="547142"/>
              <a:chOff x="403" y="817"/>
              <a:chExt cx="2663" cy="2664"/>
            </a:xfrm>
          </p:grpSpPr>
          <p:sp>
            <p:nvSpPr>
              <p:cNvPr id="66" name="Line 21">
                <a:extLst>
                  <a:ext uri="{FF2B5EF4-FFF2-40B4-BE49-F238E27FC236}">
                    <a16:creationId xmlns:a16="http://schemas.microsoft.com/office/drawing/2014/main" id="{16056B8F-15CD-426E-9B4A-23F8591DEF71}"/>
                  </a:ext>
                </a:extLst>
              </p:cNvPr>
              <p:cNvSpPr>
                <a:spLocks noChangeShapeType="1"/>
              </p:cNvSpPr>
              <p:nvPr/>
            </p:nvSpPr>
            <p:spPr bwMode="auto">
              <a:xfrm flipV="1">
                <a:off x="1146" y="1659"/>
                <a:ext cx="1004" cy="64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14296">
                  <a:defRPr/>
                </a:pPr>
                <a:endParaRPr lang="en-US" sz="1800">
                  <a:solidFill>
                    <a:srgbClr val="0078D7"/>
                  </a:solidFill>
                  <a:latin typeface="Segoe UI Semilight"/>
                </a:endParaRPr>
              </a:p>
            </p:txBody>
          </p:sp>
          <p:sp>
            <p:nvSpPr>
              <p:cNvPr id="67" name="Oval 66">
                <a:extLst>
                  <a:ext uri="{FF2B5EF4-FFF2-40B4-BE49-F238E27FC236}">
                    <a16:creationId xmlns:a16="http://schemas.microsoft.com/office/drawing/2014/main" id="{C782F667-3950-4355-AE52-818C3DBB16F4}"/>
                  </a:ext>
                </a:extLst>
              </p:cNvPr>
              <p:cNvSpPr>
                <a:spLocks noChangeArrowheads="1"/>
              </p:cNvSpPr>
              <p:nvPr/>
            </p:nvSpPr>
            <p:spPr bwMode="auto">
              <a:xfrm>
                <a:off x="403" y="2153"/>
                <a:ext cx="860" cy="859"/>
              </a:xfrm>
              <a:prstGeom prst="ellipse">
                <a:avLst/>
              </a:prstGeom>
              <a:noFill/>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96">
                  <a:defRPr/>
                </a:pPr>
                <a:endParaRPr lang="en-US" sz="1800">
                  <a:solidFill>
                    <a:srgbClr val="0078D7"/>
                  </a:solidFill>
                  <a:latin typeface="Segoe UI Semilight"/>
                </a:endParaRPr>
              </a:p>
            </p:txBody>
          </p:sp>
          <p:sp>
            <p:nvSpPr>
              <p:cNvPr id="68" name="Oval 67">
                <a:extLst>
                  <a:ext uri="{FF2B5EF4-FFF2-40B4-BE49-F238E27FC236}">
                    <a16:creationId xmlns:a16="http://schemas.microsoft.com/office/drawing/2014/main" id="{8407DC7D-8AC6-41BE-A837-156EC2C62D0E}"/>
                  </a:ext>
                </a:extLst>
              </p:cNvPr>
              <p:cNvSpPr>
                <a:spLocks noChangeArrowheads="1"/>
              </p:cNvSpPr>
              <p:nvPr/>
            </p:nvSpPr>
            <p:spPr bwMode="auto">
              <a:xfrm>
                <a:off x="2078" y="2792"/>
                <a:ext cx="689" cy="689"/>
              </a:xfrm>
              <a:prstGeom prst="ellipse">
                <a:avLst/>
              </a:prstGeom>
              <a:noFill/>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96">
                  <a:defRPr/>
                </a:pPr>
                <a:endParaRPr lang="en-US" sz="1800">
                  <a:solidFill>
                    <a:srgbClr val="0078D7"/>
                  </a:solidFill>
                  <a:latin typeface="Segoe UI Semilight"/>
                </a:endParaRPr>
              </a:p>
            </p:txBody>
          </p:sp>
          <p:sp>
            <p:nvSpPr>
              <p:cNvPr id="69" name="Line 20">
                <a:extLst>
                  <a:ext uri="{FF2B5EF4-FFF2-40B4-BE49-F238E27FC236}">
                    <a16:creationId xmlns:a16="http://schemas.microsoft.com/office/drawing/2014/main" id="{419EE486-1D66-4256-B1D1-6CB160B9D264}"/>
                  </a:ext>
                </a:extLst>
              </p:cNvPr>
              <p:cNvSpPr>
                <a:spLocks noChangeShapeType="1"/>
              </p:cNvSpPr>
              <p:nvPr/>
            </p:nvSpPr>
            <p:spPr bwMode="auto">
              <a:xfrm flipH="1" flipV="1">
                <a:off x="1219" y="2749"/>
                <a:ext cx="859" cy="348"/>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14296">
                  <a:defRPr/>
                </a:pPr>
                <a:endParaRPr lang="en-US" sz="1800">
                  <a:solidFill>
                    <a:srgbClr val="0078D7"/>
                  </a:solidFill>
                  <a:latin typeface="Segoe UI Semilight"/>
                </a:endParaRPr>
              </a:p>
            </p:txBody>
          </p:sp>
          <p:sp>
            <p:nvSpPr>
              <p:cNvPr id="70" name="Oval 17">
                <a:extLst>
                  <a:ext uri="{FF2B5EF4-FFF2-40B4-BE49-F238E27FC236}">
                    <a16:creationId xmlns:a16="http://schemas.microsoft.com/office/drawing/2014/main" id="{299E723B-821F-4978-BB8E-C75C02792698}"/>
                  </a:ext>
                </a:extLst>
              </p:cNvPr>
              <p:cNvSpPr>
                <a:spLocks noChangeArrowheads="1"/>
              </p:cNvSpPr>
              <p:nvPr/>
            </p:nvSpPr>
            <p:spPr bwMode="auto">
              <a:xfrm>
                <a:off x="2036" y="817"/>
                <a:ext cx="1030" cy="1030"/>
              </a:xfrm>
              <a:prstGeom prst="ellipse">
                <a:avLst/>
              </a:prstGeom>
              <a:noFill/>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96">
                  <a:defRPr/>
                </a:pPr>
                <a:endParaRPr lang="en-US" sz="1800">
                  <a:solidFill>
                    <a:srgbClr val="0078D7"/>
                  </a:solidFill>
                  <a:latin typeface="Segoe UI Semilight"/>
                </a:endParaRPr>
              </a:p>
            </p:txBody>
          </p:sp>
        </p:grpSp>
        <p:grpSp>
          <p:nvGrpSpPr>
            <p:cNvPr id="61" name="Group 60">
              <a:extLst>
                <a:ext uri="{FF2B5EF4-FFF2-40B4-BE49-F238E27FC236}">
                  <a16:creationId xmlns:a16="http://schemas.microsoft.com/office/drawing/2014/main" id="{49CDCBB4-07DE-46C4-8E26-56906349ADBF}"/>
                </a:ext>
              </a:extLst>
            </p:cNvPr>
            <p:cNvGrpSpPr/>
            <p:nvPr/>
          </p:nvGrpSpPr>
          <p:grpSpPr>
            <a:xfrm>
              <a:off x="4933677" y="3465961"/>
              <a:ext cx="101138" cy="133616"/>
              <a:chOff x="5455894" y="3449910"/>
              <a:chExt cx="125436" cy="165717"/>
            </a:xfrm>
          </p:grpSpPr>
          <p:sp>
            <p:nvSpPr>
              <p:cNvPr id="62" name="Freeform 49">
                <a:extLst>
                  <a:ext uri="{FF2B5EF4-FFF2-40B4-BE49-F238E27FC236}">
                    <a16:creationId xmlns:a16="http://schemas.microsoft.com/office/drawing/2014/main" id="{3CDEB9F0-60DC-46F9-9B7D-549297A0B4CC}"/>
                  </a:ext>
                </a:extLst>
              </p:cNvPr>
              <p:cNvSpPr>
                <a:spLocks/>
              </p:cNvSpPr>
              <p:nvPr/>
            </p:nvSpPr>
            <p:spPr bwMode="auto">
              <a:xfrm>
                <a:off x="5466611" y="3449910"/>
                <a:ext cx="24113" cy="53585"/>
              </a:xfrm>
              <a:custGeom>
                <a:avLst/>
                <a:gdLst>
                  <a:gd name="T0" fmla="*/ 36 w 36"/>
                  <a:gd name="T1" fmla="*/ 0 h 80"/>
                  <a:gd name="T2" fmla="*/ 24 w 36"/>
                  <a:gd name="T3" fmla="*/ 0 h 80"/>
                  <a:gd name="T4" fmla="*/ 24 w 36"/>
                  <a:gd name="T5" fmla="*/ 0 h 80"/>
                  <a:gd name="T6" fmla="*/ 20 w 36"/>
                  <a:gd name="T7" fmla="*/ 6 h 80"/>
                  <a:gd name="T8" fmla="*/ 14 w 36"/>
                  <a:gd name="T9" fmla="*/ 12 h 80"/>
                  <a:gd name="T10" fmla="*/ 14 w 36"/>
                  <a:gd name="T11" fmla="*/ 12 h 80"/>
                  <a:gd name="T12" fmla="*/ 8 w 36"/>
                  <a:gd name="T13" fmla="*/ 16 h 80"/>
                  <a:gd name="T14" fmla="*/ 0 w 36"/>
                  <a:gd name="T15" fmla="*/ 20 h 80"/>
                  <a:gd name="T16" fmla="*/ 0 w 36"/>
                  <a:gd name="T17" fmla="*/ 34 h 80"/>
                  <a:gd name="T18" fmla="*/ 0 w 36"/>
                  <a:gd name="T19" fmla="*/ 34 h 80"/>
                  <a:gd name="T20" fmla="*/ 12 w 36"/>
                  <a:gd name="T21" fmla="*/ 28 h 80"/>
                  <a:gd name="T22" fmla="*/ 20 w 36"/>
                  <a:gd name="T23" fmla="*/ 22 h 80"/>
                  <a:gd name="T24" fmla="*/ 20 w 36"/>
                  <a:gd name="T25" fmla="*/ 80 h 80"/>
                  <a:gd name="T26" fmla="*/ 36 w 36"/>
                  <a:gd name="T27" fmla="*/ 80 h 80"/>
                  <a:gd name="T28" fmla="*/ 36 w 36"/>
                  <a:gd name="T29" fmla="*/ 0 h 80"/>
                  <a:gd name="T30" fmla="*/ 36 w 36"/>
                  <a:gd name="T3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80">
                    <a:moveTo>
                      <a:pt x="36" y="0"/>
                    </a:moveTo>
                    <a:lnTo>
                      <a:pt x="24" y="0"/>
                    </a:lnTo>
                    <a:lnTo>
                      <a:pt x="24" y="0"/>
                    </a:lnTo>
                    <a:lnTo>
                      <a:pt x="20" y="6"/>
                    </a:lnTo>
                    <a:lnTo>
                      <a:pt x="14" y="12"/>
                    </a:lnTo>
                    <a:lnTo>
                      <a:pt x="14" y="12"/>
                    </a:lnTo>
                    <a:lnTo>
                      <a:pt x="8" y="16"/>
                    </a:lnTo>
                    <a:lnTo>
                      <a:pt x="0" y="20"/>
                    </a:lnTo>
                    <a:lnTo>
                      <a:pt x="0" y="34"/>
                    </a:lnTo>
                    <a:lnTo>
                      <a:pt x="0" y="34"/>
                    </a:lnTo>
                    <a:lnTo>
                      <a:pt x="12" y="28"/>
                    </a:lnTo>
                    <a:lnTo>
                      <a:pt x="20" y="22"/>
                    </a:lnTo>
                    <a:lnTo>
                      <a:pt x="20" y="80"/>
                    </a:lnTo>
                    <a:lnTo>
                      <a:pt x="36" y="80"/>
                    </a:lnTo>
                    <a:lnTo>
                      <a:pt x="36" y="0"/>
                    </a:lnTo>
                    <a:lnTo>
                      <a:pt x="36" y="0"/>
                    </a:lnTo>
                    <a:close/>
                  </a:path>
                </a:pathLst>
              </a:custGeom>
              <a:solidFill>
                <a:schemeClr val="tx2"/>
              </a:solidFill>
              <a:ln>
                <a:noFill/>
              </a:ln>
            </p:spPr>
            <p:txBody>
              <a:bodyPr vert="horz" wrap="square" lIns="91427" tIns="45713" rIns="91427" bIns="45713" numCol="1" anchor="t" anchorCtr="0" compatLnSpc="1">
                <a:prstTxWarp prst="textNoShape">
                  <a:avLst/>
                </a:prstTxWarp>
              </a:bodyPr>
              <a:lstStyle/>
              <a:p>
                <a:pPr defTabSz="914296">
                  <a:defRPr/>
                </a:pPr>
                <a:endParaRPr lang="en-US" sz="1800">
                  <a:solidFill>
                    <a:srgbClr val="FFFFFF"/>
                  </a:solidFill>
                  <a:latin typeface="Segoe UI Semilight"/>
                </a:endParaRPr>
              </a:p>
            </p:txBody>
          </p:sp>
          <p:sp>
            <p:nvSpPr>
              <p:cNvPr id="63" name="Freeform 50">
                <a:extLst>
                  <a:ext uri="{FF2B5EF4-FFF2-40B4-BE49-F238E27FC236}">
                    <a16:creationId xmlns:a16="http://schemas.microsoft.com/office/drawing/2014/main" id="{49A14E6B-3DCE-4421-8FDC-02A8ECCD83F7}"/>
                  </a:ext>
                </a:extLst>
              </p:cNvPr>
              <p:cNvSpPr>
                <a:spLocks noEditPoints="1"/>
              </p:cNvSpPr>
              <p:nvPr/>
            </p:nvSpPr>
            <p:spPr bwMode="auto">
              <a:xfrm>
                <a:off x="5546500" y="3449910"/>
                <a:ext cx="34830" cy="54924"/>
              </a:xfrm>
              <a:custGeom>
                <a:avLst/>
                <a:gdLst>
                  <a:gd name="T0" fmla="*/ 8 w 52"/>
                  <a:gd name="T1" fmla="*/ 8 h 82"/>
                  <a:gd name="T2" fmla="*/ 8 w 52"/>
                  <a:gd name="T3" fmla="*/ 8 h 82"/>
                  <a:gd name="T4" fmla="*/ 4 w 52"/>
                  <a:gd name="T5" fmla="*/ 14 h 82"/>
                  <a:gd name="T6" fmla="*/ 2 w 52"/>
                  <a:gd name="T7" fmla="*/ 20 h 82"/>
                  <a:gd name="T8" fmla="*/ 0 w 52"/>
                  <a:gd name="T9" fmla="*/ 40 h 82"/>
                  <a:gd name="T10" fmla="*/ 0 w 52"/>
                  <a:gd name="T11" fmla="*/ 40 h 82"/>
                  <a:gd name="T12" fmla="*/ 2 w 52"/>
                  <a:gd name="T13" fmla="*/ 60 h 82"/>
                  <a:gd name="T14" fmla="*/ 4 w 52"/>
                  <a:gd name="T15" fmla="*/ 66 h 82"/>
                  <a:gd name="T16" fmla="*/ 8 w 52"/>
                  <a:gd name="T17" fmla="*/ 72 h 82"/>
                  <a:gd name="T18" fmla="*/ 8 w 52"/>
                  <a:gd name="T19" fmla="*/ 72 h 82"/>
                  <a:gd name="T20" fmla="*/ 10 w 52"/>
                  <a:gd name="T21" fmla="*/ 76 h 82"/>
                  <a:gd name="T22" fmla="*/ 16 w 52"/>
                  <a:gd name="T23" fmla="*/ 78 h 82"/>
                  <a:gd name="T24" fmla="*/ 20 w 52"/>
                  <a:gd name="T25" fmla="*/ 80 h 82"/>
                  <a:gd name="T26" fmla="*/ 26 w 52"/>
                  <a:gd name="T27" fmla="*/ 82 h 82"/>
                  <a:gd name="T28" fmla="*/ 26 w 52"/>
                  <a:gd name="T29" fmla="*/ 82 h 82"/>
                  <a:gd name="T30" fmla="*/ 36 w 52"/>
                  <a:gd name="T31" fmla="*/ 80 h 82"/>
                  <a:gd name="T32" fmla="*/ 40 w 52"/>
                  <a:gd name="T33" fmla="*/ 76 h 82"/>
                  <a:gd name="T34" fmla="*/ 44 w 52"/>
                  <a:gd name="T35" fmla="*/ 72 h 82"/>
                  <a:gd name="T36" fmla="*/ 44 w 52"/>
                  <a:gd name="T37" fmla="*/ 72 h 82"/>
                  <a:gd name="T38" fmla="*/ 48 w 52"/>
                  <a:gd name="T39" fmla="*/ 68 h 82"/>
                  <a:gd name="T40" fmla="*/ 50 w 52"/>
                  <a:gd name="T41" fmla="*/ 60 h 82"/>
                  <a:gd name="T42" fmla="*/ 52 w 52"/>
                  <a:gd name="T43" fmla="*/ 40 h 82"/>
                  <a:gd name="T44" fmla="*/ 52 w 52"/>
                  <a:gd name="T45" fmla="*/ 40 h 82"/>
                  <a:gd name="T46" fmla="*/ 50 w 52"/>
                  <a:gd name="T47" fmla="*/ 20 h 82"/>
                  <a:gd name="T48" fmla="*/ 48 w 52"/>
                  <a:gd name="T49" fmla="*/ 14 h 82"/>
                  <a:gd name="T50" fmla="*/ 44 w 52"/>
                  <a:gd name="T51" fmla="*/ 8 h 82"/>
                  <a:gd name="T52" fmla="*/ 44 w 52"/>
                  <a:gd name="T53" fmla="*/ 8 h 82"/>
                  <a:gd name="T54" fmla="*/ 40 w 52"/>
                  <a:gd name="T55" fmla="*/ 4 h 82"/>
                  <a:gd name="T56" fmla="*/ 36 w 52"/>
                  <a:gd name="T57" fmla="*/ 2 h 82"/>
                  <a:gd name="T58" fmla="*/ 26 w 52"/>
                  <a:gd name="T59" fmla="*/ 0 h 82"/>
                  <a:gd name="T60" fmla="*/ 26 w 52"/>
                  <a:gd name="T61" fmla="*/ 0 h 82"/>
                  <a:gd name="T62" fmla="*/ 16 w 52"/>
                  <a:gd name="T63" fmla="*/ 2 h 82"/>
                  <a:gd name="T64" fmla="*/ 12 w 52"/>
                  <a:gd name="T65" fmla="*/ 4 h 82"/>
                  <a:gd name="T66" fmla="*/ 8 w 52"/>
                  <a:gd name="T67" fmla="*/ 8 h 82"/>
                  <a:gd name="T68" fmla="*/ 8 w 52"/>
                  <a:gd name="T69" fmla="*/ 8 h 82"/>
                  <a:gd name="T70" fmla="*/ 8 w 52"/>
                  <a:gd name="T71" fmla="*/ 8 h 82"/>
                  <a:gd name="T72" fmla="*/ 32 w 52"/>
                  <a:gd name="T73" fmla="*/ 14 h 82"/>
                  <a:gd name="T74" fmla="*/ 32 w 52"/>
                  <a:gd name="T75" fmla="*/ 14 h 82"/>
                  <a:gd name="T76" fmla="*/ 34 w 52"/>
                  <a:gd name="T77" fmla="*/ 20 h 82"/>
                  <a:gd name="T78" fmla="*/ 34 w 52"/>
                  <a:gd name="T79" fmla="*/ 20 h 82"/>
                  <a:gd name="T80" fmla="*/ 36 w 52"/>
                  <a:gd name="T81" fmla="*/ 40 h 82"/>
                  <a:gd name="T82" fmla="*/ 36 w 52"/>
                  <a:gd name="T83" fmla="*/ 40 h 82"/>
                  <a:gd name="T84" fmla="*/ 34 w 52"/>
                  <a:gd name="T85" fmla="*/ 60 h 82"/>
                  <a:gd name="T86" fmla="*/ 34 w 52"/>
                  <a:gd name="T87" fmla="*/ 60 h 82"/>
                  <a:gd name="T88" fmla="*/ 32 w 52"/>
                  <a:gd name="T89" fmla="*/ 66 h 82"/>
                  <a:gd name="T90" fmla="*/ 32 w 52"/>
                  <a:gd name="T91" fmla="*/ 66 h 82"/>
                  <a:gd name="T92" fmla="*/ 26 w 52"/>
                  <a:gd name="T93" fmla="*/ 68 h 82"/>
                  <a:gd name="T94" fmla="*/ 26 w 52"/>
                  <a:gd name="T95" fmla="*/ 68 h 82"/>
                  <a:gd name="T96" fmla="*/ 22 w 52"/>
                  <a:gd name="T97" fmla="*/ 66 h 82"/>
                  <a:gd name="T98" fmla="*/ 22 w 52"/>
                  <a:gd name="T99" fmla="*/ 66 h 82"/>
                  <a:gd name="T100" fmla="*/ 18 w 52"/>
                  <a:gd name="T101" fmla="*/ 60 h 82"/>
                  <a:gd name="T102" fmla="*/ 18 w 52"/>
                  <a:gd name="T103" fmla="*/ 60 h 82"/>
                  <a:gd name="T104" fmla="*/ 16 w 52"/>
                  <a:gd name="T105" fmla="*/ 40 h 82"/>
                  <a:gd name="T106" fmla="*/ 16 w 52"/>
                  <a:gd name="T107" fmla="*/ 40 h 82"/>
                  <a:gd name="T108" fmla="*/ 18 w 52"/>
                  <a:gd name="T109" fmla="*/ 20 h 82"/>
                  <a:gd name="T110" fmla="*/ 18 w 52"/>
                  <a:gd name="T111" fmla="*/ 20 h 82"/>
                  <a:gd name="T112" fmla="*/ 22 w 52"/>
                  <a:gd name="T113" fmla="*/ 14 h 82"/>
                  <a:gd name="T114" fmla="*/ 22 w 52"/>
                  <a:gd name="T115" fmla="*/ 14 h 82"/>
                  <a:gd name="T116" fmla="*/ 26 w 52"/>
                  <a:gd name="T117" fmla="*/ 12 h 82"/>
                  <a:gd name="T118" fmla="*/ 26 w 52"/>
                  <a:gd name="T119" fmla="*/ 12 h 82"/>
                  <a:gd name="T120" fmla="*/ 32 w 52"/>
                  <a:gd name="T121" fmla="*/ 14 h 82"/>
                  <a:gd name="T122" fmla="*/ 32 w 52"/>
                  <a:gd name="T123" fmla="*/ 1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 h="82">
                    <a:moveTo>
                      <a:pt x="8" y="8"/>
                    </a:moveTo>
                    <a:lnTo>
                      <a:pt x="8" y="8"/>
                    </a:lnTo>
                    <a:lnTo>
                      <a:pt x="4" y="14"/>
                    </a:lnTo>
                    <a:lnTo>
                      <a:pt x="2" y="20"/>
                    </a:lnTo>
                    <a:lnTo>
                      <a:pt x="0" y="40"/>
                    </a:lnTo>
                    <a:lnTo>
                      <a:pt x="0" y="40"/>
                    </a:lnTo>
                    <a:lnTo>
                      <a:pt x="2" y="60"/>
                    </a:lnTo>
                    <a:lnTo>
                      <a:pt x="4" y="66"/>
                    </a:lnTo>
                    <a:lnTo>
                      <a:pt x="8" y="72"/>
                    </a:lnTo>
                    <a:lnTo>
                      <a:pt x="8" y="72"/>
                    </a:lnTo>
                    <a:lnTo>
                      <a:pt x="10" y="76"/>
                    </a:lnTo>
                    <a:lnTo>
                      <a:pt x="16" y="78"/>
                    </a:lnTo>
                    <a:lnTo>
                      <a:pt x="20" y="80"/>
                    </a:lnTo>
                    <a:lnTo>
                      <a:pt x="26" y="82"/>
                    </a:lnTo>
                    <a:lnTo>
                      <a:pt x="26" y="82"/>
                    </a:lnTo>
                    <a:lnTo>
                      <a:pt x="36" y="80"/>
                    </a:lnTo>
                    <a:lnTo>
                      <a:pt x="40" y="76"/>
                    </a:lnTo>
                    <a:lnTo>
                      <a:pt x="44" y="72"/>
                    </a:lnTo>
                    <a:lnTo>
                      <a:pt x="44" y="72"/>
                    </a:lnTo>
                    <a:lnTo>
                      <a:pt x="48" y="68"/>
                    </a:lnTo>
                    <a:lnTo>
                      <a:pt x="50" y="60"/>
                    </a:lnTo>
                    <a:lnTo>
                      <a:pt x="52" y="40"/>
                    </a:lnTo>
                    <a:lnTo>
                      <a:pt x="52" y="40"/>
                    </a:lnTo>
                    <a:lnTo>
                      <a:pt x="50" y="20"/>
                    </a:lnTo>
                    <a:lnTo>
                      <a:pt x="48" y="14"/>
                    </a:lnTo>
                    <a:lnTo>
                      <a:pt x="44" y="8"/>
                    </a:lnTo>
                    <a:lnTo>
                      <a:pt x="44" y="8"/>
                    </a:lnTo>
                    <a:lnTo>
                      <a:pt x="40" y="4"/>
                    </a:lnTo>
                    <a:lnTo>
                      <a:pt x="36" y="2"/>
                    </a:lnTo>
                    <a:lnTo>
                      <a:pt x="26" y="0"/>
                    </a:lnTo>
                    <a:lnTo>
                      <a:pt x="26" y="0"/>
                    </a:lnTo>
                    <a:lnTo>
                      <a:pt x="16" y="2"/>
                    </a:lnTo>
                    <a:lnTo>
                      <a:pt x="12" y="4"/>
                    </a:lnTo>
                    <a:lnTo>
                      <a:pt x="8" y="8"/>
                    </a:lnTo>
                    <a:lnTo>
                      <a:pt x="8" y="8"/>
                    </a:lnTo>
                    <a:lnTo>
                      <a:pt x="8" y="8"/>
                    </a:lnTo>
                    <a:close/>
                    <a:moveTo>
                      <a:pt x="32" y="14"/>
                    </a:moveTo>
                    <a:lnTo>
                      <a:pt x="32" y="14"/>
                    </a:lnTo>
                    <a:lnTo>
                      <a:pt x="34" y="20"/>
                    </a:lnTo>
                    <a:lnTo>
                      <a:pt x="34" y="20"/>
                    </a:lnTo>
                    <a:lnTo>
                      <a:pt x="36" y="40"/>
                    </a:lnTo>
                    <a:lnTo>
                      <a:pt x="36" y="40"/>
                    </a:lnTo>
                    <a:lnTo>
                      <a:pt x="34" y="60"/>
                    </a:lnTo>
                    <a:lnTo>
                      <a:pt x="34" y="60"/>
                    </a:lnTo>
                    <a:lnTo>
                      <a:pt x="32" y="66"/>
                    </a:lnTo>
                    <a:lnTo>
                      <a:pt x="32" y="66"/>
                    </a:lnTo>
                    <a:lnTo>
                      <a:pt x="26" y="68"/>
                    </a:lnTo>
                    <a:lnTo>
                      <a:pt x="26" y="68"/>
                    </a:lnTo>
                    <a:lnTo>
                      <a:pt x="22" y="66"/>
                    </a:lnTo>
                    <a:lnTo>
                      <a:pt x="22" y="66"/>
                    </a:lnTo>
                    <a:lnTo>
                      <a:pt x="18" y="60"/>
                    </a:lnTo>
                    <a:lnTo>
                      <a:pt x="18" y="60"/>
                    </a:lnTo>
                    <a:lnTo>
                      <a:pt x="16" y="40"/>
                    </a:lnTo>
                    <a:lnTo>
                      <a:pt x="16" y="40"/>
                    </a:lnTo>
                    <a:lnTo>
                      <a:pt x="18" y="20"/>
                    </a:lnTo>
                    <a:lnTo>
                      <a:pt x="18" y="20"/>
                    </a:lnTo>
                    <a:lnTo>
                      <a:pt x="22" y="14"/>
                    </a:lnTo>
                    <a:lnTo>
                      <a:pt x="22" y="14"/>
                    </a:lnTo>
                    <a:lnTo>
                      <a:pt x="26" y="12"/>
                    </a:lnTo>
                    <a:lnTo>
                      <a:pt x="26" y="12"/>
                    </a:lnTo>
                    <a:lnTo>
                      <a:pt x="32" y="14"/>
                    </a:lnTo>
                    <a:lnTo>
                      <a:pt x="32" y="14"/>
                    </a:lnTo>
                    <a:close/>
                  </a:path>
                </a:pathLst>
              </a:custGeom>
              <a:solidFill>
                <a:schemeClr val="tx2"/>
              </a:solidFill>
              <a:ln>
                <a:noFill/>
              </a:ln>
            </p:spPr>
            <p:txBody>
              <a:bodyPr vert="horz" wrap="square" lIns="91427" tIns="45713" rIns="91427" bIns="45713" numCol="1" anchor="t" anchorCtr="0" compatLnSpc="1">
                <a:prstTxWarp prst="textNoShape">
                  <a:avLst/>
                </a:prstTxWarp>
              </a:bodyPr>
              <a:lstStyle/>
              <a:p>
                <a:pPr defTabSz="914296">
                  <a:defRPr/>
                </a:pPr>
                <a:endParaRPr lang="en-US" sz="1800">
                  <a:solidFill>
                    <a:srgbClr val="505050"/>
                  </a:solidFill>
                  <a:latin typeface="Segoe UI Semilight"/>
                </a:endParaRPr>
              </a:p>
            </p:txBody>
          </p:sp>
          <p:sp>
            <p:nvSpPr>
              <p:cNvPr id="64" name="Freeform 21">
                <a:extLst>
                  <a:ext uri="{FF2B5EF4-FFF2-40B4-BE49-F238E27FC236}">
                    <a16:creationId xmlns:a16="http://schemas.microsoft.com/office/drawing/2014/main" id="{F342DD61-23FF-4FEA-9E00-40D64110389F}"/>
                  </a:ext>
                </a:extLst>
              </p:cNvPr>
              <p:cNvSpPr>
                <a:spLocks noEditPoints="1"/>
              </p:cNvSpPr>
              <p:nvPr/>
            </p:nvSpPr>
            <p:spPr bwMode="auto">
              <a:xfrm>
                <a:off x="5455894" y="3560703"/>
                <a:ext cx="34830" cy="54924"/>
              </a:xfrm>
              <a:custGeom>
                <a:avLst/>
                <a:gdLst>
                  <a:gd name="T0" fmla="*/ 8 w 52"/>
                  <a:gd name="T1" fmla="*/ 8 h 82"/>
                  <a:gd name="T2" fmla="*/ 8 w 52"/>
                  <a:gd name="T3" fmla="*/ 8 h 82"/>
                  <a:gd name="T4" fmla="*/ 6 w 52"/>
                  <a:gd name="T5" fmla="*/ 14 h 82"/>
                  <a:gd name="T6" fmla="*/ 2 w 52"/>
                  <a:gd name="T7" fmla="*/ 20 h 82"/>
                  <a:gd name="T8" fmla="*/ 0 w 52"/>
                  <a:gd name="T9" fmla="*/ 40 h 82"/>
                  <a:gd name="T10" fmla="*/ 0 w 52"/>
                  <a:gd name="T11" fmla="*/ 40 h 82"/>
                  <a:gd name="T12" fmla="*/ 2 w 52"/>
                  <a:gd name="T13" fmla="*/ 60 h 82"/>
                  <a:gd name="T14" fmla="*/ 4 w 52"/>
                  <a:gd name="T15" fmla="*/ 68 h 82"/>
                  <a:gd name="T16" fmla="*/ 8 w 52"/>
                  <a:gd name="T17" fmla="*/ 72 h 82"/>
                  <a:gd name="T18" fmla="*/ 8 w 52"/>
                  <a:gd name="T19" fmla="*/ 72 h 82"/>
                  <a:gd name="T20" fmla="*/ 12 w 52"/>
                  <a:gd name="T21" fmla="*/ 76 h 82"/>
                  <a:gd name="T22" fmla="*/ 16 w 52"/>
                  <a:gd name="T23" fmla="*/ 80 h 82"/>
                  <a:gd name="T24" fmla="*/ 22 w 52"/>
                  <a:gd name="T25" fmla="*/ 80 h 82"/>
                  <a:gd name="T26" fmla="*/ 26 w 52"/>
                  <a:gd name="T27" fmla="*/ 82 h 82"/>
                  <a:gd name="T28" fmla="*/ 26 w 52"/>
                  <a:gd name="T29" fmla="*/ 82 h 82"/>
                  <a:gd name="T30" fmla="*/ 38 w 52"/>
                  <a:gd name="T31" fmla="*/ 80 h 82"/>
                  <a:gd name="T32" fmla="*/ 42 w 52"/>
                  <a:gd name="T33" fmla="*/ 76 h 82"/>
                  <a:gd name="T34" fmla="*/ 44 w 52"/>
                  <a:gd name="T35" fmla="*/ 74 h 82"/>
                  <a:gd name="T36" fmla="*/ 44 w 52"/>
                  <a:gd name="T37" fmla="*/ 74 h 82"/>
                  <a:gd name="T38" fmla="*/ 48 w 52"/>
                  <a:gd name="T39" fmla="*/ 68 h 82"/>
                  <a:gd name="T40" fmla="*/ 50 w 52"/>
                  <a:gd name="T41" fmla="*/ 60 h 82"/>
                  <a:gd name="T42" fmla="*/ 52 w 52"/>
                  <a:gd name="T43" fmla="*/ 40 h 82"/>
                  <a:gd name="T44" fmla="*/ 52 w 52"/>
                  <a:gd name="T45" fmla="*/ 40 h 82"/>
                  <a:gd name="T46" fmla="*/ 50 w 52"/>
                  <a:gd name="T47" fmla="*/ 20 h 82"/>
                  <a:gd name="T48" fmla="*/ 48 w 52"/>
                  <a:gd name="T49" fmla="*/ 14 h 82"/>
                  <a:gd name="T50" fmla="*/ 46 w 52"/>
                  <a:gd name="T51" fmla="*/ 8 h 82"/>
                  <a:gd name="T52" fmla="*/ 46 w 52"/>
                  <a:gd name="T53" fmla="*/ 8 h 82"/>
                  <a:gd name="T54" fmla="*/ 42 w 52"/>
                  <a:gd name="T55" fmla="*/ 4 h 82"/>
                  <a:gd name="T56" fmla="*/ 38 w 52"/>
                  <a:gd name="T57" fmla="*/ 2 h 82"/>
                  <a:gd name="T58" fmla="*/ 26 w 52"/>
                  <a:gd name="T59" fmla="*/ 0 h 82"/>
                  <a:gd name="T60" fmla="*/ 26 w 52"/>
                  <a:gd name="T61" fmla="*/ 0 h 82"/>
                  <a:gd name="T62" fmla="*/ 16 w 52"/>
                  <a:gd name="T63" fmla="*/ 2 h 82"/>
                  <a:gd name="T64" fmla="*/ 12 w 52"/>
                  <a:gd name="T65" fmla="*/ 4 h 82"/>
                  <a:gd name="T66" fmla="*/ 8 w 52"/>
                  <a:gd name="T67" fmla="*/ 8 h 82"/>
                  <a:gd name="T68" fmla="*/ 8 w 52"/>
                  <a:gd name="T69" fmla="*/ 8 h 82"/>
                  <a:gd name="T70" fmla="*/ 8 w 52"/>
                  <a:gd name="T71" fmla="*/ 8 h 82"/>
                  <a:gd name="T72" fmla="*/ 32 w 52"/>
                  <a:gd name="T73" fmla="*/ 14 h 82"/>
                  <a:gd name="T74" fmla="*/ 32 w 52"/>
                  <a:gd name="T75" fmla="*/ 14 h 82"/>
                  <a:gd name="T76" fmla="*/ 36 w 52"/>
                  <a:gd name="T77" fmla="*/ 22 h 82"/>
                  <a:gd name="T78" fmla="*/ 36 w 52"/>
                  <a:gd name="T79" fmla="*/ 22 h 82"/>
                  <a:gd name="T80" fmla="*/ 36 w 52"/>
                  <a:gd name="T81" fmla="*/ 40 h 82"/>
                  <a:gd name="T82" fmla="*/ 36 w 52"/>
                  <a:gd name="T83" fmla="*/ 40 h 82"/>
                  <a:gd name="T84" fmla="*/ 36 w 52"/>
                  <a:gd name="T85" fmla="*/ 60 h 82"/>
                  <a:gd name="T86" fmla="*/ 36 w 52"/>
                  <a:gd name="T87" fmla="*/ 60 h 82"/>
                  <a:gd name="T88" fmla="*/ 32 w 52"/>
                  <a:gd name="T89" fmla="*/ 66 h 82"/>
                  <a:gd name="T90" fmla="*/ 32 w 52"/>
                  <a:gd name="T91" fmla="*/ 66 h 82"/>
                  <a:gd name="T92" fmla="*/ 26 w 52"/>
                  <a:gd name="T93" fmla="*/ 68 h 82"/>
                  <a:gd name="T94" fmla="*/ 26 w 52"/>
                  <a:gd name="T95" fmla="*/ 68 h 82"/>
                  <a:gd name="T96" fmla="*/ 22 w 52"/>
                  <a:gd name="T97" fmla="*/ 66 h 82"/>
                  <a:gd name="T98" fmla="*/ 22 w 52"/>
                  <a:gd name="T99" fmla="*/ 66 h 82"/>
                  <a:gd name="T100" fmla="*/ 18 w 52"/>
                  <a:gd name="T101" fmla="*/ 60 h 82"/>
                  <a:gd name="T102" fmla="*/ 18 w 52"/>
                  <a:gd name="T103" fmla="*/ 60 h 82"/>
                  <a:gd name="T104" fmla="*/ 16 w 52"/>
                  <a:gd name="T105" fmla="*/ 40 h 82"/>
                  <a:gd name="T106" fmla="*/ 16 w 52"/>
                  <a:gd name="T107" fmla="*/ 40 h 82"/>
                  <a:gd name="T108" fmla="*/ 18 w 52"/>
                  <a:gd name="T109" fmla="*/ 20 h 82"/>
                  <a:gd name="T110" fmla="*/ 18 w 52"/>
                  <a:gd name="T111" fmla="*/ 20 h 82"/>
                  <a:gd name="T112" fmla="*/ 22 w 52"/>
                  <a:gd name="T113" fmla="*/ 14 h 82"/>
                  <a:gd name="T114" fmla="*/ 22 w 52"/>
                  <a:gd name="T115" fmla="*/ 14 h 82"/>
                  <a:gd name="T116" fmla="*/ 26 w 52"/>
                  <a:gd name="T117" fmla="*/ 12 h 82"/>
                  <a:gd name="T118" fmla="*/ 26 w 52"/>
                  <a:gd name="T119" fmla="*/ 12 h 82"/>
                  <a:gd name="T120" fmla="*/ 32 w 52"/>
                  <a:gd name="T121" fmla="*/ 14 h 82"/>
                  <a:gd name="T122" fmla="*/ 32 w 52"/>
                  <a:gd name="T123" fmla="*/ 1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 h="82">
                    <a:moveTo>
                      <a:pt x="8" y="8"/>
                    </a:moveTo>
                    <a:lnTo>
                      <a:pt x="8" y="8"/>
                    </a:lnTo>
                    <a:lnTo>
                      <a:pt x="6" y="14"/>
                    </a:lnTo>
                    <a:lnTo>
                      <a:pt x="2" y="20"/>
                    </a:lnTo>
                    <a:lnTo>
                      <a:pt x="0" y="40"/>
                    </a:lnTo>
                    <a:lnTo>
                      <a:pt x="0" y="40"/>
                    </a:lnTo>
                    <a:lnTo>
                      <a:pt x="2" y="60"/>
                    </a:lnTo>
                    <a:lnTo>
                      <a:pt x="4" y="68"/>
                    </a:lnTo>
                    <a:lnTo>
                      <a:pt x="8" y="72"/>
                    </a:lnTo>
                    <a:lnTo>
                      <a:pt x="8" y="72"/>
                    </a:lnTo>
                    <a:lnTo>
                      <a:pt x="12" y="76"/>
                    </a:lnTo>
                    <a:lnTo>
                      <a:pt x="16" y="80"/>
                    </a:lnTo>
                    <a:lnTo>
                      <a:pt x="22" y="80"/>
                    </a:lnTo>
                    <a:lnTo>
                      <a:pt x="26" y="82"/>
                    </a:lnTo>
                    <a:lnTo>
                      <a:pt x="26" y="82"/>
                    </a:lnTo>
                    <a:lnTo>
                      <a:pt x="38" y="80"/>
                    </a:lnTo>
                    <a:lnTo>
                      <a:pt x="42" y="76"/>
                    </a:lnTo>
                    <a:lnTo>
                      <a:pt x="44" y="74"/>
                    </a:lnTo>
                    <a:lnTo>
                      <a:pt x="44" y="74"/>
                    </a:lnTo>
                    <a:lnTo>
                      <a:pt x="48" y="68"/>
                    </a:lnTo>
                    <a:lnTo>
                      <a:pt x="50" y="60"/>
                    </a:lnTo>
                    <a:lnTo>
                      <a:pt x="52" y="40"/>
                    </a:lnTo>
                    <a:lnTo>
                      <a:pt x="52" y="40"/>
                    </a:lnTo>
                    <a:lnTo>
                      <a:pt x="50" y="20"/>
                    </a:lnTo>
                    <a:lnTo>
                      <a:pt x="48" y="14"/>
                    </a:lnTo>
                    <a:lnTo>
                      <a:pt x="46" y="8"/>
                    </a:lnTo>
                    <a:lnTo>
                      <a:pt x="46" y="8"/>
                    </a:lnTo>
                    <a:lnTo>
                      <a:pt x="42" y="4"/>
                    </a:lnTo>
                    <a:lnTo>
                      <a:pt x="38" y="2"/>
                    </a:lnTo>
                    <a:lnTo>
                      <a:pt x="26" y="0"/>
                    </a:lnTo>
                    <a:lnTo>
                      <a:pt x="26" y="0"/>
                    </a:lnTo>
                    <a:lnTo>
                      <a:pt x="16" y="2"/>
                    </a:lnTo>
                    <a:lnTo>
                      <a:pt x="12" y="4"/>
                    </a:lnTo>
                    <a:lnTo>
                      <a:pt x="8" y="8"/>
                    </a:lnTo>
                    <a:lnTo>
                      <a:pt x="8" y="8"/>
                    </a:lnTo>
                    <a:lnTo>
                      <a:pt x="8" y="8"/>
                    </a:lnTo>
                    <a:close/>
                    <a:moveTo>
                      <a:pt x="32" y="14"/>
                    </a:moveTo>
                    <a:lnTo>
                      <a:pt x="32" y="14"/>
                    </a:lnTo>
                    <a:lnTo>
                      <a:pt x="36" y="22"/>
                    </a:lnTo>
                    <a:lnTo>
                      <a:pt x="36" y="22"/>
                    </a:lnTo>
                    <a:lnTo>
                      <a:pt x="36" y="40"/>
                    </a:lnTo>
                    <a:lnTo>
                      <a:pt x="36" y="40"/>
                    </a:lnTo>
                    <a:lnTo>
                      <a:pt x="36" y="60"/>
                    </a:lnTo>
                    <a:lnTo>
                      <a:pt x="36" y="60"/>
                    </a:lnTo>
                    <a:lnTo>
                      <a:pt x="32" y="66"/>
                    </a:lnTo>
                    <a:lnTo>
                      <a:pt x="32" y="66"/>
                    </a:lnTo>
                    <a:lnTo>
                      <a:pt x="26" y="68"/>
                    </a:lnTo>
                    <a:lnTo>
                      <a:pt x="26" y="68"/>
                    </a:lnTo>
                    <a:lnTo>
                      <a:pt x="22" y="66"/>
                    </a:lnTo>
                    <a:lnTo>
                      <a:pt x="22" y="66"/>
                    </a:lnTo>
                    <a:lnTo>
                      <a:pt x="18" y="60"/>
                    </a:lnTo>
                    <a:lnTo>
                      <a:pt x="18" y="60"/>
                    </a:lnTo>
                    <a:lnTo>
                      <a:pt x="16" y="40"/>
                    </a:lnTo>
                    <a:lnTo>
                      <a:pt x="16" y="40"/>
                    </a:lnTo>
                    <a:lnTo>
                      <a:pt x="18" y="20"/>
                    </a:lnTo>
                    <a:lnTo>
                      <a:pt x="18" y="20"/>
                    </a:lnTo>
                    <a:lnTo>
                      <a:pt x="22" y="14"/>
                    </a:lnTo>
                    <a:lnTo>
                      <a:pt x="22" y="14"/>
                    </a:lnTo>
                    <a:lnTo>
                      <a:pt x="26" y="12"/>
                    </a:lnTo>
                    <a:lnTo>
                      <a:pt x="26" y="12"/>
                    </a:lnTo>
                    <a:lnTo>
                      <a:pt x="32" y="14"/>
                    </a:lnTo>
                    <a:lnTo>
                      <a:pt x="32" y="14"/>
                    </a:lnTo>
                    <a:close/>
                  </a:path>
                </a:pathLst>
              </a:custGeom>
              <a:solidFill>
                <a:schemeClr val="tx2"/>
              </a:solidFill>
              <a:ln>
                <a:noFill/>
              </a:ln>
            </p:spPr>
            <p:txBody>
              <a:bodyPr vert="horz" wrap="square" lIns="91427" tIns="45713" rIns="91427" bIns="45713" numCol="1" anchor="t" anchorCtr="0" compatLnSpc="1">
                <a:prstTxWarp prst="textNoShape">
                  <a:avLst/>
                </a:prstTxWarp>
              </a:bodyPr>
              <a:lstStyle/>
              <a:p>
                <a:pPr defTabSz="914296">
                  <a:defRPr/>
                </a:pPr>
                <a:endParaRPr lang="en-US" sz="1800">
                  <a:solidFill>
                    <a:srgbClr val="505050"/>
                  </a:solidFill>
                  <a:latin typeface="Segoe UI Semilight"/>
                </a:endParaRPr>
              </a:p>
            </p:txBody>
          </p:sp>
          <p:sp>
            <p:nvSpPr>
              <p:cNvPr id="65" name="Freeform 22">
                <a:extLst>
                  <a:ext uri="{FF2B5EF4-FFF2-40B4-BE49-F238E27FC236}">
                    <a16:creationId xmlns:a16="http://schemas.microsoft.com/office/drawing/2014/main" id="{B58BB14B-FB5A-4FCE-A0A8-FDEED77DA0CB}"/>
                  </a:ext>
                </a:extLst>
              </p:cNvPr>
              <p:cNvSpPr>
                <a:spLocks/>
              </p:cNvSpPr>
              <p:nvPr/>
            </p:nvSpPr>
            <p:spPr bwMode="auto">
              <a:xfrm>
                <a:off x="5554598" y="3560702"/>
                <a:ext cx="22773" cy="53586"/>
              </a:xfrm>
              <a:custGeom>
                <a:avLst/>
                <a:gdLst>
                  <a:gd name="T0" fmla="*/ 34 w 34"/>
                  <a:gd name="T1" fmla="*/ 0 h 80"/>
                  <a:gd name="T2" fmla="*/ 22 w 34"/>
                  <a:gd name="T3" fmla="*/ 0 h 80"/>
                  <a:gd name="T4" fmla="*/ 22 w 34"/>
                  <a:gd name="T5" fmla="*/ 0 h 80"/>
                  <a:gd name="T6" fmla="*/ 18 w 34"/>
                  <a:gd name="T7" fmla="*/ 6 h 80"/>
                  <a:gd name="T8" fmla="*/ 12 w 34"/>
                  <a:gd name="T9" fmla="*/ 12 h 80"/>
                  <a:gd name="T10" fmla="*/ 12 w 34"/>
                  <a:gd name="T11" fmla="*/ 12 h 80"/>
                  <a:gd name="T12" fmla="*/ 6 w 34"/>
                  <a:gd name="T13" fmla="*/ 18 h 80"/>
                  <a:gd name="T14" fmla="*/ 0 w 34"/>
                  <a:gd name="T15" fmla="*/ 20 h 80"/>
                  <a:gd name="T16" fmla="*/ 0 w 34"/>
                  <a:gd name="T17" fmla="*/ 34 h 80"/>
                  <a:gd name="T18" fmla="*/ 0 w 34"/>
                  <a:gd name="T19" fmla="*/ 34 h 80"/>
                  <a:gd name="T20" fmla="*/ 10 w 34"/>
                  <a:gd name="T21" fmla="*/ 30 h 80"/>
                  <a:gd name="T22" fmla="*/ 20 w 34"/>
                  <a:gd name="T23" fmla="*/ 22 h 80"/>
                  <a:gd name="T24" fmla="*/ 20 w 34"/>
                  <a:gd name="T25" fmla="*/ 80 h 80"/>
                  <a:gd name="T26" fmla="*/ 34 w 34"/>
                  <a:gd name="T27" fmla="*/ 80 h 80"/>
                  <a:gd name="T28" fmla="*/ 34 w 34"/>
                  <a:gd name="T29" fmla="*/ 0 h 80"/>
                  <a:gd name="T30" fmla="*/ 34 w 34"/>
                  <a:gd name="T3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80">
                    <a:moveTo>
                      <a:pt x="34" y="0"/>
                    </a:moveTo>
                    <a:lnTo>
                      <a:pt x="22" y="0"/>
                    </a:lnTo>
                    <a:lnTo>
                      <a:pt x="22" y="0"/>
                    </a:lnTo>
                    <a:lnTo>
                      <a:pt x="18" y="6"/>
                    </a:lnTo>
                    <a:lnTo>
                      <a:pt x="12" y="12"/>
                    </a:lnTo>
                    <a:lnTo>
                      <a:pt x="12" y="12"/>
                    </a:lnTo>
                    <a:lnTo>
                      <a:pt x="6" y="18"/>
                    </a:lnTo>
                    <a:lnTo>
                      <a:pt x="0" y="20"/>
                    </a:lnTo>
                    <a:lnTo>
                      <a:pt x="0" y="34"/>
                    </a:lnTo>
                    <a:lnTo>
                      <a:pt x="0" y="34"/>
                    </a:lnTo>
                    <a:lnTo>
                      <a:pt x="10" y="30"/>
                    </a:lnTo>
                    <a:lnTo>
                      <a:pt x="20" y="22"/>
                    </a:lnTo>
                    <a:lnTo>
                      <a:pt x="20" y="80"/>
                    </a:lnTo>
                    <a:lnTo>
                      <a:pt x="34" y="80"/>
                    </a:lnTo>
                    <a:lnTo>
                      <a:pt x="34" y="0"/>
                    </a:lnTo>
                    <a:lnTo>
                      <a:pt x="34" y="0"/>
                    </a:lnTo>
                    <a:close/>
                  </a:path>
                </a:pathLst>
              </a:custGeom>
              <a:solidFill>
                <a:schemeClr val="tx2"/>
              </a:solidFill>
              <a:ln>
                <a:noFill/>
              </a:ln>
            </p:spPr>
            <p:txBody>
              <a:bodyPr vert="horz" wrap="square" lIns="91427" tIns="45713" rIns="91427" bIns="45713" numCol="1" anchor="t" anchorCtr="0" compatLnSpc="1">
                <a:prstTxWarp prst="textNoShape">
                  <a:avLst/>
                </a:prstTxWarp>
              </a:bodyPr>
              <a:lstStyle/>
              <a:p>
                <a:pPr defTabSz="914296">
                  <a:defRPr/>
                </a:pPr>
                <a:endParaRPr lang="en-US" sz="1800">
                  <a:solidFill>
                    <a:srgbClr val="FFFFFF"/>
                  </a:solidFill>
                  <a:latin typeface="Segoe UI Semilight"/>
                </a:endParaRPr>
              </a:p>
            </p:txBody>
          </p:sp>
        </p:grpSp>
      </p:grpSp>
      <p:grpSp>
        <p:nvGrpSpPr>
          <p:cNvPr id="71" name="Group 70">
            <a:extLst>
              <a:ext uri="{FF2B5EF4-FFF2-40B4-BE49-F238E27FC236}">
                <a16:creationId xmlns:a16="http://schemas.microsoft.com/office/drawing/2014/main" id="{983B0689-B7A1-4AC1-80F0-87993E38199F}"/>
              </a:ext>
            </a:extLst>
          </p:cNvPr>
          <p:cNvGrpSpPr/>
          <p:nvPr/>
        </p:nvGrpSpPr>
        <p:grpSpPr>
          <a:xfrm>
            <a:off x="6366291" y="3241117"/>
            <a:ext cx="372400" cy="405652"/>
            <a:chOff x="6757139" y="3480426"/>
            <a:chExt cx="372452" cy="405709"/>
          </a:xfrm>
        </p:grpSpPr>
        <p:sp>
          <p:nvSpPr>
            <p:cNvPr id="72" name="Freeform 12">
              <a:extLst>
                <a:ext uri="{FF2B5EF4-FFF2-40B4-BE49-F238E27FC236}">
                  <a16:creationId xmlns:a16="http://schemas.microsoft.com/office/drawing/2014/main" id="{DDB6A164-AF58-4BE2-ABC9-4B35F2F98A16}"/>
                </a:ext>
              </a:extLst>
            </p:cNvPr>
            <p:cNvSpPr>
              <a:spLocks/>
            </p:cNvSpPr>
            <p:nvPr/>
          </p:nvSpPr>
          <p:spPr bwMode="auto">
            <a:xfrm>
              <a:off x="6757139" y="3480426"/>
              <a:ext cx="372452" cy="405709"/>
            </a:xfrm>
            <a:custGeom>
              <a:avLst/>
              <a:gdLst>
                <a:gd name="T0" fmla="*/ 24 w 80"/>
                <a:gd name="T1" fmla="*/ 36 h 88"/>
                <a:gd name="T2" fmla="*/ 4 w 80"/>
                <a:gd name="T3" fmla="*/ 74 h 88"/>
                <a:gd name="T4" fmla="*/ 12 w 80"/>
                <a:gd name="T5" fmla="*/ 88 h 88"/>
                <a:gd name="T6" fmla="*/ 68 w 80"/>
                <a:gd name="T7" fmla="*/ 88 h 88"/>
                <a:gd name="T8" fmla="*/ 76 w 80"/>
                <a:gd name="T9" fmla="*/ 74 h 88"/>
                <a:gd name="T10" fmla="*/ 56 w 80"/>
                <a:gd name="T11" fmla="*/ 36 h 88"/>
                <a:gd name="T12" fmla="*/ 56 w 80"/>
                <a:gd name="T13" fmla="*/ 0 h 88"/>
                <a:gd name="T14" fmla="*/ 24 w 80"/>
                <a:gd name="T15" fmla="*/ 0 h 88"/>
                <a:gd name="T16" fmla="*/ 24 w 80"/>
                <a:gd name="T17"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8">
                  <a:moveTo>
                    <a:pt x="24" y="36"/>
                  </a:moveTo>
                  <a:cubicBezTo>
                    <a:pt x="4" y="74"/>
                    <a:pt x="4" y="74"/>
                    <a:pt x="4" y="74"/>
                  </a:cubicBezTo>
                  <a:cubicBezTo>
                    <a:pt x="0" y="80"/>
                    <a:pt x="5" y="88"/>
                    <a:pt x="12" y="88"/>
                  </a:cubicBezTo>
                  <a:cubicBezTo>
                    <a:pt x="68" y="88"/>
                    <a:pt x="68" y="88"/>
                    <a:pt x="68" y="88"/>
                  </a:cubicBezTo>
                  <a:cubicBezTo>
                    <a:pt x="75" y="88"/>
                    <a:pt x="80" y="80"/>
                    <a:pt x="76" y="74"/>
                  </a:cubicBezTo>
                  <a:cubicBezTo>
                    <a:pt x="56" y="36"/>
                    <a:pt x="56" y="36"/>
                    <a:pt x="56" y="36"/>
                  </a:cubicBezTo>
                  <a:cubicBezTo>
                    <a:pt x="56" y="0"/>
                    <a:pt x="56" y="0"/>
                    <a:pt x="56" y="0"/>
                  </a:cubicBezTo>
                  <a:cubicBezTo>
                    <a:pt x="24" y="0"/>
                    <a:pt x="24" y="0"/>
                    <a:pt x="24" y="0"/>
                  </a:cubicBezTo>
                  <a:lnTo>
                    <a:pt x="24" y="36"/>
                  </a:lnTo>
                  <a:close/>
                </a:path>
              </a:pathLst>
            </a:custGeom>
            <a:noFill/>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29" tIns="44815" rIns="89629" bIns="44815" numCol="1" anchor="t" anchorCtr="0" compatLnSpc="1">
              <a:prstTxWarp prst="textNoShape">
                <a:avLst/>
              </a:prstTxWarp>
            </a:bodyPr>
            <a:lstStyle/>
            <a:p>
              <a:pPr defTabSz="914262">
                <a:defRPr/>
              </a:pPr>
              <a:endParaRPr lang="en-US" kern="0">
                <a:solidFill>
                  <a:srgbClr val="353535"/>
                </a:solidFill>
                <a:latin typeface="Segoe UI Semilight"/>
              </a:endParaRPr>
            </a:p>
          </p:txBody>
        </p:sp>
        <p:sp>
          <p:nvSpPr>
            <p:cNvPr id="73" name="Line 13">
              <a:extLst>
                <a:ext uri="{FF2B5EF4-FFF2-40B4-BE49-F238E27FC236}">
                  <a16:creationId xmlns:a16="http://schemas.microsoft.com/office/drawing/2014/main" id="{7A7D179D-4BD7-42D0-8265-E2AA7C6D88F4}"/>
                </a:ext>
              </a:extLst>
            </p:cNvPr>
            <p:cNvSpPr>
              <a:spLocks noChangeShapeType="1"/>
            </p:cNvSpPr>
            <p:nvPr/>
          </p:nvSpPr>
          <p:spPr bwMode="auto">
            <a:xfrm>
              <a:off x="6793719" y="3776394"/>
              <a:ext cx="299292"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29" tIns="44815" rIns="89629" bIns="44815" numCol="1" anchor="t" anchorCtr="0" compatLnSpc="1">
              <a:prstTxWarp prst="textNoShape">
                <a:avLst/>
              </a:prstTxWarp>
            </a:bodyPr>
            <a:lstStyle/>
            <a:p>
              <a:pPr defTabSz="914262">
                <a:defRPr/>
              </a:pPr>
              <a:endParaRPr lang="en-US" kern="0">
                <a:solidFill>
                  <a:srgbClr val="353535"/>
                </a:solidFill>
                <a:latin typeface="Segoe UI Semilight"/>
              </a:endParaRPr>
            </a:p>
          </p:txBody>
        </p:sp>
        <p:sp>
          <p:nvSpPr>
            <p:cNvPr id="74" name="Line 14">
              <a:extLst>
                <a:ext uri="{FF2B5EF4-FFF2-40B4-BE49-F238E27FC236}">
                  <a16:creationId xmlns:a16="http://schemas.microsoft.com/office/drawing/2014/main" id="{A75C44C7-6ABC-4348-B7E4-4FD1D9594BCF}"/>
                </a:ext>
              </a:extLst>
            </p:cNvPr>
            <p:cNvSpPr>
              <a:spLocks noChangeShapeType="1"/>
            </p:cNvSpPr>
            <p:nvPr/>
          </p:nvSpPr>
          <p:spPr bwMode="auto">
            <a:xfrm>
              <a:off x="6875649" y="3553587"/>
              <a:ext cx="53207"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29" tIns="44815" rIns="89629" bIns="44815" numCol="1" anchor="t" anchorCtr="0" compatLnSpc="1">
              <a:prstTxWarp prst="textNoShape">
                <a:avLst/>
              </a:prstTxWarp>
            </a:bodyPr>
            <a:lstStyle/>
            <a:p>
              <a:pPr defTabSz="914262">
                <a:defRPr/>
              </a:pPr>
              <a:endParaRPr lang="en-US" kern="0">
                <a:solidFill>
                  <a:srgbClr val="353535"/>
                </a:solidFill>
                <a:latin typeface="Segoe UI Semilight"/>
              </a:endParaRPr>
            </a:p>
          </p:txBody>
        </p:sp>
        <p:sp>
          <p:nvSpPr>
            <p:cNvPr id="75" name="Line 15">
              <a:extLst>
                <a:ext uri="{FF2B5EF4-FFF2-40B4-BE49-F238E27FC236}">
                  <a16:creationId xmlns:a16="http://schemas.microsoft.com/office/drawing/2014/main" id="{932F9574-CEB7-4D8E-B2E3-102C87E24D98}"/>
                </a:ext>
              </a:extLst>
            </p:cNvPr>
            <p:cNvSpPr>
              <a:spLocks noChangeShapeType="1"/>
            </p:cNvSpPr>
            <p:nvPr/>
          </p:nvSpPr>
          <p:spPr bwMode="auto">
            <a:xfrm>
              <a:off x="6875649" y="3626747"/>
              <a:ext cx="53207"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29" tIns="44815" rIns="89629" bIns="44815" numCol="1" anchor="t" anchorCtr="0" compatLnSpc="1">
              <a:prstTxWarp prst="textNoShape">
                <a:avLst/>
              </a:prstTxWarp>
            </a:bodyPr>
            <a:lstStyle/>
            <a:p>
              <a:pPr defTabSz="914262">
                <a:defRPr/>
              </a:pPr>
              <a:endParaRPr lang="en-US" kern="0">
                <a:solidFill>
                  <a:srgbClr val="353535"/>
                </a:solidFill>
                <a:latin typeface="Segoe UI Semilight"/>
              </a:endParaRPr>
            </a:p>
          </p:txBody>
        </p:sp>
        <p:sp>
          <p:nvSpPr>
            <p:cNvPr id="76" name="Line 16">
              <a:extLst>
                <a:ext uri="{FF2B5EF4-FFF2-40B4-BE49-F238E27FC236}">
                  <a16:creationId xmlns:a16="http://schemas.microsoft.com/office/drawing/2014/main" id="{98060CF8-FD12-4082-B2C4-6E3F754E1359}"/>
                </a:ext>
              </a:extLst>
            </p:cNvPr>
            <p:cNvSpPr>
              <a:spLocks noChangeShapeType="1"/>
            </p:cNvSpPr>
            <p:nvPr/>
          </p:nvSpPr>
          <p:spPr bwMode="auto">
            <a:xfrm>
              <a:off x="6837104" y="3703234"/>
              <a:ext cx="93113"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29" tIns="44815" rIns="89629" bIns="44815" numCol="1" anchor="t" anchorCtr="0" compatLnSpc="1">
              <a:prstTxWarp prst="textNoShape">
                <a:avLst/>
              </a:prstTxWarp>
            </a:bodyPr>
            <a:lstStyle/>
            <a:p>
              <a:pPr defTabSz="914262">
                <a:defRPr/>
              </a:pPr>
              <a:endParaRPr lang="en-US" kern="0">
                <a:solidFill>
                  <a:srgbClr val="353535"/>
                </a:solidFill>
                <a:latin typeface="Segoe UI Semilight"/>
              </a:endParaRPr>
            </a:p>
          </p:txBody>
        </p:sp>
        <p:sp>
          <p:nvSpPr>
            <p:cNvPr id="77" name="Line 17">
              <a:extLst>
                <a:ext uri="{FF2B5EF4-FFF2-40B4-BE49-F238E27FC236}">
                  <a16:creationId xmlns:a16="http://schemas.microsoft.com/office/drawing/2014/main" id="{6F81884F-D161-4E94-991C-F83DD89720B6}"/>
                </a:ext>
              </a:extLst>
            </p:cNvPr>
            <p:cNvSpPr>
              <a:spLocks noChangeShapeType="1"/>
            </p:cNvSpPr>
            <p:nvPr/>
          </p:nvSpPr>
          <p:spPr bwMode="auto">
            <a:xfrm>
              <a:off x="6830299" y="3480426"/>
              <a:ext cx="226132"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29" tIns="44815" rIns="89629" bIns="44815" numCol="1" anchor="t" anchorCtr="0" compatLnSpc="1">
              <a:prstTxWarp prst="textNoShape">
                <a:avLst/>
              </a:prstTxWarp>
            </a:bodyPr>
            <a:lstStyle/>
            <a:p>
              <a:pPr defTabSz="914262">
                <a:defRPr/>
              </a:pPr>
              <a:endParaRPr lang="en-US" kern="0">
                <a:solidFill>
                  <a:srgbClr val="353535"/>
                </a:solidFill>
                <a:latin typeface="Segoe UI Semilight"/>
              </a:endParaRPr>
            </a:p>
          </p:txBody>
        </p:sp>
      </p:grpSp>
      <p:sp>
        <p:nvSpPr>
          <p:cNvPr id="78" name="Rectangle 77">
            <a:extLst>
              <a:ext uri="{FF2B5EF4-FFF2-40B4-BE49-F238E27FC236}">
                <a16:creationId xmlns:a16="http://schemas.microsoft.com/office/drawing/2014/main" id="{4F2C08BC-6817-4F3C-98EB-C30CA5BE35E1}"/>
              </a:ext>
            </a:extLst>
          </p:cNvPr>
          <p:cNvSpPr/>
          <p:nvPr/>
        </p:nvSpPr>
        <p:spPr>
          <a:xfrm>
            <a:off x="9792781" y="4062821"/>
            <a:ext cx="370358" cy="297004"/>
          </a:xfrm>
          <a:prstGeom prst="rect">
            <a:avLst/>
          </a:prstGeom>
        </p:spPr>
        <p:txBody>
          <a:bodyPr wrap="none">
            <a:spAutoFit/>
          </a:bodyPr>
          <a:lstStyle/>
          <a:p>
            <a:pPr defTabSz="913997" fontAlgn="base">
              <a:lnSpc>
                <a:spcPct val="95000"/>
              </a:lnSpc>
              <a:spcBef>
                <a:spcPct val="0"/>
              </a:spcBef>
              <a:spcAft>
                <a:spcPct val="0"/>
              </a:spcAft>
              <a:defRPr/>
            </a:pPr>
            <a:r>
              <a:rPr lang="en-US" sz="1400" b="1" kern="0" spc="49">
                <a:solidFill>
                  <a:srgbClr val="505050"/>
                </a:solidFill>
                <a:latin typeface="Segoe UI Semibold" charset="0"/>
                <a:ea typeface="Segoe UI Semibold" charset="0"/>
                <a:cs typeface="Segoe UI Semibold" charset="0"/>
              </a:rPr>
              <a:t>AI</a:t>
            </a:r>
          </a:p>
        </p:txBody>
      </p:sp>
      <p:cxnSp>
        <p:nvCxnSpPr>
          <p:cNvPr id="79" name="Straight Arrow Connector 78">
            <a:extLst>
              <a:ext uri="{FF2B5EF4-FFF2-40B4-BE49-F238E27FC236}">
                <a16:creationId xmlns:a16="http://schemas.microsoft.com/office/drawing/2014/main" id="{5368C936-48D5-470D-8646-4A6181FC3E04}"/>
              </a:ext>
            </a:extLst>
          </p:cNvPr>
          <p:cNvCxnSpPr>
            <a:cxnSpLocks/>
          </p:cNvCxnSpPr>
          <p:nvPr/>
        </p:nvCxnSpPr>
        <p:spPr>
          <a:xfrm>
            <a:off x="9483393" y="3398662"/>
            <a:ext cx="213168" cy="0"/>
          </a:xfrm>
          <a:prstGeom prst="straightConnector1">
            <a:avLst/>
          </a:prstGeom>
          <a:ln w="12700">
            <a:solidFill>
              <a:schemeClr val="tx2"/>
            </a:solidFill>
            <a:prstDash val="dash"/>
            <a:headEnd type="none"/>
            <a:tailEnd type="triangle" w="med" len="sm"/>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2185B665-2B39-4AFB-90CE-8414860BEDC6}"/>
              </a:ext>
            </a:extLst>
          </p:cNvPr>
          <p:cNvCxnSpPr/>
          <p:nvPr/>
        </p:nvCxnSpPr>
        <p:spPr>
          <a:xfrm>
            <a:off x="9483393" y="4211301"/>
            <a:ext cx="213168" cy="0"/>
          </a:xfrm>
          <a:prstGeom prst="straightConnector1">
            <a:avLst/>
          </a:prstGeom>
          <a:ln w="12700">
            <a:solidFill>
              <a:schemeClr val="tx2"/>
            </a:solidFill>
            <a:prstDash val="dash"/>
            <a:headEnd type="none"/>
            <a:tailEnd type="triangle" w="med" len="sm"/>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0B0C0500-1EF2-4946-8D77-0AC964B915C1}"/>
              </a:ext>
            </a:extLst>
          </p:cNvPr>
          <p:cNvCxnSpPr/>
          <p:nvPr/>
        </p:nvCxnSpPr>
        <p:spPr>
          <a:xfrm>
            <a:off x="9483393" y="2586022"/>
            <a:ext cx="213168" cy="0"/>
          </a:xfrm>
          <a:prstGeom prst="straightConnector1">
            <a:avLst/>
          </a:prstGeom>
          <a:ln w="12700">
            <a:solidFill>
              <a:schemeClr val="tx2"/>
            </a:solidFill>
            <a:prstDash val="dash"/>
            <a:headEnd type="none"/>
            <a:tailEnd type="triangle" w="med" len="sm"/>
          </a:ln>
        </p:spPr>
        <p:style>
          <a:lnRef idx="1">
            <a:schemeClr val="accent1"/>
          </a:lnRef>
          <a:fillRef idx="0">
            <a:schemeClr val="accent1"/>
          </a:fillRef>
          <a:effectRef idx="0">
            <a:schemeClr val="accent1"/>
          </a:effectRef>
          <a:fontRef idx="minor">
            <a:schemeClr val="tx1"/>
          </a:fontRef>
        </p:style>
      </p:cxnSp>
      <p:sp>
        <p:nvSpPr>
          <p:cNvPr id="82" name="Rectangle 81">
            <a:extLst>
              <a:ext uri="{FF2B5EF4-FFF2-40B4-BE49-F238E27FC236}">
                <a16:creationId xmlns:a16="http://schemas.microsoft.com/office/drawing/2014/main" id="{682BADB3-3A66-420F-A1F3-C9701048DD97}"/>
              </a:ext>
            </a:extLst>
          </p:cNvPr>
          <p:cNvSpPr/>
          <p:nvPr/>
        </p:nvSpPr>
        <p:spPr>
          <a:xfrm>
            <a:off x="9792781" y="2463816"/>
            <a:ext cx="1470082" cy="297004"/>
          </a:xfrm>
          <a:prstGeom prst="rect">
            <a:avLst/>
          </a:prstGeom>
        </p:spPr>
        <p:txBody>
          <a:bodyPr wrap="none">
            <a:spAutoFit/>
          </a:bodyPr>
          <a:lstStyle/>
          <a:p>
            <a:pPr defTabSz="913997" fontAlgn="base">
              <a:lnSpc>
                <a:spcPct val="95000"/>
              </a:lnSpc>
              <a:spcBef>
                <a:spcPct val="0"/>
              </a:spcBef>
              <a:spcAft>
                <a:spcPct val="0"/>
              </a:spcAft>
              <a:defRPr/>
            </a:pPr>
            <a:r>
              <a:rPr lang="en-US" sz="1400" b="1" kern="0" spc="49">
                <a:solidFill>
                  <a:srgbClr val="505050"/>
                </a:solidFill>
                <a:latin typeface="Segoe UI Semibold" charset="0"/>
                <a:ea typeface="Segoe UI Semibold" charset="0"/>
                <a:cs typeface="Segoe UI Semibold" charset="0"/>
              </a:rPr>
              <a:t>BI + Reporting</a:t>
            </a:r>
          </a:p>
        </p:txBody>
      </p:sp>
      <p:sp>
        <p:nvSpPr>
          <p:cNvPr id="83" name="Freeform: Shape 829">
            <a:extLst>
              <a:ext uri="{FF2B5EF4-FFF2-40B4-BE49-F238E27FC236}">
                <a16:creationId xmlns:a16="http://schemas.microsoft.com/office/drawing/2014/main" id="{C24117DA-C835-40F8-B538-F74204C08A83}"/>
              </a:ext>
            </a:extLst>
          </p:cNvPr>
          <p:cNvSpPr/>
          <p:nvPr/>
        </p:nvSpPr>
        <p:spPr bwMode="auto">
          <a:xfrm>
            <a:off x="8163829" y="3212388"/>
            <a:ext cx="381019" cy="491213"/>
          </a:xfrm>
          <a:custGeom>
            <a:avLst/>
            <a:gdLst>
              <a:gd name="connsiteX0" fmla="*/ 267391 w 5124499"/>
              <a:gd name="connsiteY0" fmla="*/ 785860 h 6229504"/>
              <a:gd name="connsiteX1" fmla="*/ 267391 w 5124499"/>
              <a:gd name="connsiteY1" fmla="*/ 914489 h 6229504"/>
              <a:gd name="connsiteX2" fmla="*/ 267391 w 5124499"/>
              <a:gd name="connsiteY2" fmla="*/ 990630 h 6229504"/>
              <a:gd name="connsiteX3" fmla="*/ 267388 w 5124499"/>
              <a:gd name="connsiteY3" fmla="*/ 990640 h 6229504"/>
              <a:gd name="connsiteX4" fmla="*/ 267391 w 5124499"/>
              <a:gd name="connsiteY4" fmla="*/ 785860 h 6229504"/>
              <a:gd name="connsiteX5" fmla="*/ 2695945 w 5124499"/>
              <a:gd name="connsiteY5" fmla="*/ 357376 h 6229504"/>
              <a:gd name="connsiteX6" fmla="*/ 1019653 w 5124499"/>
              <a:gd name="connsiteY6" fmla="*/ 849365 h 6229504"/>
              <a:gd name="connsiteX7" fmla="*/ 2695945 w 5124499"/>
              <a:gd name="connsiteY7" fmla="*/ 1341351 h 6229504"/>
              <a:gd name="connsiteX8" fmla="*/ 4372238 w 5124499"/>
              <a:gd name="connsiteY8" fmla="*/ 849365 h 6229504"/>
              <a:gd name="connsiteX9" fmla="*/ 2695945 w 5124499"/>
              <a:gd name="connsiteY9" fmla="*/ 357376 h 6229504"/>
              <a:gd name="connsiteX10" fmla="*/ 2695942 w 5124499"/>
              <a:gd name="connsiteY10" fmla="*/ 0 h 6229504"/>
              <a:gd name="connsiteX11" fmla="*/ 5111961 w 5124499"/>
              <a:gd name="connsiteY11" fmla="*/ 889353 h 6229504"/>
              <a:gd name="connsiteX12" fmla="*/ 5120788 w 5124499"/>
              <a:gd name="connsiteY12" fmla="*/ 960671 h 6229504"/>
              <a:gd name="connsiteX13" fmla="*/ 5124496 w 5124499"/>
              <a:gd name="connsiteY13" fmla="*/ 960671 h 6229504"/>
              <a:gd name="connsiteX14" fmla="*/ 5124496 w 5124499"/>
              <a:gd name="connsiteY14" fmla="*/ 990640 h 6229504"/>
              <a:gd name="connsiteX15" fmla="*/ 5124499 w 5124499"/>
              <a:gd name="connsiteY15" fmla="*/ 5238854 h 6229504"/>
              <a:gd name="connsiteX16" fmla="*/ 5124499 w 5124499"/>
              <a:gd name="connsiteY16" fmla="*/ 5238864 h 6229504"/>
              <a:gd name="connsiteX17" fmla="*/ 5124499 w 5124499"/>
              <a:gd name="connsiteY17" fmla="*/ 5238874 h 6229504"/>
              <a:gd name="connsiteX18" fmla="*/ 5124499 w 5124499"/>
              <a:gd name="connsiteY18" fmla="*/ 5268833 h 6229504"/>
              <a:gd name="connsiteX19" fmla="*/ 5120788 w 5124499"/>
              <a:gd name="connsiteY19" fmla="*/ 5268833 h 6229504"/>
              <a:gd name="connsiteX20" fmla="*/ 5111961 w 5124499"/>
              <a:gd name="connsiteY20" fmla="*/ 5340152 h 6229504"/>
              <a:gd name="connsiteX21" fmla="*/ 2695945 w 5124499"/>
              <a:gd name="connsiteY21" fmla="*/ 6229504 h 6229504"/>
              <a:gd name="connsiteX22" fmla="*/ 279930 w 5124499"/>
              <a:gd name="connsiteY22" fmla="*/ 5340152 h 6229504"/>
              <a:gd name="connsiteX23" fmla="*/ 271103 w 5124499"/>
              <a:gd name="connsiteY23" fmla="*/ 5268833 h 6229504"/>
              <a:gd name="connsiteX24" fmla="*/ 267391 w 5124499"/>
              <a:gd name="connsiteY24" fmla="*/ 5268833 h 6229504"/>
              <a:gd name="connsiteX25" fmla="*/ 267391 w 5124499"/>
              <a:gd name="connsiteY25" fmla="*/ 5238864 h 6229504"/>
              <a:gd name="connsiteX26" fmla="*/ 267391 w 5124499"/>
              <a:gd name="connsiteY26" fmla="*/ 1516827 h 6229504"/>
              <a:gd name="connsiteX27" fmla="*/ 0 w 5124499"/>
              <a:gd name="connsiteY27" fmla="*/ 1516827 h 6229504"/>
              <a:gd name="connsiteX28" fmla="*/ 0 w 5124499"/>
              <a:gd name="connsiteY28" fmla="*/ 995150 h 6229504"/>
              <a:gd name="connsiteX29" fmla="*/ 267391 w 5124499"/>
              <a:gd name="connsiteY29" fmla="*/ 995150 h 6229504"/>
              <a:gd name="connsiteX30" fmla="*/ 267391 w 5124499"/>
              <a:gd name="connsiteY30" fmla="*/ 990650 h 6229504"/>
              <a:gd name="connsiteX31" fmla="*/ 267391 w 5124499"/>
              <a:gd name="connsiteY31" fmla="*/ 990630 h 6229504"/>
              <a:gd name="connsiteX32" fmla="*/ 279930 w 5124499"/>
              <a:gd name="connsiteY32" fmla="*/ 889353 h 6229504"/>
              <a:gd name="connsiteX33" fmla="*/ 2695942 w 5124499"/>
              <a:gd name="connsiteY33" fmla="*/ 0 h 6229504"/>
              <a:gd name="connsiteX0" fmla="*/ 267391 w 5124499"/>
              <a:gd name="connsiteY0" fmla="*/ 785860 h 6229504"/>
              <a:gd name="connsiteX1" fmla="*/ 267391 w 5124499"/>
              <a:gd name="connsiteY1" fmla="*/ 914489 h 6229504"/>
              <a:gd name="connsiteX2" fmla="*/ 267391 w 5124499"/>
              <a:gd name="connsiteY2" fmla="*/ 990630 h 6229504"/>
              <a:gd name="connsiteX3" fmla="*/ 267388 w 5124499"/>
              <a:gd name="connsiteY3" fmla="*/ 990640 h 6229504"/>
              <a:gd name="connsiteX4" fmla="*/ 267391 w 5124499"/>
              <a:gd name="connsiteY4" fmla="*/ 785860 h 6229504"/>
              <a:gd name="connsiteX5" fmla="*/ 2695945 w 5124499"/>
              <a:gd name="connsiteY5" fmla="*/ 357376 h 6229504"/>
              <a:gd name="connsiteX6" fmla="*/ 1019653 w 5124499"/>
              <a:gd name="connsiteY6" fmla="*/ 849365 h 6229504"/>
              <a:gd name="connsiteX7" fmla="*/ 2695945 w 5124499"/>
              <a:gd name="connsiteY7" fmla="*/ 1341351 h 6229504"/>
              <a:gd name="connsiteX8" fmla="*/ 4372238 w 5124499"/>
              <a:gd name="connsiteY8" fmla="*/ 849365 h 6229504"/>
              <a:gd name="connsiteX9" fmla="*/ 2695945 w 5124499"/>
              <a:gd name="connsiteY9" fmla="*/ 357376 h 6229504"/>
              <a:gd name="connsiteX10" fmla="*/ 2695942 w 5124499"/>
              <a:gd name="connsiteY10" fmla="*/ 0 h 6229504"/>
              <a:gd name="connsiteX11" fmla="*/ 5111961 w 5124499"/>
              <a:gd name="connsiteY11" fmla="*/ 889353 h 6229504"/>
              <a:gd name="connsiteX12" fmla="*/ 5120788 w 5124499"/>
              <a:gd name="connsiteY12" fmla="*/ 960671 h 6229504"/>
              <a:gd name="connsiteX13" fmla="*/ 5124496 w 5124499"/>
              <a:gd name="connsiteY13" fmla="*/ 960671 h 6229504"/>
              <a:gd name="connsiteX14" fmla="*/ 5124496 w 5124499"/>
              <a:gd name="connsiteY14" fmla="*/ 990640 h 6229504"/>
              <a:gd name="connsiteX15" fmla="*/ 5124499 w 5124499"/>
              <a:gd name="connsiteY15" fmla="*/ 5238854 h 6229504"/>
              <a:gd name="connsiteX16" fmla="*/ 5124499 w 5124499"/>
              <a:gd name="connsiteY16" fmla="*/ 5238864 h 6229504"/>
              <a:gd name="connsiteX17" fmla="*/ 5124499 w 5124499"/>
              <a:gd name="connsiteY17" fmla="*/ 5238874 h 6229504"/>
              <a:gd name="connsiteX18" fmla="*/ 5124499 w 5124499"/>
              <a:gd name="connsiteY18" fmla="*/ 5268833 h 6229504"/>
              <a:gd name="connsiteX19" fmla="*/ 5120788 w 5124499"/>
              <a:gd name="connsiteY19" fmla="*/ 5268833 h 6229504"/>
              <a:gd name="connsiteX20" fmla="*/ 5111961 w 5124499"/>
              <a:gd name="connsiteY20" fmla="*/ 5340152 h 6229504"/>
              <a:gd name="connsiteX21" fmla="*/ 2695945 w 5124499"/>
              <a:gd name="connsiteY21" fmla="*/ 6229504 h 6229504"/>
              <a:gd name="connsiteX22" fmla="*/ 279930 w 5124499"/>
              <a:gd name="connsiteY22" fmla="*/ 5340152 h 6229504"/>
              <a:gd name="connsiteX23" fmla="*/ 271103 w 5124499"/>
              <a:gd name="connsiteY23" fmla="*/ 5268833 h 6229504"/>
              <a:gd name="connsiteX24" fmla="*/ 267391 w 5124499"/>
              <a:gd name="connsiteY24" fmla="*/ 5268833 h 6229504"/>
              <a:gd name="connsiteX25" fmla="*/ 267391 w 5124499"/>
              <a:gd name="connsiteY25" fmla="*/ 5238864 h 6229504"/>
              <a:gd name="connsiteX26" fmla="*/ 267391 w 5124499"/>
              <a:gd name="connsiteY26" fmla="*/ 1516827 h 6229504"/>
              <a:gd name="connsiteX27" fmla="*/ 0 w 5124499"/>
              <a:gd name="connsiteY27" fmla="*/ 995150 h 6229504"/>
              <a:gd name="connsiteX28" fmla="*/ 267391 w 5124499"/>
              <a:gd name="connsiteY28" fmla="*/ 995150 h 6229504"/>
              <a:gd name="connsiteX29" fmla="*/ 267391 w 5124499"/>
              <a:gd name="connsiteY29" fmla="*/ 990650 h 6229504"/>
              <a:gd name="connsiteX30" fmla="*/ 267391 w 5124499"/>
              <a:gd name="connsiteY30" fmla="*/ 990630 h 6229504"/>
              <a:gd name="connsiteX31" fmla="*/ 279930 w 5124499"/>
              <a:gd name="connsiteY31" fmla="*/ 889353 h 6229504"/>
              <a:gd name="connsiteX32" fmla="*/ 2695942 w 5124499"/>
              <a:gd name="connsiteY32" fmla="*/ 0 h 6229504"/>
              <a:gd name="connsiteX0" fmla="*/ 3 w 4857111"/>
              <a:gd name="connsiteY0" fmla="*/ 785860 h 6229504"/>
              <a:gd name="connsiteX1" fmla="*/ 3 w 4857111"/>
              <a:gd name="connsiteY1" fmla="*/ 914489 h 6229504"/>
              <a:gd name="connsiteX2" fmla="*/ 3 w 4857111"/>
              <a:gd name="connsiteY2" fmla="*/ 990630 h 6229504"/>
              <a:gd name="connsiteX3" fmla="*/ 0 w 4857111"/>
              <a:gd name="connsiteY3" fmla="*/ 990640 h 6229504"/>
              <a:gd name="connsiteX4" fmla="*/ 3 w 4857111"/>
              <a:gd name="connsiteY4" fmla="*/ 785860 h 6229504"/>
              <a:gd name="connsiteX5" fmla="*/ 2428557 w 4857111"/>
              <a:gd name="connsiteY5" fmla="*/ 357376 h 6229504"/>
              <a:gd name="connsiteX6" fmla="*/ 752265 w 4857111"/>
              <a:gd name="connsiteY6" fmla="*/ 849365 h 6229504"/>
              <a:gd name="connsiteX7" fmla="*/ 2428557 w 4857111"/>
              <a:gd name="connsiteY7" fmla="*/ 1341351 h 6229504"/>
              <a:gd name="connsiteX8" fmla="*/ 4104850 w 4857111"/>
              <a:gd name="connsiteY8" fmla="*/ 849365 h 6229504"/>
              <a:gd name="connsiteX9" fmla="*/ 2428557 w 4857111"/>
              <a:gd name="connsiteY9" fmla="*/ 357376 h 6229504"/>
              <a:gd name="connsiteX10" fmla="*/ 2428554 w 4857111"/>
              <a:gd name="connsiteY10" fmla="*/ 0 h 6229504"/>
              <a:gd name="connsiteX11" fmla="*/ 4844573 w 4857111"/>
              <a:gd name="connsiteY11" fmla="*/ 889353 h 6229504"/>
              <a:gd name="connsiteX12" fmla="*/ 4853400 w 4857111"/>
              <a:gd name="connsiteY12" fmla="*/ 960671 h 6229504"/>
              <a:gd name="connsiteX13" fmla="*/ 4857108 w 4857111"/>
              <a:gd name="connsiteY13" fmla="*/ 960671 h 6229504"/>
              <a:gd name="connsiteX14" fmla="*/ 4857108 w 4857111"/>
              <a:gd name="connsiteY14" fmla="*/ 990640 h 6229504"/>
              <a:gd name="connsiteX15" fmla="*/ 4857111 w 4857111"/>
              <a:gd name="connsiteY15" fmla="*/ 5238854 h 6229504"/>
              <a:gd name="connsiteX16" fmla="*/ 4857111 w 4857111"/>
              <a:gd name="connsiteY16" fmla="*/ 5238864 h 6229504"/>
              <a:gd name="connsiteX17" fmla="*/ 4857111 w 4857111"/>
              <a:gd name="connsiteY17" fmla="*/ 5238874 h 6229504"/>
              <a:gd name="connsiteX18" fmla="*/ 4857111 w 4857111"/>
              <a:gd name="connsiteY18" fmla="*/ 5268833 h 6229504"/>
              <a:gd name="connsiteX19" fmla="*/ 4853400 w 4857111"/>
              <a:gd name="connsiteY19" fmla="*/ 5268833 h 6229504"/>
              <a:gd name="connsiteX20" fmla="*/ 4844573 w 4857111"/>
              <a:gd name="connsiteY20" fmla="*/ 5340152 h 6229504"/>
              <a:gd name="connsiteX21" fmla="*/ 2428557 w 4857111"/>
              <a:gd name="connsiteY21" fmla="*/ 6229504 h 6229504"/>
              <a:gd name="connsiteX22" fmla="*/ 12542 w 4857111"/>
              <a:gd name="connsiteY22" fmla="*/ 5340152 h 6229504"/>
              <a:gd name="connsiteX23" fmla="*/ 3715 w 4857111"/>
              <a:gd name="connsiteY23" fmla="*/ 5268833 h 6229504"/>
              <a:gd name="connsiteX24" fmla="*/ 3 w 4857111"/>
              <a:gd name="connsiteY24" fmla="*/ 5268833 h 6229504"/>
              <a:gd name="connsiteX25" fmla="*/ 3 w 4857111"/>
              <a:gd name="connsiteY25" fmla="*/ 5238864 h 6229504"/>
              <a:gd name="connsiteX26" fmla="*/ 3 w 4857111"/>
              <a:gd name="connsiteY26" fmla="*/ 1516827 h 6229504"/>
              <a:gd name="connsiteX27" fmla="*/ 3 w 4857111"/>
              <a:gd name="connsiteY27" fmla="*/ 995150 h 6229504"/>
              <a:gd name="connsiteX28" fmla="*/ 3 w 4857111"/>
              <a:gd name="connsiteY28" fmla="*/ 990650 h 6229504"/>
              <a:gd name="connsiteX29" fmla="*/ 3 w 4857111"/>
              <a:gd name="connsiteY29" fmla="*/ 990630 h 6229504"/>
              <a:gd name="connsiteX30" fmla="*/ 12542 w 4857111"/>
              <a:gd name="connsiteY30" fmla="*/ 889353 h 6229504"/>
              <a:gd name="connsiteX31" fmla="*/ 2428554 w 4857111"/>
              <a:gd name="connsiteY31" fmla="*/ 0 h 6229504"/>
              <a:gd name="connsiteX0" fmla="*/ 0 w 4857111"/>
              <a:gd name="connsiteY0" fmla="*/ 990640 h 6229504"/>
              <a:gd name="connsiteX1" fmla="*/ 3 w 4857111"/>
              <a:gd name="connsiteY1" fmla="*/ 914489 h 6229504"/>
              <a:gd name="connsiteX2" fmla="*/ 3 w 4857111"/>
              <a:gd name="connsiteY2" fmla="*/ 990630 h 6229504"/>
              <a:gd name="connsiteX3" fmla="*/ 0 w 4857111"/>
              <a:gd name="connsiteY3" fmla="*/ 990640 h 6229504"/>
              <a:gd name="connsiteX4" fmla="*/ 2428557 w 4857111"/>
              <a:gd name="connsiteY4" fmla="*/ 357376 h 6229504"/>
              <a:gd name="connsiteX5" fmla="*/ 752265 w 4857111"/>
              <a:gd name="connsiteY5" fmla="*/ 849365 h 6229504"/>
              <a:gd name="connsiteX6" fmla="*/ 2428557 w 4857111"/>
              <a:gd name="connsiteY6" fmla="*/ 1341351 h 6229504"/>
              <a:gd name="connsiteX7" fmla="*/ 4104850 w 4857111"/>
              <a:gd name="connsiteY7" fmla="*/ 849365 h 6229504"/>
              <a:gd name="connsiteX8" fmla="*/ 2428557 w 4857111"/>
              <a:gd name="connsiteY8" fmla="*/ 357376 h 6229504"/>
              <a:gd name="connsiteX9" fmla="*/ 2428554 w 4857111"/>
              <a:gd name="connsiteY9" fmla="*/ 0 h 6229504"/>
              <a:gd name="connsiteX10" fmla="*/ 4844573 w 4857111"/>
              <a:gd name="connsiteY10" fmla="*/ 889353 h 6229504"/>
              <a:gd name="connsiteX11" fmla="*/ 4853400 w 4857111"/>
              <a:gd name="connsiteY11" fmla="*/ 960671 h 6229504"/>
              <a:gd name="connsiteX12" fmla="*/ 4857108 w 4857111"/>
              <a:gd name="connsiteY12" fmla="*/ 960671 h 6229504"/>
              <a:gd name="connsiteX13" fmla="*/ 4857108 w 4857111"/>
              <a:gd name="connsiteY13" fmla="*/ 990640 h 6229504"/>
              <a:gd name="connsiteX14" fmla="*/ 4857111 w 4857111"/>
              <a:gd name="connsiteY14" fmla="*/ 5238854 h 6229504"/>
              <a:gd name="connsiteX15" fmla="*/ 4857111 w 4857111"/>
              <a:gd name="connsiteY15" fmla="*/ 5238864 h 6229504"/>
              <a:gd name="connsiteX16" fmla="*/ 4857111 w 4857111"/>
              <a:gd name="connsiteY16" fmla="*/ 5238874 h 6229504"/>
              <a:gd name="connsiteX17" fmla="*/ 4857111 w 4857111"/>
              <a:gd name="connsiteY17" fmla="*/ 5268833 h 6229504"/>
              <a:gd name="connsiteX18" fmla="*/ 4853400 w 4857111"/>
              <a:gd name="connsiteY18" fmla="*/ 5268833 h 6229504"/>
              <a:gd name="connsiteX19" fmla="*/ 4844573 w 4857111"/>
              <a:gd name="connsiteY19" fmla="*/ 5340152 h 6229504"/>
              <a:gd name="connsiteX20" fmla="*/ 2428557 w 4857111"/>
              <a:gd name="connsiteY20" fmla="*/ 6229504 h 6229504"/>
              <a:gd name="connsiteX21" fmla="*/ 12542 w 4857111"/>
              <a:gd name="connsiteY21" fmla="*/ 5340152 h 6229504"/>
              <a:gd name="connsiteX22" fmla="*/ 3715 w 4857111"/>
              <a:gd name="connsiteY22" fmla="*/ 5268833 h 6229504"/>
              <a:gd name="connsiteX23" fmla="*/ 3 w 4857111"/>
              <a:gd name="connsiteY23" fmla="*/ 5268833 h 6229504"/>
              <a:gd name="connsiteX24" fmla="*/ 3 w 4857111"/>
              <a:gd name="connsiteY24" fmla="*/ 5238864 h 6229504"/>
              <a:gd name="connsiteX25" fmla="*/ 3 w 4857111"/>
              <a:gd name="connsiteY25" fmla="*/ 1516827 h 6229504"/>
              <a:gd name="connsiteX26" fmla="*/ 3 w 4857111"/>
              <a:gd name="connsiteY26" fmla="*/ 995150 h 6229504"/>
              <a:gd name="connsiteX27" fmla="*/ 3 w 4857111"/>
              <a:gd name="connsiteY27" fmla="*/ 990650 h 6229504"/>
              <a:gd name="connsiteX28" fmla="*/ 3 w 4857111"/>
              <a:gd name="connsiteY28" fmla="*/ 990630 h 6229504"/>
              <a:gd name="connsiteX29" fmla="*/ 12542 w 4857111"/>
              <a:gd name="connsiteY29" fmla="*/ 889353 h 6229504"/>
              <a:gd name="connsiteX30" fmla="*/ 2428554 w 4857111"/>
              <a:gd name="connsiteY30" fmla="*/ 0 h 6229504"/>
              <a:gd name="connsiteX0" fmla="*/ 0 w 4857111"/>
              <a:gd name="connsiteY0" fmla="*/ 990640 h 6229504"/>
              <a:gd name="connsiteX1" fmla="*/ 3 w 4857111"/>
              <a:gd name="connsiteY1" fmla="*/ 914489 h 6229504"/>
              <a:gd name="connsiteX2" fmla="*/ 3 w 4857111"/>
              <a:gd name="connsiteY2" fmla="*/ 990630 h 6229504"/>
              <a:gd name="connsiteX3" fmla="*/ 0 w 4857111"/>
              <a:gd name="connsiteY3" fmla="*/ 990640 h 6229504"/>
              <a:gd name="connsiteX4" fmla="*/ 2428557 w 4857111"/>
              <a:gd name="connsiteY4" fmla="*/ 357376 h 6229504"/>
              <a:gd name="connsiteX5" fmla="*/ 752265 w 4857111"/>
              <a:gd name="connsiteY5" fmla="*/ 849365 h 6229504"/>
              <a:gd name="connsiteX6" fmla="*/ 2428557 w 4857111"/>
              <a:gd name="connsiteY6" fmla="*/ 1341351 h 6229504"/>
              <a:gd name="connsiteX7" fmla="*/ 4104850 w 4857111"/>
              <a:gd name="connsiteY7" fmla="*/ 849365 h 6229504"/>
              <a:gd name="connsiteX8" fmla="*/ 2428557 w 4857111"/>
              <a:gd name="connsiteY8" fmla="*/ 357376 h 6229504"/>
              <a:gd name="connsiteX9" fmla="*/ 2428554 w 4857111"/>
              <a:gd name="connsiteY9" fmla="*/ 0 h 6229504"/>
              <a:gd name="connsiteX10" fmla="*/ 4844573 w 4857111"/>
              <a:gd name="connsiteY10" fmla="*/ 889353 h 6229504"/>
              <a:gd name="connsiteX11" fmla="*/ 4853400 w 4857111"/>
              <a:gd name="connsiteY11" fmla="*/ 960671 h 6229504"/>
              <a:gd name="connsiteX12" fmla="*/ 4857108 w 4857111"/>
              <a:gd name="connsiteY12" fmla="*/ 960671 h 6229504"/>
              <a:gd name="connsiteX13" fmla="*/ 4857108 w 4857111"/>
              <a:gd name="connsiteY13" fmla="*/ 990640 h 6229504"/>
              <a:gd name="connsiteX14" fmla="*/ 4857111 w 4857111"/>
              <a:gd name="connsiteY14" fmla="*/ 5238854 h 6229504"/>
              <a:gd name="connsiteX15" fmla="*/ 4857111 w 4857111"/>
              <a:gd name="connsiteY15" fmla="*/ 5238864 h 6229504"/>
              <a:gd name="connsiteX16" fmla="*/ 4857111 w 4857111"/>
              <a:gd name="connsiteY16" fmla="*/ 5238874 h 6229504"/>
              <a:gd name="connsiteX17" fmla="*/ 4857111 w 4857111"/>
              <a:gd name="connsiteY17" fmla="*/ 5268833 h 6229504"/>
              <a:gd name="connsiteX18" fmla="*/ 4853400 w 4857111"/>
              <a:gd name="connsiteY18" fmla="*/ 5268833 h 6229504"/>
              <a:gd name="connsiteX19" fmla="*/ 4844573 w 4857111"/>
              <a:gd name="connsiteY19" fmla="*/ 5340152 h 6229504"/>
              <a:gd name="connsiteX20" fmla="*/ 2428557 w 4857111"/>
              <a:gd name="connsiteY20" fmla="*/ 6229504 h 6229504"/>
              <a:gd name="connsiteX21" fmla="*/ 12542 w 4857111"/>
              <a:gd name="connsiteY21" fmla="*/ 5340152 h 6229504"/>
              <a:gd name="connsiteX22" fmla="*/ 3715 w 4857111"/>
              <a:gd name="connsiteY22" fmla="*/ 5268833 h 6229504"/>
              <a:gd name="connsiteX23" fmla="*/ 3 w 4857111"/>
              <a:gd name="connsiteY23" fmla="*/ 5268833 h 6229504"/>
              <a:gd name="connsiteX24" fmla="*/ 3 w 4857111"/>
              <a:gd name="connsiteY24" fmla="*/ 5238864 h 6229504"/>
              <a:gd name="connsiteX25" fmla="*/ 3 w 4857111"/>
              <a:gd name="connsiteY25" fmla="*/ 1516827 h 6229504"/>
              <a:gd name="connsiteX26" fmla="*/ 3 w 4857111"/>
              <a:gd name="connsiteY26" fmla="*/ 995150 h 6229504"/>
              <a:gd name="connsiteX27" fmla="*/ 3 w 4857111"/>
              <a:gd name="connsiteY27" fmla="*/ 990650 h 6229504"/>
              <a:gd name="connsiteX28" fmla="*/ 12542 w 4857111"/>
              <a:gd name="connsiteY28" fmla="*/ 889353 h 6229504"/>
              <a:gd name="connsiteX29" fmla="*/ 2428554 w 4857111"/>
              <a:gd name="connsiteY29" fmla="*/ 0 h 6229504"/>
              <a:gd name="connsiteX0" fmla="*/ 0 w 4857111"/>
              <a:gd name="connsiteY0" fmla="*/ 990640 h 6229504"/>
              <a:gd name="connsiteX1" fmla="*/ 3 w 4857111"/>
              <a:gd name="connsiteY1" fmla="*/ 914489 h 6229504"/>
              <a:gd name="connsiteX2" fmla="*/ 3 w 4857111"/>
              <a:gd name="connsiteY2" fmla="*/ 990630 h 6229504"/>
              <a:gd name="connsiteX3" fmla="*/ 0 w 4857111"/>
              <a:gd name="connsiteY3" fmla="*/ 990640 h 6229504"/>
              <a:gd name="connsiteX4" fmla="*/ 2428557 w 4857111"/>
              <a:gd name="connsiteY4" fmla="*/ 357376 h 6229504"/>
              <a:gd name="connsiteX5" fmla="*/ 752265 w 4857111"/>
              <a:gd name="connsiteY5" fmla="*/ 849365 h 6229504"/>
              <a:gd name="connsiteX6" fmla="*/ 2428557 w 4857111"/>
              <a:gd name="connsiteY6" fmla="*/ 1341351 h 6229504"/>
              <a:gd name="connsiteX7" fmla="*/ 4104850 w 4857111"/>
              <a:gd name="connsiteY7" fmla="*/ 849365 h 6229504"/>
              <a:gd name="connsiteX8" fmla="*/ 2428557 w 4857111"/>
              <a:gd name="connsiteY8" fmla="*/ 357376 h 6229504"/>
              <a:gd name="connsiteX9" fmla="*/ 2428554 w 4857111"/>
              <a:gd name="connsiteY9" fmla="*/ 0 h 6229504"/>
              <a:gd name="connsiteX10" fmla="*/ 4844573 w 4857111"/>
              <a:gd name="connsiteY10" fmla="*/ 889353 h 6229504"/>
              <a:gd name="connsiteX11" fmla="*/ 4853400 w 4857111"/>
              <a:gd name="connsiteY11" fmla="*/ 960671 h 6229504"/>
              <a:gd name="connsiteX12" fmla="*/ 4857108 w 4857111"/>
              <a:gd name="connsiteY12" fmla="*/ 960671 h 6229504"/>
              <a:gd name="connsiteX13" fmla="*/ 4857108 w 4857111"/>
              <a:gd name="connsiteY13" fmla="*/ 990640 h 6229504"/>
              <a:gd name="connsiteX14" fmla="*/ 4857111 w 4857111"/>
              <a:gd name="connsiteY14" fmla="*/ 5238854 h 6229504"/>
              <a:gd name="connsiteX15" fmla="*/ 4857111 w 4857111"/>
              <a:gd name="connsiteY15" fmla="*/ 5238864 h 6229504"/>
              <a:gd name="connsiteX16" fmla="*/ 4857111 w 4857111"/>
              <a:gd name="connsiteY16" fmla="*/ 5238874 h 6229504"/>
              <a:gd name="connsiteX17" fmla="*/ 4857111 w 4857111"/>
              <a:gd name="connsiteY17" fmla="*/ 5268833 h 6229504"/>
              <a:gd name="connsiteX18" fmla="*/ 4853400 w 4857111"/>
              <a:gd name="connsiteY18" fmla="*/ 5268833 h 6229504"/>
              <a:gd name="connsiteX19" fmla="*/ 4844573 w 4857111"/>
              <a:gd name="connsiteY19" fmla="*/ 5340152 h 6229504"/>
              <a:gd name="connsiteX20" fmla="*/ 2428557 w 4857111"/>
              <a:gd name="connsiteY20" fmla="*/ 6229504 h 6229504"/>
              <a:gd name="connsiteX21" fmla="*/ 12542 w 4857111"/>
              <a:gd name="connsiteY21" fmla="*/ 5340152 h 6229504"/>
              <a:gd name="connsiteX22" fmla="*/ 3715 w 4857111"/>
              <a:gd name="connsiteY22" fmla="*/ 5268833 h 6229504"/>
              <a:gd name="connsiteX23" fmla="*/ 3 w 4857111"/>
              <a:gd name="connsiteY23" fmla="*/ 5268833 h 6229504"/>
              <a:gd name="connsiteX24" fmla="*/ 3 w 4857111"/>
              <a:gd name="connsiteY24" fmla="*/ 5238864 h 6229504"/>
              <a:gd name="connsiteX25" fmla="*/ 3 w 4857111"/>
              <a:gd name="connsiteY25" fmla="*/ 1516827 h 6229504"/>
              <a:gd name="connsiteX26" fmla="*/ 3 w 4857111"/>
              <a:gd name="connsiteY26" fmla="*/ 995150 h 6229504"/>
              <a:gd name="connsiteX27" fmla="*/ 12542 w 4857111"/>
              <a:gd name="connsiteY27" fmla="*/ 889353 h 6229504"/>
              <a:gd name="connsiteX28" fmla="*/ 2428554 w 4857111"/>
              <a:gd name="connsiteY28" fmla="*/ 0 h 6229504"/>
              <a:gd name="connsiteX0" fmla="*/ 0 w 4857111"/>
              <a:gd name="connsiteY0" fmla="*/ 990640 h 6229504"/>
              <a:gd name="connsiteX1" fmla="*/ 3 w 4857111"/>
              <a:gd name="connsiteY1" fmla="*/ 914489 h 6229504"/>
              <a:gd name="connsiteX2" fmla="*/ 3 w 4857111"/>
              <a:gd name="connsiteY2" fmla="*/ 990630 h 6229504"/>
              <a:gd name="connsiteX3" fmla="*/ 0 w 4857111"/>
              <a:gd name="connsiteY3" fmla="*/ 990640 h 6229504"/>
              <a:gd name="connsiteX4" fmla="*/ 2428557 w 4857111"/>
              <a:gd name="connsiteY4" fmla="*/ 357376 h 6229504"/>
              <a:gd name="connsiteX5" fmla="*/ 752265 w 4857111"/>
              <a:gd name="connsiteY5" fmla="*/ 849365 h 6229504"/>
              <a:gd name="connsiteX6" fmla="*/ 2428557 w 4857111"/>
              <a:gd name="connsiteY6" fmla="*/ 1341351 h 6229504"/>
              <a:gd name="connsiteX7" fmla="*/ 4104850 w 4857111"/>
              <a:gd name="connsiteY7" fmla="*/ 849365 h 6229504"/>
              <a:gd name="connsiteX8" fmla="*/ 2428557 w 4857111"/>
              <a:gd name="connsiteY8" fmla="*/ 357376 h 6229504"/>
              <a:gd name="connsiteX9" fmla="*/ 2428554 w 4857111"/>
              <a:gd name="connsiteY9" fmla="*/ 0 h 6229504"/>
              <a:gd name="connsiteX10" fmla="*/ 4844573 w 4857111"/>
              <a:gd name="connsiteY10" fmla="*/ 889353 h 6229504"/>
              <a:gd name="connsiteX11" fmla="*/ 4853400 w 4857111"/>
              <a:gd name="connsiteY11" fmla="*/ 960671 h 6229504"/>
              <a:gd name="connsiteX12" fmla="*/ 4857108 w 4857111"/>
              <a:gd name="connsiteY12" fmla="*/ 960671 h 6229504"/>
              <a:gd name="connsiteX13" fmla="*/ 4857108 w 4857111"/>
              <a:gd name="connsiteY13" fmla="*/ 990640 h 6229504"/>
              <a:gd name="connsiteX14" fmla="*/ 4857111 w 4857111"/>
              <a:gd name="connsiteY14" fmla="*/ 5238854 h 6229504"/>
              <a:gd name="connsiteX15" fmla="*/ 4857111 w 4857111"/>
              <a:gd name="connsiteY15" fmla="*/ 5238864 h 6229504"/>
              <a:gd name="connsiteX16" fmla="*/ 4857111 w 4857111"/>
              <a:gd name="connsiteY16" fmla="*/ 5238874 h 6229504"/>
              <a:gd name="connsiteX17" fmla="*/ 4857111 w 4857111"/>
              <a:gd name="connsiteY17" fmla="*/ 5268833 h 6229504"/>
              <a:gd name="connsiteX18" fmla="*/ 4853400 w 4857111"/>
              <a:gd name="connsiteY18" fmla="*/ 5268833 h 6229504"/>
              <a:gd name="connsiteX19" fmla="*/ 4844573 w 4857111"/>
              <a:gd name="connsiteY19" fmla="*/ 5340152 h 6229504"/>
              <a:gd name="connsiteX20" fmla="*/ 2428557 w 4857111"/>
              <a:gd name="connsiteY20" fmla="*/ 6229504 h 6229504"/>
              <a:gd name="connsiteX21" fmla="*/ 12542 w 4857111"/>
              <a:gd name="connsiteY21" fmla="*/ 5340152 h 6229504"/>
              <a:gd name="connsiteX22" fmla="*/ 3715 w 4857111"/>
              <a:gd name="connsiteY22" fmla="*/ 5268833 h 6229504"/>
              <a:gd name="connsiteX23" fmla="*/ 3 w 4857111"/>
              <a:gd name="connsiteY23" fmla="*/ 5268833 h 6229504"/>
              <a:gd name="connsiteX24" fmla="*/ 3 w 4857111"/>
              <a:gd name="connsiteY24" fmla="*/ 5238864 h 6229504"/>
              <a:gd name="connsiteX25" fmla="*/ 3 w 4857111"/>
              <a:gd name="connsiteY25" fmla="*/ 1516827 h 6229504"/>
              <a:gd name="connsiteX26" fmla="*/ 12542 w 4857111"/>
              <a:gd name="connsiteY26" fmla="*/ 889353 h 6229504"/>
              <a:gd name="connsiteX27" fmla="*/ 2428554 w 4857111"/>
              <a:gd name="connsiteY27" fmla="*/ 0 h 6229504"/>
              <a:gd name="connsiteX0" fmla="*/ 0 w 4860041"/>
              <a:gd name="connsiteY0" fmla="*/ 999433 h 6229504"/>
              <a:gd name="connsiteX1" fmla="*/ 2933 w 4860041"/>
              <a:gd name="connsiteY1" fmla="*/ 914489 h 6229504"/>
              <a:gd name="connsiteX2" fmla="*/ 2933 w 4860041"/>
              <a:gd name="connsiteY2" fmla="*/ 990630 h 6229504"/>
              <a:gd name="connsiteX3" fmla="*/ 0 w 4860041"/>
              <a:gd name="connsiteY3" fmla="*/ 999433 h 6229504"/>
              <a:gd name="connsiteX4" fmla="*/ 2431487 w 4860041"/>
              <a:gd name="connsiteY4" fmla="*/ 357376 h 6229504"/>
              <a:gd name="connsiteX5" fmla="*/ 755195 w 4860041"/>
              <a:gd name="connsiteY5" fmla="*/ 849365 h 6229504"/>
              <a:gd name="connsiteX6" fmla="*/ 2431487 w 4860041"/>
              <a:gd name="connsiteY6" fmla="*/ 1341351 h 6229504"/>
              <a:gd name="connsiteX7" fmla="*/ 4107780 w 4860041"/>
              <a:gd name="connsiteY7" fmla="*/ 849365 h 6229504"/>
              <a:gd name="connsiteX8" fmla="*/ 2431487 w 4860041"/>
              <a:gd name="connsiteY8" fmla="*/ 357376 h 6229504"/>
              <a:gd name="connsiteX9" fmla="*/ 2431484 w 4860041"/>
              <a:gd name="connsiteY9" fmla="*/ 0 h 6229504"/>
              <a:gd name="connsiteX10" fmla="*/ 4847503 w 4860041"/>
              <a:gd name="connsiteY10" fmla="*/ 889353 h 6229504"/>
              <a:gd name="connsiteX11" fmla="*/ 4856330 w 4860041"/>
              <a:gd name="connsiteY11" fmla="*/ 960671 h 6229504"/>
              <a:gd name="connsiteX12" fmla="*/ 4860038 w 4860041"/>
              <a:gd name="connsiteY12" fmla="*/ 960671 h 6229504"/>
              <a:gd name="connsiteX13" fmla="*/ 4860038 w 4860041"/>
              <a:gd name="connsiteY13" fmla="*/ 990640 h 6229504"/>
              <a:gd name="connsiteX14" fmla="*/ 4860041 w 4860041"/>
              <a:gd name="connsiteY14" fmla="*/ 5238854 h 6229504"/>
              <a:gd name="connsiteX15" fmla="*/ 4860041 w 4860041"/>
              <a:gd name="connsiteY15" fmla="*/ 5238864 h 6229504"/>
              <a:gd name="connsiteX16" fmla="*/ 4860041 w 4860041"/>
              <a:gd name="connsiteY16" fmla="*/ 5238874 h 6229504"/>
              <a:gd name="connsiteX17" fmla="*/ 4860041 w 4860041"/>
              <a:gd name="connsiteY17" fmla="*/ 5268833 h 6229504"/>
              <a:gd name="connsiteX18" fmla="*/ 4856330 w 4860041"/>
              <a:gd name="connsiteY18" fmla="*/ 5268833 h 6229504"/>
              <a:gd name="connsiteX19" fmla="*/ 4847503 w 4860041"/>
              <a:gd name="connsiteY19" fmla="*/ 5340152 h 6229504"/>
              <a:gd name="connsiteX20" fmla="*/ 2431487 w 4860041"/>
              <a:gd name="connsiteY20" fmla="*/ 6229504 h 6229504"/>
              <a:gd name="connsiteX21" fmla="*/ 15472 w 4860041"/>
              <a:gd name="connsiteY21" fmla="*/ 5340152 h 6229504"/>
              <a:gd name="connsiteX22" fmla="*/ 6645 w 4860041"/>
              <a:gd name="connsiteY22" fmla="*/ 5268833 h 6229504"/>
              <a:gd name="connsiteX23" fmla="*/ 2933 w 4860041"/>
              <a:gd name="connsiteY23" fmla="*/ 5268833 h 6229504"/>
              <a:gd name="connsiteX24" fmla="*/ 2933 w 4860041"/>
              <a:gd name="connsiteY24" fmla="*/ 5238864 h 6229504"/>
              <a:gd name="connsiteX25" fmla="*/ 2933 w 4860041"/>
              <a:gd name="connsiteY25" fmla="*/ 1516827 h 6229504"/>
              <a:gd name="connsiteX26" fmla="*/ 15472 w 4860041"/>
              <a:gd name="connsiteY26" fmla="*/ 889353 h 6229504"/>
              <a:gd name="connsiteX27" fmla="*/ 2431484 w 4860041"/>
              <a:gd name="connsiteY27" fmla="*/ 0 h 6229504"/>
              <a:gd name="connsiteX0" fmla="*/ 0 w 4857108"/>
              <a:gd name="connsiteY0" fmla="*/ 990630 h 6229504"/>
              <a:gd name="connsiteX1" fmla="*/ 0 w 4857108"/>
              <a:gd name="connsiteY1" fmla="*/ 914489 h 6229504"/>
              <a:gd name="connsiteX2" fmla="*/ 0 w 4857108"/>
              <a:gd name="connsiteY2" fmla="*/ 990630 h 6229504"/>
              <a:gd name="connsiteX3" fmla="*/ 2428554 w 4857108"/>
              <a:gd name="connsiteY3" fmla="*/ 357376 h 6229504"/>
              <a:gd name="connsiteX4" fmla="*/ 752262 w 4857108"/>
              <a:gd name="connsiteY4" fmla="*/ 849365 h 6229504"/>
              <a:gd name="connsiteX5" fmla="*/ 2428554 w 4857108"/>
              <a:gd name="connsiteY5" fmla="*/ 1341351 h 6229504"/>
              <a:gd name="connsiteX6" fmla="*/ 4104847 w 4857108"/>
              <a:gd name="connsiteY6" fmla="*/ 849365 h 6229504"/>
              <a:gd name="connsiteX7" fmla="*/ 2428554 w 4857108"/>
              <a:gd name="connsiteY7" fmla="*/ 357376 h 6229504"/>
              <a:gd name="connsiteX8" fmla="*/ 2428551 w 4857108"/>
              <a:gd name="connsiteY8" fmla="*/ 0 h 6229504"/>
              <a:gd name="connsiteX9" fmla="*/ 4844570 w 4857108"/>
              <a:gd name="connsiteY9" fmla="*/ 889353 h 6229504"/>
              <a:gd name="connsiteX10" fmla="*/ 4853397 w 4857108"/>
              <a:gd name="connsiteY10" fmla="*/ 960671 h 6229504"/>
              <a:gd name="connsiteX11" fmla="*/ 4857105 w 4857108"/>
              <a:gd name="connsiteY11" fmla="*/ 960671 h 6229504"/>
              <a:gd name="connsiteX12" fmla="*/ 4857105 w 4857108"/>
              <a:gd name="connsiteY12" fmla="*/ 990640 h 6229504"/>
              <a:gd name="connsiteX13" fmla="*/ 4857108 w 4857108"/>
              <a:gd name="connsiteY13" fmla="*/ 5238854 h 6229504"/>
              <a:gd name="connsiteX14" fmla="*/ 4857108 w 4857108"/>
              <a:gd name="connsiteY14" fmla="*/ 5238864 h 6229504"/>
              <a:gd name="connsiteX15" fmla="*/ 4857108 w 4857108"/>
              <a:gd name="connsiteY15" fmla="*/ 5238874 h 6229504"/>
              <a:gd name="connsiteX16" fmla="*/ 4857108 w 4857108"/>
              <a:gd name="connsiteY16" fmla="*/ 5268833 h 6229504"/>
              <a:gd name="connsiteX17" fmla="*/ 4853397 w 4857108"/>
              <a:gd name="connsiteY17" fmla="*/ 5268833 h 6229504"/>
              <a:gd name="connsiteX18" fmla="*/ 4844570 w 4857108"/>
              <a:gd name="connsiteY18" fmla="*/ 5340152 h 6229504"/>
              <a:gd name="connsiteX19" fmla="*/ 2428554 w 4857108"/>
              <a:gd name="connsiteY19" fmla="*/ 6229504 h 6229504"/>
              <a:gd name="connsiteX20" fmla="*/ 12539 w 4857108"/>
              <a:gd name="connsiteY20" fmla="*/ 5340152 h 6229504"/>
              <a:gd name="connsiteX21" fmla="*/ 3712 w 4857108"/>
              <a:gd name="connsiteY21" fmla="*/ 5268833 h 6229504"/>
              <a:gd name="connsiteX22" fmla="*/ 0 w 4857108"/>
              <a:gd name="connsiteY22" fmla="*/ 5268833 h 6229504"/>
              <a:gd name="connsiteX23" fmla="*/ 0 w 4857108"/>
              <a:gd name="connsiteY23" fmla="*/ 5238864 h 6229504"/>
              <a:gd name="connsiteX24" fmla="*/ 0 w 4857108"/>
              <a:gd name="connsiteY24" fmla="*/ 1516827 h 6229504"/>
              <a:gd name="connsiteX25" fmla="*/ 12539 w 4857108"/>
              <a:gd name="connsiteY25" fmla="*/ 889353 h 6229504"/>
              <a:gd name="connsiteX26" fmla="*/ 2428551 w 4857108"/>
              <a:gd name="connsiteY26"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5 w 4857108"/>
              <a:gd name="connsiteY9" fmla="*/ 990640 h 6229504"/>
              <a:gd name="connsiteX10" fmla="*/ 4857108 w 4857108"/>
              <a:gd name="connsiteY10" fmla="*/ 5238854 h 6229504"/>
              <a:gd name="connsiteX11" fmla="*/ 4857108 w 4857108"/>
              <a:gd name="connsiteY11" fmla="*/ 5238864 h 6229504"/>
              <a:gd name="connsiteX12" fmla="*/ 4857108 w 4857108"/>
              <a:gd name="connsiteY12" fmla="*/ 5238874 h 6229504"/>
              <a:gd name="connsiteX13" fmla="*/ 4857108 w 4857108"/>
              <a:gd name="connsiteY13" fmla="*/ 5268833 h 6229504"/>
              <a:gd name="connsiteX14" fmla="*/ 4853397 w 4857108"/>
              <a:gd name="connsiteY14" fmla="*/ 5268833 h 6229504"/>
              <a:gd name="connsiteX15" fmla="*/ 4844570 w 4857108"/>
              <a:gd name="connsiteY15" fmla="*/ 5340152 h 6229504"/>
              <a:gd name="connsiteX16" fmla="*/ 2428554 w 4857108"/>
              <a:gd name="connsiteY16" fmla="*/ 6229504 h 6229504"/>
              <a:gd name="connsiteX17" fmla="*/ 12539 w 4857108"/>
              <a:gd name="connsiteY17" fmla="*/ 5340152 h 6229504"/>
              <a:gd name="connsiteX18" fmla="*/ 3712 w 4857108"/>
              <a:gd name="connsiteY18" fmla="*/ 5268833 h 6229504"/>
              <a:gd name="connsiteX19" fmla="*/ 0 w 4857108"/>
              <a:gd name="connsiteY19" fmla="*/ 5268833 h 6229504"/>
              <a:gd name="connsiteX20" fmla="*/ 0 w 4857108"/>
              <a:gd name="connsiteY20" fmla="*/ 5238864 h 6229504"/>
              <a:gd name="connsiteX21" fmla="*/ 0 w 4857108"/>
              <a:gd name="connsiteY21" fmla="*/ 1516827 h 6229504"/>
              <a:gd name="connsiteX22" fmla="*/ 12539 w 4857108"/>
              <a:gd name="connsiteY22" fmla="*/ 889353 h 6229504"/>
              <a:gd name="connsiteX23" fmla="*/ 2428551 w 4857108"/>
              <a:gd name="connsiteY23"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57108 w 4857108"/>
              <a:gd name="connsiteY10" fmla="*/ 5238864 h 6229504"/>
              <a:gd name="connsiteX11" fmla="*/ 4857108 w 4857108"/>
              <a:gd name="connsiteY11" fmla="*/ 5238874 h 6229504"/>
              <a:gd name="connsiteX12" fmla="*/ 4857108 w 4857108"/>
              <a:gd name="connsiteY12" fmla="*/ 5268833 h 6229504"/>
              <a:gd name="connsiteX13" fmla="*/ 4853397 w 4857108"/>
              <a:gd name="connsiteY13" fmla="*/ 5268833 h 6229504"/>
              <a:gd name="connsiteX14" fmla="*/ 4844570 w 4857108"/>
              <a:gd name="connsiteY14" fmla="*/ 5340152 h 6229504"/>
              <a:gd name="connsiteX15" fmla="*/ 2428554 w 4857108"/>
              <a:gd name="connsiteY15" fmla="*/ 6229504 h 6229504"/>
              <a:gd name="connsiteX16" fmla="*/ 12539 w 4857108"/>
              <a:gd name="connsiteY16" fmla="*/ 5340152 h 6229504"/>
              <a:gd name="connsiteX17" fmla="*/ 3712 w 4857108"/>
              <a:gd name="connsiteY17" fmla="*/ 5268833 h 6229504"/>
              <a:gd name="connsiteX18" fmla="*/ 0 w 4857108"/>
              <a:gd name="connsiteY18" fmla="*/ 5268833 h 6229504"/>
              <a:gd name="connsiteX19" fmla="*/ 0 w 4857108"/>
              <a:gd name="connsiteY19" fmla="*/ 5238864 h 6229504"/>
              <a:gd name="connsiteX20" fmla="*/ 0 w 4857108"/>
              <a:gd name="connsiteY20" fmla="*/ 1516827 h 6229504"/>
              <a:gd name="connsiteX21" fmla="*/ 12539 w 4857108"/>
              <a:gd name="connsiteY21" fmla="*/ 889353 h 6229504"/>
              <a:gd name="connsiteX22" fmla="*/ 2428551 w 4857108"/>
              <a:gd name="connsiteY22"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57108 w 4857108"/>
              <a:gd name="connsiteY10" fmla="*/ 5238864 h 6229504"/>
              <a:gd name="connsiteX11" fmla="*/ 4857108 w 4857108"/>
              <a:gd name="connsiteY11" fmla="*/ 5238874 h 6229504"/>
              <a:gd name="connsiteX12" fmla="*/ 4857108 w 4857108"/>
              <a:gd name="connsiteY12" fmla="*/ 5268833 h 6229504"/>
              <a:gd name="connsiteX13" fmla="*/ 4844570 w 4857108"/>
              <a:gd name="connsiteY13" fmla="*/ 5340152 h 6229504"/>
              <a:gd name="connsiteX14" fmla="*/ 2428554 w 4857108"/>
              <a:gd name="connsiteY14" fmla="*/ 6229504 h 6229504"/>
              <a:gd name="connsiteX15" fmla="*/ 12539 w 4857108"/>
              <a:gd name="connsiteY15" fmla="*/ 5340152 h 6229504"/>
              <a:gd name="connsiteX16" fmla="*/ 3712 w 4857108"/>
              <a:gd name="connsiteY16" fmla="*/ 5268833 h 6229504"/>
              <a:gd name="connsiteX17" fmla="*/ 0 w 4857108"/>
              <a:gd name="connsiteY17" fmla="*/ 5268833 h 6229504"/>
              <a:gd name="connsiteX18" fmla="*/ 0 w 4857108"/>
              <a:gd name="connsiteY18" fmla="*/ 5238864 h 6229504"/>
              <a:gd name="connsiteX19" fmla="*/ 0 w 4857108"/>
              <a:gd name="connsiteY19" fmla="*/ 1516827 h 6229504"/>
              <a:gd name="connsiteX20" fmla="*/ 12539 w 4857108"/>
              <a:gd name="connsiteY20" fmla="*/ 889353 h 6229504"/>
              <a:gd name="connsiteX21" fmla="*/ 2428551 w 4857108"/>
              <a:gd name="connsiteY21"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57108 w 4857108"/>
              <a:gd name="connsiteY10" fmla="*/ 5238864 h 6229504"/>
              <a:gd name="connsiteX11" fmla="*/ 4857108 w 4857108"/>
              <a:gd name="connsiteY11" fmla="*/ 5238874 h 6229504"/>
              <a:gd name="connsiteX12" fmla="*/ 4844570 w 4857108"/>
              <a:gd name="connsiteY12" fmla="*/ 5340152 h 6229504"/>
              <a:gd name="connsiteX13" fmla="*/ 2428554 w 4857108"/>
              <a:gd name="connsiteY13" fmla="*/ 6229504 h 6229504"/>
              <a:gd name="connsiteX14" fmla="*/ 12539 w 4857108"/>
              <a:gd name="connsiteY14" fmla="*/ 5340152 h 6229504"/>
              <a:gd name="connsiteX15" fmla="*/ 3712 w 4857108"/>
              <a:gd name="connsiteY15" fmla="*/ 5268833 h 6229504"/>
              <a:gd name="connsiteX16" fmla="*/ 0 w 4857108"/>
              <a:gd name="connsiteY16" fmla="*/ 5268833 h 6229504"/>
              <a:gd name="connsiteX17" fmla="*/ 0 w 4857108"/>
              <a:gd name="connsiteY17" fmla="*/ 5238864 h 6229504"/>
              <a:gd name="connsiteX18" fmla="*/ 0 w 4857108"/>
              <a:gd name="connsiteY18" fmla="*/ 1516827 h 6229504"/>
              <a:gd name="connsiteX19" fmla="*/ 12539 w 4857108"/>
              <a:gd name="connsiteY19" fmla="*/ 889353 h 6229504"/>
              <a:gd name="connsiteX20" fmla="*/ 2428551 w 4857108"/>
              <a:gd name="connsiteY20"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57108 w 4857108"/>
              <a:gd name="connsiteY10" fmla="*/ 5238864 h 6229504"/>
              <a:gd name="connsiteX11" fmla="*/ 4844570 w 4857108"/>
              <a:gd name="connsiteY11" fmla="*/ 5340152 h 6229504"/>
              <a:gd name="connsiteX12" fmla="*/ 2428554 w 4857108"/>
              <a:gd name="connsiteY12" fmla="*/ 6229504 h 6229504"/>
              <a:gd name="connsiteX13" fmla="*/ 12539 w 4857108"/>
              <a:gd name="connsiteY13" fmla="*/ 5340152 h 6229504"/>
              <a:gd name="connsiteX14" fmla="*/ 3712 w 4857108"/>
              <a:gd name="connsiteY14" fmla="*/ 5268833 h 6229504"/>
              <a:gd name="connsiteX15" fmla="*/ 0 w 4857108"/>
              <a:gd name="connsiteY15" fmla="*/ 5268833 h 6229504"/>
              <a:gd name="connsiteX16" fmla="*/ 0 w 4857108"/>
              <a:gd name="connsiteY16" fmla="*/ 5238864 h 6229504"/>
              <a:gd name="connsiteX17" fmla="*/ 0 w 4857108"/>
              <a:gd name="connsiteY17" fmla="*/ 1516827 h 6229504"/>
              <a:gd name="connsiteX18" fmla="*/ 12539 w 4857108"/>
              <a:gd name="connsiteY18" fmla="*/ 889353 h 6229504"/>
              <a:gd name="connsiteX19" fmla="*/ 2428551 w 4857108"/>
              <a:gd name="connsiteY19"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44570 w 4857108"/>
              <a:gd name="connsiteY10" fmla="*/ 5340152 h 6229504"/>
              <a:gd name="connsiteX11" fmla="*/ 2428554 w 4857108"/>
              <a:gd name="connsiteY11" fmla="*/ 6229504 h 6229504"/>
              <a:gd name="connsiteX12" fmla="*/ 12539 w 4857108"/>
              <a:gd name="connsiteY12" fmla="*/ 5340152 h 6229504"/>
              <a:gd name="connsiteX13" fmla="*/ 3712 w 4857108"/>
              <a:gd name="connsiteY13" fmla="*/ 5268833 h 6229504"/>
              <a:gd name="connsiteX14" fmla="*/ 0 w 4857108"/>
              <a:gd name="connsiteY14" fmla="*/ 5268833 h 6229504"/>
              <a:gd name="connsiteX15" fmla="*/ 0 w 4857108"/>
              <a:gd name="connsiteY15" fmla="*/ 5238864 h 6229504"/>
              <a:gd name="connsiteX16" fmla="*/ 0 w 4857108"/>
              <a:gd name="connsiteY16" fmla="*/ 1516827 h 6229504"/>
              <a:gd name="connsiteX17" fmla="*/ 12539 w 4857108"/>
              <a:gd name="connsiteY17" fmla="*/ 889353 h 6229504"/>
              <a:gd name="connsiteX18" fmla="*/ 2428551 w 4857108"/>
              <a:gd name="connsiteY18" fmla="*/ 0 h 6229504"/>
              <a:gd name="connsiteX0" fmla="*/ 2428554 w 4857105"/>
              <a:gd name="connsiteY0" fmla="*/ 357376 h 6229504"/>
              <a:gd name="connsiteX1" fmla="*/ 752262 w 4857105"/>
              <a:gd name="connsiteY1" fmla="*/ 849365 h 6229504"/>
              <a:gd name="connsiteX2" fmla="*/ 2428554 w 4857105"/>
              <a:gd name="connsiteY2" fmla="*/ 1341351 h 6229504"/>
              <a:gd name="connsiteX3" fmla="*/ 4104847 w 4857105"/>
              <a:gd name="connsiteY3" fmla="*/ 849365 h 6229504"/>
              <a:gd name="connsiteX4" fmla="*/ 2428554 w 4857105"/>
              <a:gd name="connsiteY4" fmla="*/ 357376 h 6229504"/>
              <a:gd name="connsiteX5" fmla="*/ 2428551 w 4857105"/>
              <a:gd name="connsiteY5" fmla="*/ 0 h 6229504"/>
              <a:gd name="connsiteX6" fmla="*/ 4844570 w 4857105"/>
              <a:gd name="connsiteY6" fmla="*/ 889353 h 6229504"/>
              <a:gd name="connsiteX7" fmla="*/ 4853397 w 4857105"/>
              <a:gd name="connsiteY7" fmla="*/ 960671 h 6229504"/>
              <a:gd name="connsiteX8" fmla="*/ 4857105 w 4857105"/>
              <a:gd name="connsiteY8" fmla="*/ 960671 h 6229504"/>
              <a:gd name="connsiteX9" fmla="*/ 4844570 w 4857105"/>
              <a:gd name="connsiteY9" fmla="*/ 5340152 h 6229504"/>
              <a:gd name="connsiteX10" fmla="*/ 2428554 w 4857105"/>
              <a:gd name="connsiteY10" fmla="*/ 6229504 h 6229504"/>
              <a:gd name="connsiteX11" fmla="*/ 12539 w 4857105"/>
              <a:gd name="connsiteY11" fmla="*/ 5340152 h 6229504"/>
              <a:gd name="connsiteX12" fmla="*/ 3712 w 4857105"/>
              <a:gd name="connsiteY12" fmla="*/ 5268833 h 6229504"/>
              <a:gd name="connsiteX13" fmla="*/ 0 w 4857105"/>
              <a:gd name="connsiteY13" fmla="*/ 5268833 h 6229504"/>
              <a:gd name="connsiteX14" fmla="*/ 0 w 4857105"/>
              <a:gd name="connsiteY14" fmla="*/ 5238864 h 6229504"/>
              <a:gd name="connsiteX15" fmla="*/ 0 w 4857105"/>
              <a:gd name="connsiteY15" fmla="*/ 1516827 h 6229504"/>
              <a:gd name="connsiteX16" fmla="*/ 12539 w 4857105"/>
              <a:gd name="connsiteY16" fmla="*/ 889353 h 6229504"/>
              <a:gd name="connsiteX17" fmla="*/ 2428551 w 4857105"/>
              <a:gd name="connsiteY17" fmla="*/ 0 h 6229504"/>
              <a:gd name="connsiteX0" fmla="*/ 2428554 w 4853397"/>
              <a:gd name="connsiteY0" fmla="*/ 357376 h 6229504"/>
              <a:gd name="connsiteX1" fmla="*/ 752262 w 4853397"/>
              <a:gd name="connsiteY1" fmla="*/ 849365 h 6229504"/>
              <a:gd name="connsiteX2" fmla="*/ 2428554 w 4853397"/>
              <a:gd name="connsiteY2" fmla="*/ 1341351 h 6229504"/>
              <a:gd name="connsiteX3" fmla="*/ 4104847 w 4853397"/>
              <a:gd name="connsiteY3" fmla="*/ 849365 h 6229504"/>
              <a:gd name="connsiteX4" fmla="*/ 2428554 w 4853397"/>
              <a:gd name="connsiteY4" fmla="*/ 357376 h 6229504"/>
              <a:gd name="connsiteX5" fmla="*/ 2428551 w 4853397"/>
              <a:gd name="connsiteY5" fmla="*/ 0 h 6229504"/>
              <a:gd name="connsiteX6" fmla="*/ 4844570 w 4853397"/>
              <a:gd name="connsiteY6" fmla="*/ 889353 h 6229504"/>
              <a:gd name="connsiteX7" fmla="*/ 4853397 w 4853397"/>
              <a:gd name="connsiteY7" fmla="*/ 960671 h 6229504"/>
              <a:gd name="connsiteX8" fmla="*/ 4844570 w 4853397"/>
              <a:gd name="connsiteY8" fmla="*/ 5340152 h 6229504"/>
              <a:gd name="connsiteX9" fmla="*/ 2428554 w 4853397"/>
              <a:gd name="connsiteY9" fmla="*/ 6229504 h 6229504"/>
              <a:gd name="connsiteX10" fmla="*/ 12539 w 4853397"/>
              <a:gd name="connsiteY10" fmla="*/ 5340152 h 6229504"/>
              <a:gd name="connsiteX11" fmla="*/ 3712 w 4853397"/>
              <a:gd name="connsiteY11" fmla="*/ 5268833 h 6229504"/>
              <a:gd name="connsiteX12" fmla="*/ 0 w 4853397"/>
              <a:gd name="connsiteY12" fmla="*/ 5268833 h 6229504"/>
              <a:gd name="connsiteX13" fmla="*/ 0 w 4853397"/>
              <a:gd name="connsiteY13" fmla="*/ 5238864 h 6229504"/>
              <a:gd name="connsiteX14" fmla="*/ 0 w 4853397"/>
              <a:gd name="connsiteY14" fmla="*/ 1516827 h 6229504"/>
              <a:gd name="connsiteX15" fmla="*/ 12539 w 4853397"/>
              <a:gd name="connsiteY15" fmla="*/ 889353 h 6229504"/>
              <a:gd name="connsiteX16" fmla="*/ 2428551 w 4853397"/>
              <a:gd name="connsiteY16" fmla="*/ 0 h 6229504"/>
              <a:gd name="connsiteX0" fmla="*/ 2428554 w 4844570"/>
              <a:gd name="connsiteY0" fmla="*/ 357376 h 6229504"/>
              <a:gd name="connsiteX1" fmla="*/ 752262 w 4844570"/>
              <a:gd name="connsiteY1" fmla="*/ 849365 h 6229504"/>
              <a:gd name="connsiteX2" fmla="*/ 2428554 w 4844570"/>
              <a:gd name="connsiteY2" fmla="*/ 1341351 h 6229504"/>
              <a:gd name="connsiteX3" fmla="*/ 4104847 w 4844570"/>
              <a:gd name="connsiteY3" fmla="*/ 849365 h 6229504"/>
              <a:gd name="connsiteX4" fmla="*/ 2428554 w 4844570"/>
              <a:gd name="connsiteY4" fmla="*/ 357376 h 6229504"/>
              <a:gd name="connsiteX5" fmla="*/ 2428551 w 4844570"/>
              <a:gd name="connsiteY5" fmla="*/ 0 h 6229504"/>
              <a:gd name="connsiteX6" fmla="*/ 4844570 w 4844570"/>
              <a:gd name="connsiteY6" fmla="*/ 889353 h 6229504"/>
              <a:gd name="connsiteX7" fmla="*/ 4844570 w 4844570"/>
              <a:gd name="connsiteY7" fmla="*/ 5340152 h 6229504"/>
              <a:gd name="connsiteX8" fmla="*/ 2428554 w 4844570"/>
              <a:gd name="connsiteY8" fmla="*/ 6229504 h 6229504"/>
              <a:gd name="connsiteX9" fmla="*/ 12539 w 4844570"/>
              <a:gd name="connsiteY9" fmla="*/ 5340152 h 6229504"/>
              <a:gd name="connsiteX10" fmla="*/ 3712 w 4844570"/>
              <a:gd name="connsiteY10" fmla="*/ 5268833 h 6229504"/>
              <a:gd name="connsiteX11" fmla="*/ 0 w 4844570"/>
              <a:gd name="connsiteY11" fmla="*/ 5268833 h 6229504"/>
              <a:gd name="connsiteX12" fmla="*/ 0 w 4844570"/>
              <a:gd name="connsiteY12" fmla="*/ 5238864 h 6229504"/>
              <a:gd name="connsiteX13" fmla="*/ 0 w 4844570"/>
              <a:gd name="connsiteY13" fmla="*/ 1516827 h 6229504"/>
              <a:gd name="connsiteX14" fmla="*/ 12539 w 4844570"/>
              <a:gd name="connsiteY14" fmla="*/ 889353 h 6229504"/>
              <a:gd name="connsiteX15" fmla="*/ 2428551 w 4844570"/>
              <a:gd name="connsiteY15" fmla="*/ 0 h 6229504"/>
              <a:gd name="connsiteX0" fmla="*/ 2428554 w 4844570"/>
              <a:gd name="connsiteY0" fmla="*/ 357376 h 6229504"/>
              <a:gd name="connsiteX1" fmla="*/ 752262 w 4844570"/>
              <a:gd name="connsiteY1" fmla="*/ 849365 h 6229504"/>
              <a:gd name="connsiteX2" fmla="*/ 2428554 w 4844570"/>
              <a:gd name="connsiteY2" fmla="*/ 1341351 h 6229504"/>
              <a:gd name="connsiteX3" fmla="*/ 4104847 w 4844570"/>
              <a:gd name="connsiteY3" fmla="*/ 849365 h 6229504"/>
              <a:gd name="connsiteX4" fmla="*/ 2428554 w 4844570"/>
              <a:gd name="connsiteY4" fmla="*/ 357376 h 6229504"/>
              <a:gd name="connsiteX5" fmla="*/ 2428551 w 4844570"/>
              <a:gd name="connsiteY5" fmla="*/ 0 h 6229504"/>
              <a:gd name="connsiteX6" fmla="*/ 4844570 w 4844570"/>
              <a:gd name="connsiteY6" fmla="*/ 889353 h 6229504"/>
              <a:gd name="connsiteX7" fmla="*/ 4844570 w 4844570"/>
              <a:gd name="connsiteY7" fmla="*/ 5340152 h 6229504"/>
              <a:gd name="connsiteX8" fmla="*/ 2428554 w 4844570"/>
              <a:gd name="connsiteY8" fmla="*/ 6229504 h 6229504"/>
              <a:gd name="connsiteX9" fmla="*/ 12539 w 4844570"/>
              <a:gd name="connsiteY9" fmla="*/ 5340152 h 6229504"/>
              <a:gd name="connsiteX10" fmla="*/ 3712 w 4844570"/>
              <a:gd name="connsiteY10" fmla="*/ 5268833 h 6229504"/>
              <a:gd name="connsiteX11" fmla="*/ 0 w 4844570"/>
              <a:gd name="connsiteY11" fmla="*/ 5268833 h 6229504"/>
              <a:gd name="connsiteX12" fmla="*/ 0 w 4844570"/>
              <a:gd name="connsiteY12" fmla="*/ 5238864 h 6229504"/>
              <a:gd name="connsiteX13" fmla="*/ 12539 w 4844570"/>
              <a:gd name="connsiteY13" fmla="*/ 889353 h 6229504"/>
              <a:gd name="connsiteX14" fmla="*/ 2428551 w 4844570"/>
              <a:gd name="connsiteY14" fmla="*/ 0 h 6229504"/>
              <a:gd name="connsiteX0" fmla="*/ 2428554 w 4844570"/>
              <a:gd name="connsiteY0" fmla="*/ 357376 h 6229504"/>
              <a:gd name="connsiteX1" fmla="*/ 752262 w 4844570"/>
              <a:gd name="connsiteY1" fmla="*/ 849365 h 6229504"/>
              <a:gd name="connsiteX2" fmla="*/ 2428554 w 4844570"/>
              <a:gd name="connsiteY2" fmla="*/ 1341351 h 6229504"/>
              <a:gd name="connsiteX3" fmla="*/ 4104847 w 4844570"/>
              <a:gd name="connsiteY3" fmla="*/ 849365 h 6229504"/>
              <a:gd name="connsiteX4" fmla="*/ 2428554 w 4844570"/>
              <a:gd name="connsiteY4" fmla="*/ 357376 h 6229504"/>
              <a:gd name="connsiteX5" fmla="*/ 2428551 w 4844570"/>
              <a:gd name="connsiteY5" fmla="*/ 0 h 6229504"/>
              <a:gd name="connsiteX6" fmla="*/ 4844570 w 4844570"/>
              <a:gd name="connsiteY6" fmla="*/ 889353 h 6229504"/>
              <a:gd name="connsiteX7" fmla="*/ 4844570 w 4844570"/>
              <a:gd name="connsiteY7" fmla="*/ 5340152 h 6229504"/>
              <a:gd name="connsiteX8" fmla="*/ 2428554 w 4844570"/>
              <a:gd name="connsiteY8" fmla="*/ 6229504 h 6229504"/>
              <a:gd name="connsiteX9" fmla="*/ 12539 w 4844570"/>
              <a:gd name="connsiteY9" fmla="*/ 5340152 h 6229504"/>
              <a:gd name="connsiteX10" fmla="*/ 3712 w 4844570"/>
              <a:gd name="connsiteY10" fmla="*/ 5268833 h 6229504"/>
              <a:gd name="connsiteX11" fmla="*/ 0 w 4844570"/>
              <a:gd name="connsiteY11" fmla="*/ 5268833 h 6229504"/>
              <a:gd name="connsiteX12" fmla="*/ 12539 w 4844570"/>
              <a:gd name="connsiteY12" fmla="*/ 889353 h 6229504"/>
              <a:gd name="connsiteX13" fmla="*/ 2428551 w 4844570"/>
              <a:gd name="connsiteY13" fmla="*/ 0 h 6229504"/>
              <a:gd name="connsiteX0" fmla="*/ 2424842 w 4840858"/>
              <a:gd name="connsiteY0" fmla="*/ 357376 h 6229504"/>
              <a:gd name="connsiteX1" fmla="*/ 748550 w 4840858"/>
              <a:gd name="connsiteY1" fmla="*/ 849365 h 6229504"/>
              <a:gd name="connsiteX2" fmla="*/ 2424842 w 4840858"/>
              <a:gd name="connsiteY2" fmla="*/ 1341351 h 6229504"/>
              <a:gd name="connsiteX3" fmla="*/ 4101135 w 4840858"/>
              <a:gd name="connsiteY3" fmla="*/ 849365 h 6229504"/>
              <a:gd name="connsiteX4" fmla="*/ 2424842 w 4840858"/>
              <a:gd name="connsiteY4" fmla="*/ 357376 h 6229504"/>
              <a:gd name="connsiteX5" fmla="*/ 2424839 w 4840858"/>
              <a:gd name="connsiteY5" fmla="*/ 0 h 6229504"/>
              <a:gd name="connsiteX6" fmla="*/ 4840858 w 4840858"/>
              <a:gd name="connsiteY6" fmla="*/ 889353 h 6229504"/>
              <a:gd name="connsiteX7" fmla="*/ 4840858 w 4840858"/>
              <a:gd name="connsiteY7" fmla="*/ 5340152 h 6229504"/>
              <a:gd name="connsiteX8" fmla="*/ 2424842 w 4840858"/>
              <a:gd name="connsiteY8" fmla="*/ 6229504 h 6229504"/>
              <a:gd name="connsiteX9" fmla="*/ 8827 w 4840858"/>
              <a:gd name="connsiteY9" fmla="*/ 5340152 h 6229504"/>
              <a:gd name="connsiteX10" fmla="*/ 0 w 4840858"/>
              <a:gd name="connsiteY10" fmla="*/ 5268833 h 6229504"/>
              <a:gd name="connsiteX11" fmla="*/ 8827 w 4840858"/>
              <a:gd name="connsiteY11" fmla="*/ 889353 h 6229504"/>
              <a:gd name="connsiteX12" fmla="*/ 2424839 w 4840858"/>
              <a:gd name="connsiteY12" fmla="*/ 0 h 6229504"/>
              <a:gd name="connsiteX0" fmla="*/ 2416015 w 4832031"/>
              <a:gd name="connsiteY0" fmla="*/ 357376 h 6229504"/>
              <a:gd name="connsiteX1" fmla="*/ 739723 w 4832031"/>
              <a:gd name="connsiteY1" fmla="*/ 849365 h 6229504"/>
              <a:gd name="connsiteX2" fmla="*/ 2416015 w 4832031"/>
              <a:gd name="connsiteY2" fmla="*/ 1341351 h 6229504"/>
              <a:gd name="connsiteX3" fmla="*/ 4092308 w 4832031"/>
              <a:gd name="connsiteY3" fmla="*/ 849365 h 6229504"/>
              <a:gd name="connsiteX4" fmla="*/ 2416015 w 4832031"/>
              <a:gd name="connsiteY4" fmla="*/ 357376 h 6229504"/>
              <a:gd name="connsiteX5" fmla="*/ 2416012 w 4832031"/>
              <a:gd name="connsiteY5" fmla="*/ 0 h 6229504"/>
              <a:gd name="connsiteX6" fmla="*/ 4832031 w 4832031"/>
              <a:gd name="connsiteY6" fmla="*/ 889353 h 6229504"/>
              <a:gd name="connsiteX7" fmla="*/ 4832031 w 4832031"/>
              <a:gd name="connsiteY7" fmla="*/ 5340152 h 6229504"/>
              <a:gd name="connsiteX8" fmla="*/ 2416015 w 4832031"/>
              <a:gd name="connsiteY8" fmla="*/ 6229504 h 6229504"/>
              <a:gd name="connsiteX9" fmla="*/ 0 w 4832031"/>
              <a:gd name="connsiteY9" fmla="*/ 5340152 h 6229504"/>
              <a:gd name="connsiteX10" fmla="*/ 0 w 4832031"/>
              <a:gd name="connsiteY10" fmla="*/ 889353 h 6229504"/>
              <a:gd name="connsiteX11" fmla="*/ 2416012 w 4832031"/>
              <a:gd name="connsiteY11" fmla="*/ 0 h 622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32031" h="6229504">
                <a:moveTo>
                  <a:pt x="2416015" y="357376"/>
                </a:moveTo>
                <a:cubicBezTo>
                  <a:pt x="1490225" y="357376"/>
                  <a:pt x="739723" y="577645"/>
                  <a:pt x="739723" y="849365"/>
                </a:cubicBezTo>
                <a:cubicBezTo>
                  <a:pt x="739723" y="1121082"/>
                  <a:pt x="1490225" y="1341351"/>
                  <a:pt x="2416015" y="1341351"/>
                </a:cubicBezTo>
                <a:cubicBezTo>
                  <a:pt x="3341806" y="1341351"/>
                  <a:pt x="4092308" y="1121082"/>
                  <a:pt x="4092308" y="849365"/>
                </a:cubicBezTo>
                <a:cubicBezTo>
                  <a:pt x="4092308" y="577645"/>
                  <a:pt x="3341806" y="357376"/>
                  <a:pt x="2416015" y="357376"/>
                </a:cubicBezTo>
                <a:close/>
                <a:moveTo>
                  <a:pt x="2416012" y="0"/>
                </a:moveTo>
                <a:cubicBezTo>
                  <a:pt x="3673437" y="0"/>
                  <a:pt x="4707663" y="389818"/>
                  <a:pt x="4832031" y="889353"/>
                </a:cubicBezTo>
                <a:lnTo>
                  <a:pt x="4832031" y="5340152"/>
                </a:lnTo>
                <a:cubicBezTo>
                  <a:pt x="4707666" y="5839687"/>
                  <a:pt x="3673440" y="6229504"/>
                  <a:pt x="2416015" y="6229504"/>
                </a:cubicBezTo>
                <a:cubicBezTo>
                  <a:pt x="1158590" y="6229504"/>
                  <a:pt x="124368" y="5839687"/>
                  <a:pt x="0" y="5340152"/>
                </a:cubicBezTo>
                <a:lnTo>
                  <a:pt x="0" y="889353"/>
                </a:lnTo>
                <a:cubicBezTo>
                  <a:pt x="124364" y="389818"/>
                  <a:pt x="1158587" y="0"/>
                  <a:pt x="2416012" y="0"/>
                </a:cubicBezTo>
                <a:close/>
              </a:path>
            </a:pathLst>
          </a:cu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84" name="Group 83">
            <a:extLst>
              <a:ext uri="{FF2B5EF4-FFF2-40B4-BE49-F238E27FC236}">
                <a16:creationId xmlns:a16="http://schemas.microsoft.com/office/drawing/2014/main" id="{0E7CEB8A-65B3-4930-A4CE-65C6AF1DC8F8}"/>
              </a:ext>
            </a:extLst>
          </p:cNvPr>
          <p:cNvGrpSpPr/>
          <p:nvPr/>
        </p:nvGrpSpPr>
        <p:grpSpPr>
          <a:xfrm>
            <a:off x="2431843" y="3219075"/>
            <a:ext cx="1033911" cy="441824"/>
            <a:chOff x="3236946" y="3475316"/>
            <a:chExt cx="1034058" cy="441886"/>
          </a:xfrm>
        </p:grpSpPr>
        <p:sp>
          <p:nvSpPr>
            <p:cNvPr id="85" name="gear_3">
              <a:extLst>
                <a:ext uri="{FF2B5EF4-FFF2-40B4-BE49-F238E27FC236}">
                  <a16:creationId xmlns:a16="http://schemas.microsoft.com/office/drawing/2014/main" id="{B9415822-668A-40A7-8B13-98E0D57E84C3}"/>
                </a:ext>
              </a:extLst>
            </p:cNvPr>
            <p:cNvSpPr>
              <a:spLocks noChangeAspect="1" noEditPoints="1"/>
            </p:cNvSpPr>
            <p:nvPr/>
          </p:nvSpPr>
          <p:spPr bwMode="auto">
            <a:xfrm>
              <a:off x="3517149" y="3550547"/>
              <a:ext cx="293529" cy="296017"/>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2"/>
              </a:solidFill>
              <a:prstDash val="solid"/>
              <a:miter lim="800000"/>
            </a:ln>
          </p:spPr>
          <p:txBody>
            <a:bodyPr vert="horz" wrap="square" lIns="91427" tIns="45713" rIns="91427" bIns="45713" numCol="1" anchor="t" anchorCtr="0" compatLnSpc="1">
              <a:prstTxWarp prst="textNoShape">
                <a:avLst/>
              </a:prstTxWarp>
            </a:bodyPr>
            <a:lstStyle/>
            <a:p>
              <a:pPr defTabSz="914296">
                <a:defRPr/>
              </a:pPr>
              <a:endParaRPr lang="en-US" sz="900">
                <a:gradFill>
                  <a:gsLst>
                    <a:gs pos="0">
                      <a:srgbClr val="505050"/>
                    </a:gs>
                    <a:gs pos="100000">
                      <a:srgbClr val="505050"/>
                    </a:gs>
                  </a:gsLst>
                </a:gradFill>
                <a:latin typeface="Segoe UI Semilight"/>
              </a:endParaRPr>
            </a:p>
          </p:txBody>
        </p:sp>
        <p:sp>
          <p:nvSpPr>
            <p:cNvPr id="86" name="Freeform 27">
              <a:extLst>
                <a:ext uri="{FF2B5EF4-FFF2-40B4-BE49-F238E27FC236}">
                  <a16:creationId xmlns:a16="http://schemas.microsoft.com/office/drawing/2014/main" id="{D28582F1-3ACD-4A98-AE44-96715520103F}"/>
                </a:ext>
              </a:extLst>
            </p:cNvPr>
            <p:cNvSpPr/>
            <p:nvPr/>
          </p:nvSpPr>
          <p:spPr bwMode="auto">
            <a:xfrm flipV="1">
              <a:off x="3301074" y="3641014"/>
              <a:ext cx="187701" cy="52874"/>
            </a:xfrm>
            <a:custGeom>
              <a:avLst/>
              <a:gdLst>
                <a:gd name="connsiteX0" fmla="*/ 0 w 171450"/>
                <a:gd name="connsiteY0" fmla="*/ 161925 h 161925"/>
                <a:gd name="connsiteX1" fmla="*/ 0 w 171450"/>
                <a:gd name="connsiteY1" fmla="*/ 0 h 161925"/>
                <a:gd name="connsiteX2" fmla="*/ 171450 w 171450"/>
                <a:gd name="connsiteY2" fmla="*/ 0 h 161925"/>
              </a:gdLst>
              <a:ahLst/>
              <a:cxnLst>
                <a:cxn ang="0">
                  <a:pos x="connsiteX0" y="connsiteY0"/>
                </a:cxn>
                <a:cxn ang="0">
                  <a:pos x="connsiteX1" y="connsiteY1"/>
                </a:cxn>
                <a:cxn ang="0">
                  <a:pos x="connsiteX2" y="connsiteY2"/>
                </a:cxn>
              </a:cxnLst>
              <a:rect l="l" t="t" r="r" b="b"/>
              <a:pathLst>
                <a:path w="171450" h="161925">
                  <a:moveTo>
                    <a:pt x="0" y="161925"/>
                  </a:moveTo>
                  <a:lnTo>
                    <a:pt x="0" y="0"/>
                  </a:lnTo>
                  <a:lnTo>
                    <a:pt x="171450" y="0"/>
                  </a:lnTo>
                </a:path>
              </a:pathLst>
            </a:custGeom>
            <a:noFill/>
            <a:ln w="12700">
              <a:solidFill>
                <a:schemeClr val="tx2"/>
              </a:solidFill>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96">
                <a:defRPr/>
              </a:pPr>
              <a:endParaRPr lang="en-US" sz="1800">
                <a:solidFill>
                  <a:srgbClr val="FFFFFF"/>
                </a:solidFill>
                <a:latin typeface="Segoe UI Semilight"/>
              </a:endParaRPr>
            </a:p>
          </p:txBody>
        </p:sp>
        <p:sp>
          <p:nvSpPr>
            <p:cNvPr id="87" name="Freeform 272">
              <a:extLst>
                <a:ext uri="{FF2B5EF4-FFF2-40B4-BE49-F238E27FC236}">
                  <a16:creationId xmlns:a16="http://schemas.microsoft.com/office/drawing/2014/main" id="{59D30CA9-882C-44AD-ACB3-3CD445C4CFF4}"/>
                </a:ext>
              </a:extLst>
            </p:cNvPr>
            <p:cNvSpPr/>
            <p:nvPr/>
          </p:nvSpPr>
          <p:spPr bwMode="auto">
            <a:xfrm>
              <a:off x="3301074" y="3693888"/>
              <a:ext cx="187701" cy="60442"/>
            </a:xfrm>
            <a:custGeom>
              <a:avLst/>
              <a:gdLst>
                <a:gd name="connsiteX0" fmla="*/ 0 w 171450"/>
                <a:gd name="connsiteY0" fmla="*/ 161925 h 161925"/>
                <a:gd name="connsiteX1" fmla="*/ 0 w 171450"/>
                <a:gd name="connsiteY1" fmla="*/ 0 h 161925"/>
                <a:gd name="connsiteX2" fmla="*/ 171450 w 171450"/>
                <a:gd name="connsiteY2" fmla="*/ 0 h 161925"/>
              </a:gdLst>
              <a:ahLst/>
              <a:cxnLst>
                <a:cxn ang="0">
                  <a:pos x="connsiteX0" y="connsiteY0"/>
                </a:cxn>
                <a:cxn ang="0">
                  <a:pos x="connsiteX1" y="connsiteY1"/>
                </a:cxn>
                <a:cxn ang="0">
                  <a:pos x="connsiteX2" y="connsiteY2"/>
                </a:cxn>
              </a:cxnLst>
              <a:rect l="l" t="t" r="r" b="b"/>
              <a:pathLst>
                <a:path w="171450" h="161925">
                  <a:moveTo>
                    <a:pt x="0" y="161925"/>
                  </a:moveTo>
                  <a:lnTo>
                    <a:pt x="0" y="0"/>
                  </a:lnTo>
                  <a:lnTo>
                    <a:pt x="171450" y="0"/>
                  </a:lnTo>
                </a:path>
              </a:pathLst>
            </a:custGeom>
            <a:noFill/>
            <a:ln w="12700">
              <a:solidFill>
                <a:schemeClr val="tx2"/>
              </a:solidFill>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96">
                <a:defRPr/>
              </a:pPr>
              <a:endParaRPr lang="en-US" sz="1800">
                <a:solidFill>
                  <a:srgbClr val="FFFFFF"/>
                </a:solidFill>
                <a:latin typeface="Segoe UI Semilight"/>
              </a:endParaRPr>
            </a:p>
          </p:txBody>
        </p:sp>
        <p:sp>
          <p:nvSpPr>
            <p:cNvPr id="88" name="Freeform 274">
              <a:extLst>
                <a:ext uri="{FF2B5EF4-FFF2-40B4-BE49-F238E27FC236}">
                  <a16:creationId xmlns:a16="http://schemas.microsoft.com/office/drawing/2014/main" id="{A2A3BA81-38F4-4AD3-B048-3ABC212C8E64}"/>
                </a:ext>
              </a:extLst>
            </p:cNvPr>
            <p:cNvSpPr/>
            <p:nvPr/>
          </p:nvSpPr>
          <p:spPr bwMode="auto">
            <a:xfrm>
              <a:off x="3622721" y="3697510"/>
              <a:ext cx="80328" cy="28560"/>
            </a:xfrm>
            <a:custGeom>
              <a:avLst/>
              <a:gdLst>
                <a:gd name="connsiteX0" fmla="*/ 0 w 171450"/>
                <a:gd name="connsiteY0" fmla="*/ 161925 h 161925"/>
                <a:gd name="connsiteX1" fmla="*/ 0 w 171450"/>
                <a:gd name="connsiteY1" fmla="*/ 0 h 161925"/>
                <a:gd name="connsiteX2" fmla="*/ 171450 w 171450"/>
                <a:gd name="connsiteY2" fmla="*/ 0 h 161925"/>
                <a:gd name="connsiteX0" fmla="*/ 0 w 171450"/>
                <a:gd name="connsiteY0" fmla="*/ 0 h 0"/>
                <a:gd name="connsiteX1" fmla="*/ 171450 w 171450"/>
                <a:gd name="connsiteY1" fmla="*/ 0 h 0"/>
              </a:gdLst>
              <a:ahLst/>
              <a:cxnLst>
                <a:cxn ang="0">
                  <a:pos x="connsiteX0" y="connsiteY0"/>
                </a:cxn>
                <a:cxn ang="0">
                  <a:pos x="connsiteX1" y="connsiteY1"/>
                </a:cxn>
              </a:cxnLst>
              <a:rect l="l" t="t" r="r" b="b"/>
              <a:pathLst>
                <a:path w="171450">
                  <a:moveTo>
                    <a:pt x="0" y="0"/>
                  </a:moveTo>
                  <a:lnTo>
                    <a:pt x="171450" y="0"/>
                  </a:lnTo>
                </a:path>
              </a:pathLst>
            </a:custGeom>
            <a:noFill/>
            <a:ln w="12700">
              <a:solidFill>
                <a:schemeClr val="tx2"/>
              </a:solidFill>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96">
                <a:defRPr/>
              </a:pPr>
              <a:endParaRPr lang="en-US" sz="1800">
                <a:solidFill>
                  <a:srgbClr val="FFFFFF"/>
                </a:solidFill>
                <a:latin typeface="Segoe UI Semilight"/>
              </a:endParaRPr>
            </a:p>
          </p:txBody>
        </p:sp>
        <p:sp>
          <p:nvSpPr>
            <p:cNvPr id="89" name="Freeform 275">
              <a:extLst>
                <a:ext uri="{FF2B5EF4-FFF2-40B4-BE49-F238E27FC236}">
                  <a16:creationId xmlns:a16="http://schemas.microsoft.com/office/drawing/2014/main" id="{AA70E3B2-0411-44E8-B958-8FA1AD6B3DA4}"/>
                </a:ext>
              </a:extLst>
            </p:cNvPr>
            <p:cNvSpPr/>
            <p:nvPr/>
          </p:nvSpPr>
          <p:spPr bwMode="auto">
            <a:xfrm>
              <a:off x="3822850" y="3697510"/>
              <a:ext cx="156418" cy="47649"/>
            </a:xfrm>
            <a:custGeom>
              <a:avLst/>
              <a:gdLst>
                <a:gd name="connsiteX0" fmla="*/ 0 w 171450"/>
                <a:gd name="connsiteY0" fmla="*/ 161925 h 161925"/>
                <a:gd name="connsiteX1" fmla="*/ 0 w 171450"/>
                <a:gd name="connsiteY1" fmla="*/ 0 h 161925"/>
                <a:gd name="connsiteX2" fmla="*/ 171450 w 171450"/>
                <a:gd name="connsiteY2" fmla="*/ 0 h 161925"/>
                <a:gd name="connsiteX0" fmla="*/ 0 w 171450"/>
                <a:gd name="connsiteY0" fmla="*/ 0 h 0"/>
                <a:gd name="connsiteX1" fmla="*/ 171450 w 171450"/>
                <a:gd name="connsiteY1" fmla="*/ 0 h 0"/>
              </a:gdLst>
              <a:ahLst/>
              <a:cxnLst>
                <a:cxn ang="0">
                  <a:pos x="connsiteX0" y="connsiteY0"/>
                </a:cxn>
                <a:cxn ang="0">
                  <a:pos x="connsiteX1" y="connsiteY1"/>
                </a:cxn>
              </a:cxnLst>
              <a:rect l="l" t="t" r="r" b="b"/>
              <a:pathLst>
                <a:path w="171450">
                  <a:moveTo>
                    <a:pt x="0" y="0"/>
                  </a:moveTo>
                  <a:lnTo>
                    <a:pt x="171450" y="0"/>
                  </a:lnTo>
                </a:path>
              </a:pathLst>
            </a:custGeom>
            <a:noFill/>
            <a:ln w="12700">
              <a:solidFill>
                <a:schemeClr val="tx2"/>
              </a:solidFill>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96">
                <a:defRPr/>
              </a:pPr>
              <a:endParaRPr lang="en-US" sz="1800">
                <a:solidFill>
                  <a:srgbClr val="FFFFFF"/>
                </a:solidFill>
                <a:latin typeface="Segoe UI Semilight"/>
              </a:endParaRPr>
            </a:p>
          </p:txBody>
        </p:sp>
        <p:sp>
          <p:nvSpPr>
            <p:cNvPr id="90" name="Freeform: Shape 829">
              <a:extLst>
                <a:ext uri="{FF2B5EF4-FFF2-40B4-BE49-F238E27FC236}">
                  <a16:creationId xmlns:a16="http://schemas.microsoft.com/office/drawing/2014/main" id="{23D96275-1219-49BC-9422-DCBBDB96F5B1}"/>
                </a:ext>
              </a:extLst>
            </p:cNvPr>
            <p:cNvSpPr/>
            <p:nvPr/>
          </p:nvSpPr>
          <p:spPr bwMode="auto">
            <a:xfrm>
              <a:off x="4001911" y="3532163"/>
              <a:ext cx="269093" cy="346918"/>
            </a:xfrm>
            <a:custGeom>
              <a:avLst/>
              <a:gdLst>
                <a:gd name="connsiteX0" fmla="*/ 267391 w 5124499"/>
                <a:gd name="connsiteY0" fmla="*/ 785860 h 6229504"/>
                <a:gd name="connsiteX1" fmla="*/ 267391 w 5124499"/>
                <a:gd name="connsiteY1" fmla="*/ 914489 h 6229504"/>
                <a:gd name="connsiteX2" fmla="*/ 267391 w 5124499"/>
                <a:gd name="connsiteY2" fmla="*/ 990630 h 6229504"/>
                <a:gd name="connsiteX3" fmla="*/ 267388 w 5124499"/>
                <a:gd name="connsiteY3" fmla="*/ 990640 h 6229504"/>
                <a:gd name="connsiteX4" fmla="*/ 267391 w 5124499"/>
                <a:gd name="connsiteY4" fmla="*/ 785860 h 6229504"/>
                <a:gd name="connsiteX5" fmla="*/ 2695945 w 5124499"/>
                <a:gd name="connsiteY5" fmla="*/ 357376 h 6229504"/>
                <a:gd name="connsiteX6" fmla="*/ 1019653 w 5124499"/>
                <a:gd name="connsiteY6" fmla="*/ 849365 h 6229504"/>
                <a:gd name="connsiteX7" fmla="*/ 2695945 w 5124499"/>
                <a:gd name="connsiteY7" fmla="*/ 1341351 h 6229504"/>
                <a:gd name="connsiteX8" fmla="*/ 4372238 w 5124499"/>
                <a:gd name="connsiteY8" fmla="*/ 849365 h 6229504"/>
                <a:gd name="connsiteX9" fmla="*/ 2695945 w 5124499"/>
                <a:gd name="connsiteY9" fmla="*/ 357376 h 6229504"/>
                <a:gd name="connsiteX10" fmla="*/ 2695942 w 5124499"/>
                <a:gd name="connsiteY10" fmla="*/ 0 h 6229504"/>
                <a:gd name="connsiteX11" fmla="*/ 5111961 w 5124499"/>
                <a:gd name="connsiteY11" fmla="*/ 889353 h 6229504"/>
                <a:gd name="connsiteX12" fmla="*/ 5120788 w 5124499"/>
                <a:gd name="connsiteY12" fmla="*/ 960671 h 6229504"/>
                <a:gd name="connsiteX13" fmla="*/ 5124496 w 5124499"/>
                <a:gd name="connsiteY13" fmla="*/ 960671 h 6229504"/>
                <a:gd name="connsiteX14" fmla="*/ 5124496 w 5124499"/>
                <a:gd name="connsiteY14" fmla="*/ 990640 h 6229504"/>
                <a:gd name="connsiteX15" fmla="*/ 5124499 w 5124499"/>
                <a:gd name="connsiteY15" fmla="*/ 5238854 h 6229504"/>
                <a:gd name="connsiteX16" fmla="*/ 5124499 w 5124499"/>
                <a:gd name="connsiteY16" fmla="*/ 5238864 h 6229504"/>
                <a:gd name="connsiteX17" fmla="*/ 5124499 w 5124499"/>
                <a:gd name="connsiteY17" fmla="*/ 5238874 h 6229504"/>
                <a:gd name="connsiteX18" fmla="*/ 5124499 w 5124499"/>
                <a:gd name="connsiteY18" fmla="*/ 5268833 h 6229504"/>
                <a:gd name="connsiteX19" fmla="*/ 5120788 w 5124499"/>
                <a:gd name="connsiteY19" fmla="*/ 5268833 h 6229504"/>
                <a:gd name="connsiteX20" fmla="*/ 5111961 w 5124499"/>
                <a:gd name="connsiteY20" fmla="*/ 5340152 h 6229504"/>
                <a:gd name="connsiteX21" fmla="*/ 2695945 w 5124499"/>
                <a:gd name="connsiteY21" fmla="*/ 6229504 h 6229504"/>
                <a:gd name="connsiteX22" fmla="*/ 279930 w 5124499"/>
                <a:gd name="connsiteY22" fmla="*/ 5340152 h 6229504"/>
                <a:gd name="connsiteX23" fmla="*/ 271103 w 5124499"/>
                <a:gd name="connsiteY23" fmla="*/ 5268833 h 6229504"/>
                <a:gd name="connsiteX24" fmla="*/ 267391 w 5124499"/>
                <a:gd name="connsiteY24" fmla="*/ 5268833 h 6229504"/>
                <a:gd name="connsiteX25" fmla="*/ 267391 w 5124499"/>
                <a:gd name="connsiteY25" fmla="*/ 5238864 h 6229504"/>
                <a:gd name="connsiteX26" fmla="*/ 267391 w 5124499"/>
                <a:gd name="connsiteY26" fmla="*/ 1516827 h 6229504"/>
                <a:gd name="connsiteX27" fmla="*/ 0 w 5124499"/>
                <a:gd name="connsiteY27" fmla="*/ 1516827 h 6229504"/>
                <a:gd name="connsiteX28" fmla="*/ 0 w 5124499"/>
                <a:gd name="connsiteY28" fmla="*/ 995150 h 6229504"/>
                <a:gd name="connsiteX29" fmla="*/ 267391 w 5124499"/>
                <a:gd name="connsiteY29" fmla="*/ 995150 h 6229504"/>
                <a:gd name="connsiteX30" fmla="*/ 267391 w 5124499"/>
                <a:gd name="connsiteY30" fmla="*/ 990650 h 6229504"/>
                <a:gd name="connsiteX31" fmla="*/ 267391 w 5124499"/>
                <a:gd name="connsiteY31" fmla="*/ 990630 h 6229504"/>
                <a:gd name="connsiteX32" fmla="*/ 279930 w 5124499"/>
                <a:gd name="connsiteY32" fmla="*/ 889353 h 6229504"/>
                <a:gd name="connsiteX33" fmla="*/ 2695942 w 5124499"/>
                <a:gd name="connsiteY33" fmla="*/ 0 h 6229504"/>
                <a:gd name="connsiteX0" fmla="*/ 267391 w 5124499"/>
                <a:gd name="connsiteY0" fmla="*/ 785860 h 6229504"/>
                <a:gd name="connsiteX1" fmla="*/ 267391 w 5124499"/>
                <a:gd name="connsiteY1" fmla="*/ 914489 h 6229504"/>
                <a:gd name="connsiteX2" fmla="*/ 267391 w 5124499"/>
                <a:gd name="connsiteY2" fmla="*/ 990630 h 6229504"/>
                <a:gd name="connsiteX3" fmla="*/ 267388 w 5124499"/>
                <a:gd name="connsiteY3" fmla="*/ 990640 h 6229504"/>
                <a:gd name="connsiteX4" fmla="*/ 267391 w 5124499"/>
                <a:gd name="connsiteY4" fmla="*/ 785860 h 6229504"/>
                <a:gd name="connsiteX5" fmla="*/ 2695945 w 5124499"/>
                <a:gd name="connsiteY5" fmla="*/ 357376 h 6229504"/>
                <a:gd name="connsiteX6" fmla="*/ 1019653 w 5124499"/>
                <a:gd name="connsiteY6" fmla="*/ 849365 h 6229504"/>
                <a:gd name="connsiteX7" fmla="*/ 2695945 w 5124499"/>
                <a:gd name="connsiteY7" fmla="*/ 1341351 h 6229504"/>
                <a:gd name="connsiteX8" fmla="*/ 4372238 w 5124499"/>
                <a:gd name="connsiteY8" fmla="*/ 849365 h 6229504"/>
                <a:gd name="connsiteX9" fmla="*/ 2695945 w 5124499"/>
                <a:gd name="connsiteY9" fmla="*/ 357376 h 6229504"/>
                <a:gd name="connsiteX10" fmla="*/ 2695942 w 5124499"/>
                <a:gd name="connsiteY10" fmla="*/ 0 h 6229504"/>
                <a:gd name="connsiteX11" fmla="*/ 5111961 w 5124499"/>
                <a:gd name="connsiteY11" fmla="*/ 889353 h 6229504"/>
                <a:gd name="connsiteX12" fmla="*/ 5120788 w 5124499"/>
                <a:gd name="connsiteY12" fmla="*/ 960671 h 6229504"/>
                <a:gd name="connsiteX13" fmla="*/ 5124496 w 5124499"/>
                <a:gd name="connsiteY13" fmla="*/ 960671 h 6229504"/>
                <a:gd name="connsiteX14" fmla="*/ 5124496 w 5124499"/>
                <a:gd name="connsiteY14" fmla="*/ 990640 h 6229504"/>
                <a:gd name="connsiteX15" fmla="*/ 5124499 w 5124499"/>
                <a:gd name="connsiteY15" fmla="*/ 5238854 h 6229504"/>
                <a:gd name="connsiteX16" fmla="*/ 5124499 w 5124499"/>
                <a:gd name="connsiteY16" fmla="*/ 5238864 h 6229504"/>
                <a:gd name="connsiteX17" fmla="*/ 5124499 w 5124499"/>
                <a:gd name="connsiteY17" fmla="*/ 5238874 h 6229504"/>
                <a:gd name="connsiteX18" fmla="*/ 5124499 w 5124499"/>
                <a:gd name="connsiteY18" fmla="*/ 5268833 h 6229504"/>
                <a:gd name="connsiteX19" fmla="*/ 5120788 w 5124499"/>
                <a:gd name="connsiteY19" fmla="*/ 5268833 h 6229504"/>
                <a:gd name="connsiteX20" fmla="*/ 5111961 w 5124499"/>
                <a:gd name="connsiteY20" fmla="*/ 5340152 h 6229504"/>
                <a:gd name="connsiteX21" fmla="*/ 2695945 w 5124499"/>
                <a:gd name="connsiteY21" fmla="*/ 6229504 h 6229504"/>
                <a:gd name="connsiteX22" fmla="*/ 279930 w 5124499"/>
                <a:gd name="connsiteY22" fmla="*/ 5340152 h 6229504"/>
                <a:gd name="connsiteX23" fmla="*/ 271103 w 5124499"/>
                <a:gd name="connsiteY23" fmla="*/ 5268833 h 6229504"/>
                <a:gd name="connsiteX24" fmla="*/ 267391 w 5124499"/>
                <a:gd name="connsiteY24" fmla="*/ 5268833 h 6229504"/>
                <a:gd name="connsiteX25" fmla="*/ 267391 w 5124499"/>
                <a:gd name="connsiteY25" fmla="*/ 5238864 h 6229504"/>
                <a:gd name="connsiteX26" fmla="*/ 267391 w 5124499"/>
                <a:gd name="connsiteY26" fmla="*/ 1516827 h 6229504"/>
                <a:gd name="connsiteX27" fmla="*/ 0 w 5124499"/>
                <a:gd name="connsiteY27" fmla="*/ 995150 h 6229504"/>
                <a:gd name="connsiteX28" fmla="*/ 267391 w 5124499"/>
                <a:gd name="connsiteY28" fmla="*/ 995150 h 6229504"/>
                <a:gd name="connsiteX29" fmla="*/ 267391 w 5124499"/>
                <a:gd name="connsiteY29" fmla="*/ 990650 h 6229504"/>
                <a:gd name="connsiteX30" fmla="*/ 267391 w 5124499"/>
                <a:gd name="connsiteY30" fmla="*/ 990630 h 6229504"/>
                <a:gd name="connsiteX31" fmla="*/ 279930 w 5124499"/>
                <a:gd name="connsiteY31" fmla="*/ 889353 h 6229504"/>
                <a:gd name="connsiteX32" fmla="*/ 2695942 w 5124499"/>
                <a:gd name="connsiteY32" fmla="*/ 0 h 6229504"/>
                <a:gd name="connsiteX0" fmla="*/ 3 w 4857111"/>
                <a:gd name="connsiteY0" fmla="*/ 785860 h 6229504"/>
                <a:gd name="connsiteX1" fmla="*/ 3 w 4857111"/>
                <a:gd name="connsiteY1" fmla="*/ 914489 h 6229504"/>
                <a:gd name="connsiteX2" fmla="*/ 3 w 4857111"/>
                <a:gd name="connsiteY2" fmla="*/ 990630 h 6229504"/>
                <a:gd name="connsiteX3" fmla="*/ 0 w 4857111"/>
                <a:gd name="connsiteY3" fmla="*/ 990640 h 6229504"/>
                <a:gd name="connsiteX4" fmla="*/ 3 w 4857111"/>
                <a:gd name="connsiteY4" fmla="*/ 785860 h 6229504"/>
                <a:gd name="connsiteX5" fmla="*/ 2428557 w 4857111"/>
                <a:gd name="connsiteY5" fmla="*/ 357376 h 6229504"/>
                <a:gd name="connsiteX6" fmla="*/ 752265 w 4857111"/>
                <a:gd name="connsiteY6" fmla="*/ 849365 h 6229504"/>
                <a:gd name="connsiteX7" fmla="*/ 2428557 w 4857111"/>
                <a:gd name="connsiteY7" fmla="*/ 1341351 h 6229504"/>
                <a:gd name="connsiteX8" fmla="*/ 4104850 w 4857111"/>
                <a:gd name="connsiteY8" fmla="*/ 849365 h 6229504"/>
                <a:gd name="connsiteX9" fmla="*/ 2428557 w 4857111"/>
                <a:gd name="connsiteY9" fmla="*/ 357376 h 6229504"/>
                <a:gd name="connsiteX10" fmla="*/ 2428554 w 4857111"/>
                <a:gd name="connsiteY10" fmla="*/ 0 h 6229504"/>
                <a:gd name="connsiteX11" fmla="*/ 4844573 w 4857111"/>
                <a:gd name="connsiteY11" fmla="*/ 889353 h 6229504"/>
                <a:gd name="connsiteX12" fmla="*/ 4853400 w 4857111"/>
                <a:gd name="connsiteY12" fmla="*/ 960671 h 6229504"/>
                <a:gd name="connsiteX13" fmla="*/ 4857108 w 4857111"/>
                <a:gd name="connsiteY13" fmla="*/ 960671 h 6229504"/>
                <a:gd name="connsiteX14" fmla="*/ 4857108 w 4857111"/>
                <a:gd name="connsiteY14" fmla="*/ 990640 h 6229504"/>
                <a:gd name="connsiteX15" fmla="*/ 4857111 w 4857111"/>
                <a:gd name="connsiteY15" fmla="*/ 5238854 h 6229504"/>
                <a:gd name="connsiteX16" fmla="*/ 4857111 w 4857111"/>
                <a:gd name="connsiteY16" fmla="*/ 5238864 h 6229504"/>
                <a:gd name="connsiteX17" fmla="*/ 4857111 w 4857111"/>
                <a:gd name="connsiteY17" fmla="*/ 5238874 h 6229504"/>
                <a:gd name="connsiteX18" fmla="*/ 4857111 w 4857111"/>
                <a:gd name="connsiteY18" fmla="*/ 5268833 h 6229504"/>
                <a:gd name="connsiteX19" fmla="*/ 4853400 w 4857111"/>
                <a:gd name="connsiteY19" fmla="*/ 5268833 h 6229504"/>
                <a:gd name="connsiteX20" fmla="*/ 4844573 w 4857111"/>
                <a:gd name="connsiteY20" fmla="*/ 5340152 h 6229504"/>
                <a:gd name="connsiteX21" fmla="*/ 2428557 w 4857111"/>
                <a:gd name="connsiteY21" fmla="*/ 6229504 h 6229504"/>
                <a:gd name="connsiteX22" fmla="*/ 12542 w 4857111"/>
                <a:gd name="connsiteY22" fmla="*/ 5340152 h 6229504"/>
                <a:gd name="connsiteX23" fmla="*/ 3715 w 4857111"/>
                <a:gd name="connsiteY23" fmla="*/ 5268833 h 6229504"/>
                <a:gd name="connsiteX24" fmla="*/ 3 w 4857111"/>
                <a:gd name="connsiteY24" fmla="*/ 5268833 h 6229504"/>
                <a:gd name="connsiteX25" fmla="*/ 3 w 4857111"/>
                <a:gd name="connsiteY25" fmla="*/ 5238864 h 6229504"/>
                <a:gd name="connsiteX26" fmla="*/ 3 w 4857111"/>
                <a:gd name="connsiteY26" fmla="*/ 1516827 h 6229504"/>
                <a:gd name="connsiteX27" fmla="*/ 3 w 4857111"/>
                <a:gd name="connsiteY27" fmla="*/ 995150 h 6229504"/>
                <a:gd name="connsiteX28" fmla="*/ 3 w 4857111"/>
                <a:gd name="connsiteY28" fmla="*/ 990650 h 6229504"/>
                <a:gd name="connsiteX29" fmla="*/ 3 w 4857111"/>
                <a:gd name="connsiteY29" fmla="*/ 990630 h 6229504"/>
                <a:gd name="connsiteX30" fmla="*/ 12542 w 4857111"/>
                <a:gd name="connsiteY30" fmla="*/ 889353 h 6229504"/>
                <a:gd name="connsiteX31" fmla="*/ 2428554 w 4857111"/>
                <a:gd name="connsiteY31" fmla="*/ 0 h 6229504"/>
                <a:gd name="connsiteX0" fmla="*/ 0 w 4857111"/>
                <a:gd name="connsiteY0" fmla="*/ 990640 h 6229504"/>
                <a:gd name="connsiteX1" fmla="*/ 3 w 4857111"/>
                <a:gd name="connsiteY1" fmla="*/ 914489 h 6229504"/>
                <a:gd name="connsiteX2" fmla="*/ 3 w 4857111"/>
                <a:gd name="connsiteY2" fmla="*/ 990630 h 6229504"/>
                <a:gd name="connsiteX3" fmla="*/ 0 w 4857111"/>
                <a:gd name="connsiteY3" fmla="*/ 990640 h 6229504"/>
                <a:gd name="connsiteX4" fmla="*/ 2428557 w 4857111"/>
                <a:gd name="connsiteY4" fmla="*/ 357376 h 6229504"/>
                <a:gd name="connsiteX5" fmla="*/ 752265 w 4857111"/>
                <a:gd name="connsiteY5" fmla="*/ 849365 h 6229504"/>
                <a:gd name="connsiteX6" fmla="*/ 2428557 w 4857111"/>
                <a:gd name="connsiteY6" fmla="*/ 1341351 h 6229504"/>
                <a:gd name="connsiteX7" fmla="*/ 4104850 w 4857111"/>
                <a:gd name="connsiteY7" fmla="*/ 849365 h 6229504"/>
                <a:gd name="connsiteX8" fmla="*/ 2428557 w 4857111"/>
                <a:gd name="connsiteY8" fmla="*/ 357376 h 6229504"/>
                <a:gd name="connsiteX9" fmla="*/ 2428554 w 4857111"/>
                <a:gd name="connsiteY9" fmla="*/ 0 h 6229504"/>
                <a:gd name="connsiteX10" fmla="*/ 4844573 w 4857111"/>
                <a:gd name="connsiteY10" fmla="*/ 889353 h 6229504"/>
                <a:gd name="connsiteX11" fmla="*/ 4853400 w 4857111"/>
                <a:gd name="connsiteY11" fmla="*/ 960671 h 6229504"/>
                <a:gd name="connsiteX12" fmla="*/ 4857108 w 4857111"/>
                <a:gd name="connsiteY12" fmla="*/ 960671 h 6229504"/>
                <a:gd name="connsiteX13" fmla="*/ 4857108 w 4857111"/>
                <a:gd name="connsiteY13" fmla="*/ 990640 h 6229504"/>
                <a:gd name="connsiteX14" fmla="*/ 4857111 w 4857111"/>
                <a:gd name="connsiteY14" fmla="*/ 5238854 h 6229504"/>
                <a:gd name="connsiteX15" fmla="*/ 4857111 w 4857111"/>
                <a:gd name="connsiteY15" fmla="*/ 5238864 h 6229504"/>
                <a:gd name="connsiteX16" fmla="*/ 4857111 w 4857111"/>
                <a:gd name="connsiteY16" fmla="*/ 5238874 h 6229504"/>
                <a:gd name="connsiteX17" fmla="*/ 4857111 w 4857111"/>
                <a:gd name="connsiteY17" fmla="*/ 5268833 h 6229504"/>
                <a:gd name="connsiteX18" fmla="*/ 4853400 w 4857111"/>
                <a:gd name="connsiteY18" fmla="*/ 5268833 h 6229504"/>
                <a:gd name="connsiteX19" fmla="*/ 4844573 w 4857111"/>
                <a:gd name="connsiteY19" fmla="*/ 5340152 h 6229504"/>
                <a:gd name="connsiteX20" fmla="*/ 2428557 w 4857111"/>
                <a:gd name="connsiteY20" fmla="*/ 6229504 h 6229504"/>
                <a:gd name="connsiteX21" fmla="*/ 12542 w 4857111"/>
                <a:gd name="connsiteY21" fmla="*/ 5340152 h 6229504"/>
                <a:gd name="connsiteX22" fmla="*/ 3715 w 4857111"/>
                <a:gd name="connsiteY22" fmla="*/ 5268833 h 6229504"/>
                <a:gd name="connsiteX23" fmla="*/ 3 w 4857111"/>
                <a:gd name="connsiteY23" fmla="*/ 5268833 h 6229504"/>
                <a:gd name="connsiteX24" fmla="*/ 3 w 4857111"/>
                <a:gd name="connsiteY24" fmla="*/ 5238864 h 6229504"/>
                <a:gd name="connsiteX25" fmla="*/ 3 w 4857111"/>
                <a:gd name="connsiteY25" fmla="*/ 1516827 h 6229504"/>
                <a:gd name="connsiteX26" fmla="*/ 3 w 4857111"/>
                <a:gd name="connsiteY26" fmla="*/ 995150 h 6229504"/>
                <a:gd name="connsiteX27" fmla="*/ 3 w 4857111"/>
                <a:gd name="connsiteY27" fmla="*/ 990650 h 6229504"/>
                <a:gd name="connsiteX28" fmla="*/ 3 w 4857111"/>
                <a:gd name="connsiteY28" fmla="*/ 990630 h 6229504"/>
                <a:gd name="connsiteX29" fmla="*/ 12542 w 4857111"/>
                <a:gd name="connsiteY29" fmla="*/ 889353 h 6229504"/>
                <a:gd name="connsiteX30" fmla="*/ 2428554 w 4857111"/>
                <a:gd name="connsiteY30" fmla="*/ 0 h 6229504"/>
                <a:gd name="connsiteX0" fmla="*/ 0 w 4857111"/>
                <a:gd name="connsiteY0" fmla="*/ 990640 h 6229504"/>
                <a:gd name="connsiteX1" fmla="*/ 3 w 4857111"/>
                <a:gd name="connsiteY1" fmla="*/ 914489 h 6229504"/>
                <a:gd name="connsiteX2" fmla="*/ 3 w 4857111"/>
                <a:gd name="connsiteY2" fmla="*/ 990630 h 6229504"/>
                <a:gd name="connsiteX3" fmla="*/ 0 w 4857111"/>
                <a:gd name="connsiteY3" fmla="*/ 990640 h 6229504"/>
                <a:gd name="connsiteX4" fmla="*/ 2428557 w 4857111"/>
                <a:gd name="connsiteY4" fmla="*/ 357376 h 6229504"/>
                <a:gd name="connsiteX5" fmla="*/ 752265 w 4857111"/>
                <a:gd name="connsiteY5" fmla="*/ 849365 h 6229504"/>
                <a:gd name="connsiteX6" fmla="*/ 2428557 w 4857111"/>
                <a:gd name="connsiteY6" fmla="*/ 1341351 h 6229504"/>
                <a:gd name="connsiteX7" fmla="*/ 4104850 w 4857111"/>
                <a:gd name="connsiteY7" fmla="*/ 849365 h 6229504"/>
                <a:gd name="connsiteX8" fmla="*/ 2428557 w 4857111"/>
                <a:gd name="connsiteY8" fmla="*/ 357376 h 6229504"/>
                <a:gd name="connsiteX9" fmla="*/ 2428554 w 4857111"/>
                <a:gd name="connsiteY9" fmla="*/ 0 h 6229504"/>
                <a:gd name="connsiteX10" fmla="*/ 4844573 w 4857111"/>
                <a:gd name="connsiteY10" fmla="*/ 889353 h 6229504"/>
                <a:gd name="connsiteX11" fmla="*/ 4853400 w 4857111"/>
                <a:gd name="connsiteY11" fmla="*/ 960671 h 6229504"/>
                <a:gd name="connsiteX12" fmla="*/ 4857108 w 4857111"/>
                <a:gd name="connsiteY12" fmla="*/ 960671 h 6229504"/>
                <a:gd name="connsiteX13" fmla="*/ 4857108 w 4857111"/>
                <a:gd name="connsiteY13" fmla="*/ 990640 h 6229504"/>
                <a:gd name="connsiteX14" fmla="*/ 4857111 w 4857111"/>
                <a:gd name="connsiteY14" fmla="*/ 5238854 h 6229504"/>
                <a:gd name="connsiteX15" fmla="*/ 4857111 w 4857111"/>
                <a:gd name="connsiteY15" fmla="*/ 5238864 h 6229504"/>
                <a:gd name="connsiteX16" fmla="*/ 4857111 w 4857111"/>
                <a:gd name="connsiteY16" fmla="*/ 5238874 h 6229504"/>
                <a:gd name="connsiteX17" fmla="*/ 4857111 w 4857111"/>
                <a:gd name="connsiteY17" fmla="*/ 5268833 h 6229504"/>
                <a:gd name="connsiteX18" fmla="*/ 4853400 w 4857111"/>
                <a:gd name="connsiteY18" fmla="*/ 5268833 h 6229504"/>
                <a:gd name="connsiteX19" fmla="*/ 4844573 w 4857111"/>
                <a:gd name="connsiteY19" fmla="*/ 5340152 h 6229504"/>
                <a:gd name="connsiteX20" fmla="*/ 2428557 w 4857111"/>
                <a:gd name="connsiteY20" fmla="*/ 6229504 h 6229504"/>
                <a:gd name="connsiteX21" fmla="*/ 12542 w 4857111"/>
                <a:gd name="connsiteY21" fmla="*/ 5340152 h 6229504"/>
                <a:gd name="connsiteX22" fmla="*/ 3715 w 4857111"/>
                <a:gd name="connsiteY22" fmla="*/ 5268833 h 6229504"/>
                <a:gd name="connsiteX23" fmla="*/ 3 w 4857111"/>
                <a:gd name="connsiteY23" fmla="*/ 5268833 h 6229504"/>
                <a:gd name="connsiteX24" fmla="*/ 3 w 4857111"/>
                <a:gd name="connsiteY24" fmla="*/ 5238864 h 6229504"/>
                <a:gd name="connsiteX25" fmla="*/ 3 w 4857111"/>
                <a:gd name="connsiteY25" fmla="*/ 1516827 h 6229504"/>
                <a:gd name="connsiteX26" fmla="*/ 3 w 4857111"/>
                <a:gd name="connsiteY26" fmla="*/ 995150 h 6229504"/>
                <a:gd name="connsiteX27" fmla="*/ 3 w 4857111"/>
                <a:gd name="connsiteY27" fmla="*/ 990650 h 6229504"/>
                <a:gd name="connsiteX28" fmla="*/ 12542 w 4857111"/>
                <a:gd name="connsiteY28" fmla="*/ 889353 h 6229504"/>
                <a:gd name="connsiteX29" fmla="*/ 2428554 w 4857111"/>
                <a:gd name="connsiteY29" fmla="*/ 0 h 6229504"/>
                <a:gd name="connsiteX0" fmla="*/ 0 w 4857111"/>
                <a:gd name="connsiteY0" fmla="*/ 990640 h 6229504"/>
                <a:gd name="connsiteX1" fmla="*/ 3 w 4857111"/>
                <a:gd name="connsiteY1" fmla="*/ 914489 h 6229504"/>
                <a:gd name="connsiteX2" fmla="*/ 3 w 4857111"/>
                <a:gd name="connsiteY2" fmla="*/ 990630 h 6229504"/>
                <a:gd name="connsiteX3" fmla="*/ 0 w 4857111"/>
                <a:gd name="connsiteY3" fmla="*/ 990640 h 6229504"/>
                <a:gd name="connsiteX4" fmla="*/ 2428557 w 4857111"/>
                <a:gd name="connsiteY4" fmla="*/ 357376 h 6229504"/>
                <a:gd name="connsiteX5" fmla="*/ 752265 w 4857111"/>
                <a:gd name="connsiteY5" fmla="*/ 849365 h 6229504"/>
                <a:gd name="connsiteX6" fmla="*/ 2428557 w 4857111"/>
                <a:gd name="connsiteY6" fmla="*/ 1341351 h 6229504"/>
                <a:gd name="connsiteX7" fmla="*/ 4104850 w 4857111"/>
                <a:gd name="connsiteY7" fmla="*/ 849365 h 6229504"/>
                <a:gd name="connsiteX8" fmla="*/ 2428557 w 4857111"/>
                <a:gd name="connsiteY8" fmla="*/ 357376 h 6229504"/>
                <a:gd name="connsiteX9" fmla="*/ 2428554 w 4857111"/>
                <a:gd name="connsiteY9" fmla="*/ 0 h 6229504"/>
                <a:gd name="connsiteX10" fmla="*/ 4844573 w 4857111"/>
                <a:gd name="connsiteY10" fmla="*/ 889353 h 6229504"/>
                <a:gd name="connsiteX11" fmla="*/ 4853400 w 4857111"/>
                <a:gd name="connsiteY11" fmla="*/ 960671 h 6229504"/>
                <a:gd name="connsiteX12" fmla="*/ 4857108 w 4857111"/>
                <a:gd name="connsiteY12" fmla="*/ 960671 h 6229504"/>
                <a:gd name="connsiteX13" fmla="*/ 4857108 w 4857111"/>
                <a:gd name="connsiteY13" fmla="*/ 990640 h 6229504"/>
                <a:gd name="connsiteX14" fmla="*/ 4857111 w 4857111"/>
                <a:gd name="connsiteY14" fmla="*/ 5238854 h 6229504"/>
                <a:gd name="connsiteX15" fmla="*/ 4857111 w 4857111"/>
                <a:gd name="connsiteY15" fmla="*/ 5238864 h 6229504"/>
                <a:gd name="connsiteX16" fmla="*/ 4857111 w 4857111"/>
                <a:gd name="connsiteY16" fmla="*/ 5238874 h 6229504"/>
                <a:gd name="connsiteX17" fmla="*/ 4857111 w 4857111"/>
                <a:gd name="connsiteY17" fmla="*/ 5268833 h 6229504"/>
                <a:gd name="connsiteX18" fmla="*/ 4853400 w 4857111"/>
                <a:gd name="connsiteY18" fmla="*/ 5268833 h 6229504"/>
                <a:gd name="connsiteX19" fmla="*/ 4844573 w 4857111"/>
                <a:gd name="connsiteY19" fmla="*/ 5340152 h 6229504"/>
                <a:gd name="connsiteX20" fmla="*/ 2428557 w 4857111"/>
                <a:gd name="connsiteY20" fmla="*/ 6229504 h 6229504"/>
                <a:gd name="connsiteX21" fmla="*/ 12542 w 4857111"/>
                <a:gd name="connsiteY21" fmla="*/ 5340152 h 6229504"/>
                <a:gd name="connsiteX22" fmla="*/ 3715 w 4857111"/>
                <a:gd name="connsiteY22" fmla="*/ 5268833 h 6229504"/>
                <a:gd name="connsiteX23" fmla="*/ 3 w 4857111"/>
                <a:gd name="connsiteY23" fmla="*/ 5268833 h 6229504"/>
                <a:gd name="connsiteX24" fmla="*/ 3 w 4857111"/>
                <a:gd name="connsiteY24" fmla="*/ 5238864 h 6229504"/>
                <a:gd name="connsiteX25" fmla="*/ 3 w 4857111"/>
                <a:gd name="connsiteY25" fmla="*/ 1516827 h 6229504"/>
                <a:gd name="connsiteX26" fmla="*/ 3 w 4857111"/>
                <a:gd name="connsiteY26" fmla="*/ 995150 h 6229504"/>
                <a:gd name="connsiteX27" fmla="*/ 12542 w 4857111"/>
                <a:gd name="connsiteY27" fmla="*/ 889353 h 6229504"/>
                <a:gd name="connsiteX28" fmla="*/ 2428554 w 4857111"/>
                <a:gd name="connsiteY28" fmla="*/ 0 h 6229504"/>
                <a:gd name="connsiteX0" fmla="*/ 0 w 4857111"/>
                <a:gd name="connsiteY0" fmla="*/ 990640 h 6229504"/>
                <a:gd name="connsiteX1" fmla="*/ 3 w 4857111"/>
                <a:gd name="connsiteY1" fmla="*/ 914489 h 6229504"/>
                <a:gd name="connsiteX2" fmla="*/ 3 w 4857111"/>
                <a:gd name="connsiteY2" fmla="*/ 990630 h 6229504"/>
                <a:gd name="connsiteX3" fmla="*/ 0 w 4857111"/>
                <a:gd name="connsiteY3" fmla="*/ 990640 h 6229504"/>
                <a:gd name="connsiteX4" fmla="*/ 2428557 w 4857111"/>
                <a:gd name="connsiteY4" fmla="*/ 357376 h 6229504"/>
                <a:gd name="connsiteX5" fmla="*/ 752265 w 4857111"/>
                <a:gd name="connsiteY5" fmla="*/ 849365 h 6229504"/>
                <a:gd name="connsiteX6" fmla="*/ 2428557 w 4857111"/>
                <a:gd name="connsiteY6" fmla="*/ 1341351 h 6229504"/>
                <a:gd name="connsiteX7" fmla="*/ 4104850 w 4857111"/>
                <a:gd name="connsiteY7" fmla="*/ 849365 h 6229504"/>
                <a:gd name="connsiteX8" fmla="*/ 2428557 w 4857111"/>
                <a:gd name="connsiteY8" fmla="*/ 357376 h 6229504"/>
                <a:gd name="connsiteX9" fmla="*/ 2428554 w 4857111"/>
                <a:gd name="connsiteY9" fmla="*/ 0 h 6229504"/>
                <a:gd name="connsiteX10" fmla="*/ 4844573 w 4857111"/>
                <a:gd name="connsiteY10" fmla="*/ 889353 h 6229504"/>
                <a:gd name="connsiteX11" fmla="*/ 4853400 w 4857111"/>
                <a:gd name="connsiteY11" fmla="*/ 960671 h 6229504"/>
                <a:gd name="connsiteX12" fmla="*/ 4857108 w 4857111"/>
                <a:gd name="connsiteY12" fmla="*/ 960671 h 6229504"/>
                <a:gd name="connsiteX13" fmla="*/ 4857108 w 4857111"/>
                <a:gd name="connsiteY13" fmla="*/ 990640 h 6229504"/>
                <a:gd name="connsiteX14" fmla="*/ 4857111 w 4857111"/>
                <a:gd name="connsiteY14" fmla="*/ 5238854 h 6229504"/>
                <a:gd name="connsiteX15" fmla="*/ 4857111 w 4857111"/>
                <a:gd name="connsiteY15" fmla="*/ 5238864 h 6229504"/>
                <a:gd name="connsiteX16" fmla="*/ 4857111 w 4857111"/>
                <a:gd name="connsiteY16" fmla="*/ 5238874 h 6229504"/>
                <a:gd name="connsiteX17" fmla="*/ 4857111 w 4857111"/>
                <a:gd name="connsiteY17" fmla="*/ 5268833 h 6229504"/>
                <a:gd name="connsiteX18" fmla="*/ 4853400 w 4857111"/>
                <a:gd name="connsiteY18" fmla="*/ 5268833 h 6229504"/>
                <a:gd name="connsiteX19" fmla="*/ 4844573 w 4857111"/>
                <a:gd name="connsiteY19" fmla="*/ 5340152 h 6229504"/>
                <a:gd name="connsiteX20" fmla="*/ 2428557 w 4857111"/>
                <a:gd name="connsiteY20" fmla="*/ 6229504 h 6229504"/>
                <a:gd name="connsiteX21" fmla="*/ 12542 w 4857111"/>
                <a:gd name="connsiteY21" fmla="*/ 5340152 h 6229504"/>
                <a:gd name="connsiteX22" fmla="*/ 3715 w 4857111"/>
                <a:gd name="connsiteY22" fmla="*/ 5268833 h 6229504"/>
                <a:gd name="connsiteX23" fmla="*/ 3 w 4857111"/>
                <a:gd name="connsiteY23" fmla="*/ 5268833 h 6229504"/>
                <a:gd name="connsiteX24" fmla="*/ 3 w 4857111"/>
                <a:gd name="connsiteY24" fmla="*/ 5238864 h 6229504"/>
                <a:gd name="connsiteX25" fmla="*/ 3 w 4857111"/>
                <a:gd name="connsiteY25" fmla="*/ 1516827 h 6229504"/>
                <a:gd name="connsiteX26" fmla="*/ 12542 w 4857111"/>
                <a:gd name="connsiteY26" fmla="*/ 889353 h 6229504"/>
                <a:gd name="connsiteX27" fmla="*/ 2428554 w 4857111"/>
                <a:gd name="connsiteY27" fmla="*/ 0 h 6229504"/>
                <a:gd name="connsiteX0" fmla="*/ 0 w 4860041"/>
                <a:gd name="connsiteY0" fmla="*/ 999433 h 6229504"/>
                <a:gd name="connsiteX1" fmla="*/ 2933 w 4860041"/>
                <a:gd name="connsiteY1" fmla="*/ 914489 h 6229504"/>
                <a:gd name="connsiteX2" fmla="*/ 2933 w 4860041"/>
                <a:gd name="connsiteY2" fmla="*/ 990630 h 6229504"/>
                <a:gd name="connsiteX3" fmla="*/ 0 w 4860041"/>
                <a:gd name="connsiteY3" fmla="*/ 999433 h 6229504"/>
                <a:gd name="connsiteX4" fmla="*/ 2431487 w 4860041"/>
                <a:gd name="connsiteY4" fmla="*/ 357376 h 6229504"/>
                <a:gd name="connsiteX5" fmla="*/ 755195 w 4860041"/>
                <a:gd name="connsiteY5" fmla="*/ 849365 h 6229504"/>
                <a:gd name="connsiteX6" fmla="*/ 2431487 w 4860041"/>
                <a:gd name="connsiteY6" fmla="*/ 1341351 h 6229504"/>
                <a:gd name="connsiteX7" fmla="*/ 4107780 w 4860041"/>
                <a:gd name="connsiteY7" fmla="*/ 849365 h 6229504"/>
                <a:gd name="connsiteX8" fmla="*/ 2431487 w 4860041"/>
                <a:gd name="connsiteY8" fmla="*/ 357376 h 6229504"/>
                <a:gd name="connsiteX9" fmla="*/ 2431484 w 4860041"/>
                <a:gd name="connsiteY9" fmla="*/ 0 h 6229504"/>
                <a:gd name="connsiteX10" fmla="*/ 4847503 w 4860041"/>
                <a:gd name="connsiteY10" fmla="*/ 889353 h 6229504"/>
                <a:gd name="connsiteX11" fmla="*/ 4856330 w 4860041"/>
                <a:gd name="connsiteY11" fmla="*/ 960671 h 6229504"/>
                <a:gd name="connsiteX12" fmla="*/ 4860038 w 4860041"/>
                <a:gd name="connsiteY12" fmla="*/ 960671 h 6229504"/>
                <a:gd name="connsiteX13" fmla="*/ 4860038 w 4860041"/>
                <a:gd name="connsiteY13" fmla="*/ 990640 h 6229504"/>
                <a:gd name="connsiteX14" fmla="*/ 4860041 w 4860041"/>
                <a:gd name="connsiteY14" fmla="*/ 5238854 h 6229504"/>
                <a:gd name="connsiteX15" fmla="*/ 4860041 w 4860041"/>
                <a:gd name="connsiteY15" fmla="*/ 5238864 h 6229504"/>
                <a:gd name="connsiteX16" fmla="*/ 4860041 w 4860041"/>
                <a:gd name="connsiteY16" fmla="*/ 5238874 h 6229504"/>
                <a:gd name="connsiteX17" fmla="*/ 4860041 w 4860041"/>
                <a:gd name="connsiteY17" fmla="*/ 5268833 h 6229504"/>
                <a:gd name="connsiteX18" fmla="*/ 4856330 w 4860041"/>
                <a:gd name="connsiteY18" fmla="*/ 5268833 h 6229504"/>
                <a:gd name="connsiteX19" fmla="*/ 4847503 w 4860041"/>
                <a:gd name="connsiteY19" fmla="*/ 5340152 h 6229504"/>
                <a:gd name="connsiteX20" fmla="*/ 2431487 w 4860041"/>
                <a:gd name="connsiteY20" fmla="*/ 6229504 h 6229504"/>
                <a:gd name="connsiteX21" fmla="*/ 15472 w 4860041"/>
                <a:gd name="connsiteY21" fmla="*/ 5340152 h 6229504"/>
                <a:gd name="connsiteX22" fmla="*/ 6645 w 4860041"/>
                <a:gd name="connsiteY22" fmla="*/ 5268833 h 6229504"/>
                <a:gd name="connsiteX23" fmla="*/ 2933 w 4860041"/>
                <a:gd name="connsiteY23" fmla="*/ 5268833 h 6229504"/>
                <a:gd name="connsiteX24" fmla="*/ 2933 w 4860041"/>
                <a:gd name="connsiteY24" fmla="*/ 5238864 h 6229504"/>
                <a:gd name="connsiteX25" fmla="*/ 2933 w 4860041"/>
                <a:gd name="connsiteY25" fmla="*/ 1516827 h 6229504"/>
                <a:gd name="connsiteX26" fmla="*/ 15472 w 4860041"/>
                <a:gd name="connsiteY26" fmla="*/ 889353 h 6229504"/>
                <a:gd name="connsiteX27" fmla="*/ 2431484 w 4860041"/>
                <a:gd name="connsiteY27" fmla="*/ 0 h 6229504"/>
                <a:gd name="connsiteX0" fmla="*/ 0 w 4857108"/>
                <a:gd name="connsiteY0" fmla="*/ 990630 h 6229504"/>
                <a:gd name="connsiteX1" fmla="*/ 0 w 4857108"/>
                <a:gd name="connsiteY1" fmla="*/ 914489 h 6229504"/>
                <a:gd name="connsiteX2" fmla="*/ 0 w 4857108"/>
                <a:gd name="connsiteY2" fmla="*/ 990630 h 6229504"/>
                <a:gd name="connsiteX3" fmla="*/ 2428554 w 4857108"/>
                <a:gd name="connsiteY3" fmla="*/ 357376 h 6229504"/>
                <a:gd name="connsiteX4" fmla="*/ 752262 w 4857108"/>
                <a:gd name="connsiteY4" fmla="*/ 849365 h 6229504"/>
                <a:gd name="connsiteX5" fmla="*/ 2428554 w 4857108"/>
                <a:gd name="connsiteY5" fmla="*/ 1341351 h 6229504"/>
                <a:gd name="connsiteX6" fmla="*/ 4104847 w 4857108"/>
                <a:gd name="connsiteY6" fmla="*/ 849365 h 6229504"/>
                <a:gd name="connsiteX7" fmla="*/ 2428554 w 4857108"/>
                <a:gd name="connsiteY7" fmla="*/ 357376 h 6229504"/>
                <a:gd name="connsiteX8" fmla="*/ 2428551 w 4857108"/>
                <a:gd name="connsiteY8" fmla="*/ 0 h 6229504"/>
                <a:gd name="connsiteX9" fmla="*/ 4844570 w 4857108"/>
                <a:gd name="connsiteY9" fmla="*/ 889353 h 6229504"/>
                <a:gd name="connsiteX10" fmla="*/ 4853397 w 4857108"/>
                <a:gd name="connsiteY10" fmla="*/ 960671 h 6229504"/>
                <a:gd name="connsiteX11" fmla="*/ 4857105 w 4857108"/>
                <a:gd name="connsiteY11" fmla="*/ 960671 h 6229504"/>
                <a:gd name="connsiteX12" fmla="*/ 4857105 w 4857108"/>
                <a:gd name="connsiteY12" fmla="*/ 990640 h 6229504"/>
                <a:gd name="connsiteX13" fmla="*/ 4857108 w 4857108"/>
                <a:gd name="connsiteY13" fmla="*/ 5238854 h 6229504"/>
                <a:gd name="connsiteX14" fmla="*/ 4857108 w 4857108"/>
                <a:gd name="connsiteY14" fmla="*/ 5238864 h 6229504"/>
                <a:gd name="connsiteX15" fmla="*/ 4857108 w 4857108"/>
                <a:gd name="connsiteY15" fmla="*/ 5238874 h 6229504"/>
                <a:gd name="connsiteX16" fmla="*/ 4857108 w 4857108"/>
                <a:gd name="connsiteY16" fmla="*/ 5268833 h 6229504"/>
                <a:gd name="connsiteX17" fmla="*/ 4853397 w 4857108"/>
                <a:gd name="connsiteY17" fmla="*/ 5268833 h 6229504"/>
                <a:gd name="connsiteX18" fmla="*/ 4844570 w 4857108"/>
                <a:gd name="connsiteY18" fmla="*/ 5340152 h 6229504"/>
                <a:gd name="connsiteX19" fmla="*/ 2428554 w 4857108"/>
                <a:gd name="connsiteY19" fmla="*/ 6229504 h 6229504"/>
                <a:gd name="connsiteX20" fmla="*/ 12539 w 4857108"/>
                <a:gd name="connsiteY20" fmla="*/ 5340152 h 6229504"/>
                <a:gd name="connsiteX21" fmla="*/ 3712 w 4857108"/>
                <a:gd name="connsiteY21" fmla="*/ 5268833 h 6229504"/>
                <a:gd name="connsiteX22" fmla="*/ 0 w 4857108"/>
                <a:gd name="connsiteY22" fmla="*/ 5268833 h 6229504"/>
                <a:gd name="connsiteX23" fmla="*/ 0 w 4857108"/>
                <a:gd name="connsiteY23" fmla="*/ 5238864 h 6229504"/>
                <a:gd name="connsiteX24" fmla="*/ 0 w 4857108"/>
                <a:gd name="connsiteY24" fmla="*/ 1516827 h 6229504"/>
                <a:gd name="connsiteX25" fmla="*/ 12539 w 4857108"/>
                <a:gd name="connsiteY25" fmla="*/ 889353 h 6229504"/>
                <a:gd name="connsiteX26" fmla="*/ 2428551 w 4857108"/>
                <a:gd name="connsiteY26"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5 w 4857108"/>
                <a:gd name="connsiteY9" fmla="*/ 990640 h 6229504"/>
                <a:gd name="connsiteX10" fmla="*/ 4857108 w 4857108"/>
                <a:gd name="connsiteY10" fmla="*/ 5238854 h 6229504"/>
                <a:gd name="connsiteX11" fmla="*/ 4857108 w 4857108"/>
                <a:gd name="connsiteY11" fmla="*/ 5238864 h 6229504"/>
                <a:gd name="connsiteX12" fmla="*/ 4857108 w 4857108"/>
                <a:gd name="connsiteY12" fmla="*/ 5238874 h 6229504"/>
                <a:gd name="connsiteX13" fmla="*/ 4857108 w 4857108"/>
                <a:gd name="connsiteY13" fmla="*/ 5268833 h 6229504"/>
                <a:gd name="connsiteX14" fmla="*/ 4853397 w 4857108"/>
                <a:gd name="connsiteY14" fmla="*/ 5268833 h 6229504"/>
                <a:gd name="connsiteX15" fmla="*/ 4844570 w 4857108"/>
                <a:gd name="connsiteY15" fmla="*/ 5340152 h 6229504"/>
                <a:gd name="connsiteX16" fmla="*/ 2428554 w 4857108"/>
                <a:gd name="connsiteY16" fmla="*/ 6229504 h 6229504"/>
                <a:gd name="connsiteX17" fmla="*/ 12539 w 4857108"/>
                <a:gd name="connsiteY17" fmla="*/ 5340152 h 6229504"/>
                <a:gd name="connsiteX18" fmla="*/ 3712 w 4857108"/>
                <a:gd name="connsiteY18" fmla="*/ 5268833 h 6229504"/>
                <a:gd name="connsiteX19" fmla="*/ 0 w 4857108"/>
                <a:gd name="connsiteY19" fmla="*/ 5268833 h 6229504"/>
                <a:gd name="connsiteX20" fmla="*/ 0 w 4857108"/>
                <a:gd name="connsiteY20" fmla="*/ 5238864 h 6229504"/>
                <a:gd name="connsiteX21" fmla="*/ 0 w 4857108"/>
                <a:gd name="connsiteY21" fmla="*/ 1516827 h 6229504"/>
                <a:gd name="connsiteX22" fmla="*/ 12539 w 4857108"/>
                <a:gd name="connsiteY22" fmla="*/ 889353 h 6229504"/>
                <a:gd name="connsiteX23" fmla="*/ 2428551 w 4857108"/>
                <a:gd name="connsiteY23"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57108 w 4857108"/>
                <a:gd name="connsiteY10" fmla="*/ 5238864 h 6229504"/>
                <a:gd name="connsiteX11" fmla="*/ 4857108 w 4857108"/>
                <a:gd name="connsiteY11" fmla="*/ 5238874 h 6229504"/>
                <a:gd name="connsiteX12" fmla="*/ 4857108 w 4857108"/>
                <a:gd name="connsiteY12" fmla="*/ 5268833 h 6229504"/>
                <a:gd name="connsiteX13" fmla="*/ 4853397 w 4857108"/>
                <a:gd name="connsiteY13" fmla="*/ 5268833 h 6229504"/>
                <a:gd name="connsiteX14" fmla="*/ 4844570 w 4857108"/>
                <a:gd name="connsiteY14" fmla="*/ 5340152 h 6229504"/>
                <a:gd name="connsiteX15" fmla="*/ 2428554 w 4857108"/>
                <a:gd name="connsiteY15" fmla="*/ 6229504 h 6229504"/>
                <a:gd name="connsiteX16" fmla="*/ 12539 w 4857108"/>
                <a:gd name="connsiteY16" fmla="*/ 5340152 h 6229504"/>
                <a:gd name="connsiteX17" fmla="*/ 3712 w 4857108"/>
                <a:gd name="connsiteY17" fmla="*/ 5268833 h 6229504"/>
                <a:gd name="connsiteX18" fmla="*/ 0 w 4857108"/>
                <a:gd name="connsiteY18" fmla="*/ 5268833 h 6229504"/>
                <a:gd name="connsiteX19" fmla="*/ 0 w 4857108"/>
                <a:gd name="connsiteY19" fmla="*/ 5238864 h 6229504"/>
                <a:gd name="connsiteX20" fmla="*/ 0 w 4857108"/>
                <a:gd name="connsiteY20" fmla="*/ 1516827 h 6229504"/>
                <a:gd name="connsiteX21" fmla="*/ 12539 w 4857108"/>
                <a:gd name="connsiteY21" fmla="*/ 889353 h 6229504"/>
                <a:gd name="connsiteX22" fmla="*/ 2428551 w 4857108"/>
                <a:gd name="connsiteY22"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57108 w 4857108"/>
                <a:gd name="connsiteY10" fmla="*/ 5238864 h 6229504"/>
                <a:gd name="connsiteX11" fmla="*/ 4857108 w 4857108"/>
                <a:gd name="connsiteY11" fmla="*/ 5238874 h 6229504"/>
                <a:gd name="connsiteX12" fmla="*/ 4857108 w 4857108"/>
                <a:gd name="connsiteY12" fmla="*/ 5268833 h 6229504"/>
                <a:gd name="connsiteX13" fmla="*/ 4844570 w 4857108"/>
                <a:gd name="connsiteY13" fmla="*/ 5340152 h 6229504"/>
                <a:gd name="connsiteX14" fmla="*/ 2428554 w 4857108"/>
                <a:gd name="connsiteY14" fmla="*/ 6229504 h 6229504"/>
                <a:gd name="connsiteX15" fmla="*/ 12539 w 4857108"/>
                <a:gd name="connsiteY15" fmla="*/ 5340152 h 6229504"/>
                <a:gd name="connsiteX16" fmla="*/ 3712 w 4857108"/>
                <a:gd name="connsiteY16" fmla="*/ 5268833 h 6229504"/>
                <a:gd name="connsiteX17" fmla="*/ 0 w 4857108"/>
                <a:gd name="connsiteY17" fmla="*/ 5268833 h 6229504"/>
                <a:gd name="connsiteX18" fmla="*/ 0 w 4857108"/>
                <a:gd name="connsiteY18" fmla="*/ 5238864 h 6229504"/>
                <a:gd name="connsiteX19" fmla="*/ 0 w 4857108"/>
                <a:gd name="connsiteY19" fmla="*/ 1516827 h 6229504"/>
                <a:gd name="connsiteX20" fmla="*/ 12539 w 4857108"/>
                <a:gd name="connsiteY20" fmla="*/ 889353 h 6229504"/>
                <a:gd name="connsiteX21" fmla="*/ 2428551 w 4857108"/>
                <a:gd name="connsiteY21"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57108 w 4857108"/>
                <a:gd name="connsiteY10" fmla="*/ 5238864 h 6229504"/>
                <a:gd name="connsiteX11" fmla="*/ 4857108 w 4857108"/>
                <a:gd name="connsiteY11" fmla="*/ 5238874 h 6229504"/>
                <a:gd name="connsiteX12" fmla="*/ 4844570 w 4857108"/>
                <a:gd name="connsiteY12" fmla="*/ 5340152 h 6229504"/>
                <a:gd name="connsiteX13" fmla="*/ 2428554 w 4857108"/>
                <a:gd name="connsiteY13" fmla="*/ 6229504 h 6229504"/>
                <a:gd name="connsiteX14" fmla="*/ 12539 w 4857108"/>
                <a:gd name="connsiteY14" fmla="*/ 5340152 h 6229504"/>
                <a:gd name="connsiteX15" fmla="*/ 3712 w 4857108"/>
                <a:gd name="connsiteY15" fmla="*/ 5268833 h 6229504"/>
                <a:gd name="connsiteX16" fmla="*/ 0 w 4857108"/>
                <a:gd name="connsiteY16" fmla="*/ 5268833 h 6229504"/>
                <a:gd name="connsiteX17" fmla="*/ 0 w 4857108"/>
                <a:gd name="connsiteY17" fmla="*/ 5238864 h 6229504"/>
                <a:gd name="connsiteX18" fmla="*/ 0 w 4857108"/>
                <a:gd name="connsiteY18" fmla="*/ 1516827 h 6229504"/>
                <a:gd name="connsiteX19" fmla="*/ 12539 w 4857108"/>
                <a:gd name="connsiteY19" fmla="*/ 889353 h 6229504"/>
                <a:gd name="connsiteX20" fmla="*/ 2428551 w 4857108"/>
                <a:gd name="connsiteY20"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57108 w 4857108"/>
                <a:gd name="connsiteY10" fmla="*/ 5238864 h 6229504"/>
                <a:gd name="connsiteX11" fmla="*/ 4844570 w 4857108"/>
                <a:gd name="connsiteY11" fmla="*/ 5340152 h 6229504"/>
                <a:gd name="connsiteX12" fmla="*/ 2428554 w 4857108"/>
                <a:gd name="connsiteY12" fmla="*/ 6229504 h 6229504"/>
                <a:gd name="connsiteX13" fmla="*/ 12539 w 4857108"/>
                <a:gd name="connsiteY13" fmla="*/ 5340152 h 6229504"/>
                <a:gd name="connsiteX14" fmla="*/ 3712 w 4857108"/>
                <a:gd name="connsiteY14" fmla="*/ 5268833 h 6229504"/>
                <a:gd name="connsiteX15" fmla="*/ 0 w 4857108"/>
                <a:gd name="connsiteY15" fmla="*/ 5268833 h 6229504"/>
                <a:gd name="connsiteX16" fmla="*/ 0 w 4857108"/>
                <a:gd name="connsiteY16" fmla="*/ 5238864 h 6229504"/>
                <a:gd name="connsiteX17" fmla="*/ 0 w 4857108"/>
                <a:gd name="connsiteY17" fmla="*/ 1516827 h 6229504"/>
                <a:gd name="connsiteX18" fmla="*/ 12539 w 4857108"/>
                <a:gd name="connsiteY18" fmla="*/ 889353 h 6229504"/>
                <a:gd name="connsiteX19" fmla="*/ 2428551 w 4857108"/>
                <a:gd name="connsiteY19" fmla="*/ 0 h 6229504"/>
                <a:gd name="connsiteX0" fmla="*/ 2428554 w 4857108"/>
                <a:gd name="connsiteY0" fmla="*/ 357376 h 6229504"/>
                <a:gd name="connsiteX1" fmla="*/ 752262 w 4857108"/>
                <a:gd name="connsiteY1" fmla="*/ 849365 h 6229504"/>
                <a:gd name="connsiteX2" fmla="*/ 2428554 w 4857108"/>
                <a:gd name="connsiteY2" fmla="*/ 1341351 h 6229504"/>
                <a:gd name="connsiteX3" fmla="*/ 4104847 w 4857108"/>
                <a:gd name="connsiteY3" fmla="*/ 849365 h 6229504"/>
                <a:gd name="connsiteX4" fmla="*/ 2428554 w 4857108"/>
                <a:gd name="connsiteY4" fmla="*/ 357376 h 6229504"/>
                <a:gd name="connsiteX5" fmla="*/ 2428551 w 4857108"/>
                <a:gd name="connsiteY5" fmla="*/ 0 h 6229504"/>
                <a:gd name="connsiteX6" fmla="*/ 4844570 w 4857108"/>
                <a:gd name="connsiteY6" fmla="*/ 889353 h 6229504"/>
                <a:gd name="connsiteX7" fmla="*/ 4853397 w 4857108"/>
                <a:gd name="connsiteY7" fmla="*/ 960671 h 6229504"/>
                <a:gd name="connsiteX8" fmla="*/ 4857105 w 4857108"/>
                <a:gd name="connsiteY8" fmla="*/ 960671 h 6229504"/>
                <a:gd name="connsiteX9" fmla="*/ 4857108 w 4857108"/>
                <a:gd name="connsiteY9" fmla="*/ 5238854 h 6229504"/>
                <a:gd name="connsiteX10" fmla="*/ 4844570 w 4857108"/>
                <a:gd name="connsiteY10" fmla="*/ 5340152 h 6229504"/>
                <a:gd name="connsiteX11" fmla="*/ 2428554 w 4857108"/>
                <a:gd name="connsiteY11" fmla="*/ 6229504 h 6229504"/>
                <a:gd name="connsiteX12" fmla="*/ 12539 w 4857108"/>
                <a:gd name="connsiteY12" fmla="*/ 5340152 h 6229504"/>
                <a:gd name="connsiteX13" fmla="*/ 3712 w 4857108"/>
                <a:gd name="connsiteY13" fmla="*/ 5268833 h 6229504"/>
                <a:gd name="connsiteX14" fmla="*/ 0 w 4857108"/>
                <a:gd name="connsiteY14" fmla="*/ 5268833 h 6229504"/>
                <a:gd name="connsiteX15" fmla="*/ 0 w 4857108"/>
                <a:gd name="connsiteY15" fmla="*/ 5238864 h 6229504"/>
                <a:gd name="connsiteX16" fmla="*/ 0 w 4857108"/>
                <a:gd name="connsiteY16" fmla="*/ 1516827 h 6229504"/>
                <a:gd name="connsiteX17" fmla="*/ 12539 w 4857108"/>
                <a:gd name="connsiteY17" fmla="*/ 889353 h 6229504"/>
                <a:gd name="connsiteX18" fmla="*/ 2428551 w 4857108"/>
                <a:gd name="connsiteY18" fmla="*/ 0 h 6229504"/>
                <a:gd name="connsiteX0" fmla="*/ 2428554 w 4857105"/>
                <a:gd name="connsiteY0" fmla="*/ 357376 h 6229504"/>
                <a:gd name="connsiteX1" fmla="*/ 752262 w 4857105"/>
                <a:gd name="connsiteY1" fmla="*/ 849365 h 6229504"/>
                <a:gd name="connsiteX2" fmla="*/ 2428554 w 4857105"/>
                <a:gd name="connsiteY2" fmla="*/ 1341351 h 6229504"/>
                <a:gd name="connsiteX3" fmla="*/ 4104847 w 4857105"/>
                <a:gd name="connsiteY3" fmla="*/ 849365 h 6229504"/>
                <a:gd name="connsiteX4" fmla="*/ 2428554 w 4857105"/>
                <a:gd name="connsiteY4" fmla="*/ 357376 h 6229504"/>
                <a:gd name="connsiteX5" fmla="*/ 2428551 w 4857105"/>
                <a:gd name="connsiteY5" fmla="*/ 0 h 6229504"/>
                <a:gd name="connsiteX6" fmla="*/ 4844570 w 4857105"/>
                <a:gd name="connsiteY6" fmla="*/ 889353 h 6229504"/>
                <a:gd name="connsiteX7" fmla="*/ 4853397 w 4857105"/>
                <a:gd name="connsiteY7" fmla="*/ 960671 h 6229504"/>
                <a:gd name="connsiteX8" fmla="*/ 4857105 w 4857105"/>
                <a:gd name="connsiteY8" fmla="*/ 960671 h 6229504"/>
                <a:gd name="connsiteX9" fmla="*/ 4844570 w 4857105"/>
                <a:gd name="connsiteY9" fmla="*/ 5340152 h 6229504"/>
                <a:gd name="connsiteX10" fmla="*/ 2428554 w 4857105"/>
                <a:gd name="connsiteY10" fmla="*/ 6229504 h 6229504"/>
                <a:gd name="connsiteX11" fmla="*/ 12539 w 4857105"/>
                <a:gd name="connsiteY11" fmla="*/ 5340152 h 6229504"/>
                <a:gd name="connsiteX12" fmla="*/ 3712 w 4857105"/>
                <a:gd name="connsiteY12" fmla="*/ 5268833 h 6229504"/>
                <a:gd name="connsiteX13" fmla="*/ 0 w 4857105"/>
                <a:gd name="connsiteY13" fmla="*/ 5268833 h 6229504"/>
                <a:gd name="connsiteX14" fmla="*/ 0 w 4857105"/>
                <a:gd name="connsiteY14" fmla="*/ 5238864 h 6229504"/>
                <a:gd name="connsiteX15" fmla="*/ 0 w 4857105"/>
                <a:gd name="connsiteY15" fmla="*/ 1516827 h 6229504"/>
                <a:gd name="connsiteX16" fmla="*/ 12539 w 4857105"/>
                <a:gd name="connsiteY16" fmla="*/ 889353 h 6229504"/>
                <a:gd name="connsiteX17" fmla="*/ 2428551 w 4857105"/>
                <a:gd name="connsiteY17" fmla="*/ 0 h 6229504"/>
                <a:gd name="connsiteX0" fmla="*/ 2428554 w 4853397"/>
                <a:gd name="connsiteY0" fmla="*/ 357376 h 6229504"/>
                <a:gd name="connsiteX1" fmla="*/ 752262 w 4853397"/>
                <a:gd name="connsiteY1" fmla="*/ 849365 h 6229504"/>
                <a:gd name="connsiteX2" fmla="*/ 2428554 w 4853397"/>
                <a:gd name="connsiteY2" fmla="*/ 1341351 h 6229504"/>
                <a:gd name="connsiteX3" fmla="*/ 4104847 w 4853397"/>
                <a:gd name="connsiteY3" fmla="*/ 849365 h 6229504"/>
                <a:gd name="connsiteX4" fmla="*/ 2428554 w 4853397"/>
                <a:gd name="connsiteY4" fmla="*/ 357376 h 6229504"/>
                <a:gd name="connsiteX5" fmla="*/ 2428551 w 4853397"/>
                <a:gd name="connsiteY5" fmla="*/ 0 h 6229504"/>
                <a:gd name="connsiteX6" fmla="*/ 4844570 w 4853397"/>
                <a:gd name="connsiteY6" fmla="*/ 889353 h 6229504"/>
                <a:gd name="connsiteX7" fmla="*/ 4853397 w 4853397"/>
                <a:gd name="connsiteY7" fmla="*/ 960671 h 6229504"/>
                <a:gd name="connsiteX8" fmla="*/ 4844570 w 4853397"/>
                <a:gd name="connsiteY8" fmla="*/ 5340152 h 6229504"/>
                <a:gd name="connsiteX9" fmla="*/ 2428554 w 4853397"/>
                <a:gd name="connsiteY9" fmla="*/ 6229504 h 6229504"/>
                <a:gd name="connsiteX10" fmla="*/ 12539 w 4853397"/>
                <a:gd name="connsiteY10" fmla="*/ 5340152 h 6229504"/>
                <a:gd name="connsiteX11" fmla="*/ 3712 w 4853397"/>
                <a:gd name="connsiteY11" fmla="*/ 5268833 h 6229504"/>
                <a:gd name="connsiteX12" fmla="*/ 0 w 4853397"/>
                <a:gd name="connsiteY12" fmla="*/ 5268833 h 6229504"/>
                <a:gd name="connsiteX13" fmla="*/ 0 w 4853397"/>
                <a:gd name="connsiteY13" fmla="*/ 5238864 h 6229504"/>
                <a:gd name="connsiteX14" fmla="*/ 0 w 4853397"/>
                <a:gd name="connsiteY14" fmla="*/ 1516827 h 6229504"/>
                <a:gd name="connsiteX15" fmla="*/ 12539 w 4853397"/>
                <a:gd name="connsiteY15" fmla="*/ 889353 h 6229504"/>
                <a:gd name="connsiteX16" fmla="*/ 2428551 w 4853397"/>
                <a:gd name="connsiteY16" fmla="*/ 0 h 6229504"/>
                <a:gd name="connsiteX0" fmla="*/ 2428554 w 4844570"/>
                <a:gd name="connsiteY0" fmla="*/ 357376 h 6229504"/>
                <a:gd name="connsiteX1" fmla="*/ 752262 w 4844570"/>
                <a:gd name="connsiteY1" fmla="*/ 849365 h 6229504"/>
                <a:gd name="connsiteX2" fmla="*/ 2428554 w 4844570"/>
                <a:gd name="connsiteY2" fmla="*/ 1341351 h 6229504"/>
                <a:gd name="connsiteX3" fmla="*/ 4104847 w 4844570"/>
                <a:gd name="connsiteY3" fmla="*/ 849365 h 6229504"/>
                <a:gd name="connsiteX4" fmla="*/ 2428554 w 4844570"/>
                <a:gd name="connsiteY4" fmla="*/ 357376 h 6229504"/>
                <a:gd name="connsiteX5" fmla="*/ 2428551 w 4844570"/>
                <a:gd name="connsiteY5" fmla="*/ 0 h 6229504"/>
                <a:gd name="connsiteX6" fmla="*/ 4844570 w 4844570"/>
                <a:gd name="connsiteY6" fmla="*/ 889353 h 6229504"/>
                <a:gd name="connsiteX7" fmla="*/ 4844570 w 4844570"/>
                <a:gd name="connsiteY7" fmla="*/ 5340152 h 6229504"/>
                <a:gd name="connsiteX8" fmla="*/ 2428554 w 4844570"/>
                <a:gd name="connsiteY8" fmla="*/ 6229504 h 6229504"/>
                <a:gd name="connsiteX9" fmla="*/ 12539 w 4844570"/>
                <a:gd name="connsiteY9" fmla="*/ 5340152 h 6229504"/>
                <a:gd name="connsiteX10" fmla="*/ 3712 w 4844570"/>
                <a:gd name="connsiteY10" fmla="*/ 5268833 h 6229504"/>
                <a:gd name="connsiteX11" fmla="*/ 0 w 4844570"/>
                <a:gd name="connsiteY11" fmla="*/ 5268833 h 6229504"/>
                <a:gd name="connsiteX12" fmla="*/ 0 w 4844570"/>
                <a:gd name="connsiteY12" fmla="*/ 5238864 h 6229504"/>
                <a:gd name="connsiteX13" fmla="*/ 0 w 4844570"/>
                <a:gd name="connsiteY13" fmla="*/ 1516827 h 6229504"/>
                <a:gd name="connsiteX14" fmla="*/ 12539 w 4844570"/>
                <a:gd name="connsiteY14" fmla="*/ 889353 h 6229504"/>
                <a:gd name="connsiteX15" fmla="*/ 2428551 w 4844570"/>
                <a:gd name="connsiteY15" fmla="*/ 0 h 6229504"/>
                <a:gd name="connsiteX0" fmla="*/ 2428554 w 4844570"/>
                <a:gd name="connsiteY0" fmla="*/ 357376 h 6229504"/>
                <a:gd name="connsiteX1" fmla="*/ 752262 w 4844570"/>
                <a:gd name="connsiteY1" fmla="*/ 849365 h 6229504"/>
                <a:gd name="connsiteX2" fmla="*/ 2428554 w 4844570"/>
                <a:gd name="connsiteY2" fmla="*/ 1341351 h 6229504"/>
                <a:gd name="connsiteX3" fmla="*/ 4104847 w 4844570"/>
                <a:gd name="connsiteY3" fmla="*/ 849365 h 6229504"/>
                <a:gd name="connsiteX4" fmla="*/ 2428554 w 4844570"/>
                <a:gd name="connsiteY4" fmla="*/ 357376 h 6229504"/>
                <a:gd name="connsiteX5" fmla="*/ 2428551 w 4844570"/>
                <a:gd name="connsiteY5" fmla="*/ 0 h 6229504"/>
                <a:gd name="connsiteX6" fmla="*/ 4844570 w 4844570"/>
                <a:gd name="connsiteY6" fmla="*/ 889353 h 6229504"/>
                <a:gd name="connsiteX7" fmla="*/ 4844570 w 4844570"/>
                <a:gd name="connsiteY7" fmla="*/ 5340152 h 6229504"/>
                <a:gd name="connsiteX8" fmla="*/ 2428554 w 4844570"/>
                <a:gd name="connsiteY8" fmla="*/ 6229504 h 6229504"/>
                <a:gd name="connsiteX9" fmla="*/ 12539 w 4844570"/>
                <a:gd name="connsiteY9" fmla="*/ 5340152 h 6229504"/>
                <a:gd name="connsiteX10" fmla="*/ 3712 w 4844570"/>
                <a:gd name="connsiteY10" fmla="*/ 5268833 h 6229504"/>
                <a:gd name="connsiteX11" fmla="*/ 0 w 4844570"/>
                <a:gd name="connsiteY11" fmla="*/ 5268833 h 6229504"/>
                <a:gd name="connsiteX12" fmla="*/ 0 w 4844570"/>
                <a:gd name="connsiteY12" fmla="*/ 5238864 h 6229504"/>
                <a:gd name="connsiteX13" fmla="*/ 12539 w 4844570"/>
                <a:gd name="connsiteY13" fmla="*/ 889353 h 6229504"/>
                <a:gd name="connsiteX14" fmla="*/ 2428551 w 4844570"/>
                <a:gd name="connsiteY14" fmla="*/ 0 h 6229504"/>
                <a:gd name="connsiteX0" fmla="*/ 2428554 w 4844570"/>
                <a:gd name="connsiteY0" fmla="*/ 357376 h 6229504"/>
                <a:gd name="connsiteX1" fmla="*/ 752262 w 4844570"/>
                <a:gd name="connsiteY1" fmla="*/ 849365 h 6229504"/>
                <a:gd name="connsiteX2" fmla="*/ 2428554 w 4844570"/>
                <a:gd name="connsiteY2" fmla="*/ 1341351 h 6229504"/>
                <a:gd name="connsiteX3" fmla="*/ 4104847 w 4844570"/>
                <a:gd name="connsiteY3" fmla="*/ 849365 h 6229504"/>
                <a:gd name="connsiteX4" fmla="*/ 2428554 w 4844570"/>
                <a:gd name="connsiteY4" fmla="*/ 357376 h 6229504"/>
                <a:gd name="connsiteX5" fmla="*/ 2428551 w 4844570"/>
                <a:gd name="connsiteY5" fmla="*/ 0 h 6229504"/>
                <a:gd name="connsiteX6" fmla="*/ 4844570 w 4844570"/>
                <a:gd name="connsiteY6" fmla="*/ 889353 h 6229504"/>
                <a:gd name="connsiteX7" fmla="*/ 4844570 w 4844570"/>
                <a:gd name="connsiteY7" fmla="*/ 5340152 h 6229504"/>
                <a:gd name="connsiteX8" fmla="*/ 2428554 w 4844570"/>
                <a:gd name="connsiteY8" fmla="*/ 6229504 h 6229504"/>
                <a:gd name="connsiteX9" fmla="*/ 12539 w 4844570"/>
                <a:gd name="connsiteY9" fmla="*/ 5340152 h 6229504"/>
                <a:gd name="connsiteX10" fmla="*/ 3712 w 4844570"/>
                <a:gd name="connsiteY10" fmla="*/ 5268833 h 6229504"/>
                <a:gd name="connsiteX11" fmla="*/ 0 w 4844570"/>
                <a:gd name="connsiteY11" fmla="*/ 5268833 h 6229504"/>
                <a:gd name="connsiteX12" fmla="*/ 12539 w 4844570"/>
                <a:gd name="connsiteY12" fmla="*/ 889353 h 6229504"/>
                <a:gd name="connsiteX13" fmla="*/ 2428551 w 4844570"/>
                <a:gd name="connsiteY13" fmla="*/ 0 h 6229504"/>
                <a:gd name="connsiteX0" fmla="*/ 2424842 w 4840858"/>
                <a:gd name="connsiteY0" fmla="*/ 357376 h 6229504"/>
                <a:gd name="connsiteX1" fmla="*/ 748550 w 4840858"/>
                <a:gd name="connsiteY1" fmla="*/ 849365 h 6229504"/>
                <a:gd name="connsiteX2" fmla="*/ 2424842 w 4840858"/>
                <a:gd name="connsiteY2" fmla="*/ 1341351 h 6229504"/>
                <a:gd name="connsiteX3" fmla="*/ 4101135 w 4840858"/>
                <a:gd name="connsiteY3" fmla="*/ 849365 h 6229504"/>
                <a:gd name="connsiteX4" fmla="*/ 2424842 w 4840858"/>
                <a:gd name="connsiteY4" fmla="*/ 357376 h 6229504"/>
                <a:gd name="connsiteX5" fmla="*/ 2424839 w 4840858"/>
                <a:gd name="connsiteY5" fmla="*/ 0 h 6229504"/>
                <a:gd name="connsiteX6" fmla="*/ 4840858 w 4840858"/>
                <a:gd name="connsiteY6" fmla="*/ 889353 h 6229504"/>
                <a:gd name="connsiteX7" fmla="*/ 4840858 w 4840858"/>
                <a:gd name="connsiteY7" fmla="*/ 5340152 h 6229504"/>
                <a:gd name="connsiteX8" fmla="*/ 2424842 w 4840858"/>
                <a:gd name="connsiteY8" fmla="*/ 6229504 h 6229504"/>
                <a:gd name="connsiteX9" fmla="*/ 8827 w 4840858"/>
                <a:gd name="connsiteY9" fmla="*/ 5340152 h 6229504"/>
                <a:gd name="connsiteX10" fmla="*/ 0 w 4840858"/>
                <a:gd name="connsiteY10" fmla="*/ 5268833 h 6229504"/>
                <a:gd name="connsiteX11" fmla="*/ 8827 w 4840858"/>
                <a:gd name="connsiteY11" fmla="*/ 889353 h 6229504"/>
                <a:gd name="connsiteX12" fmla="*/ 2424839 w 4840858"/>
                <a:gd name="connsiteY12" fmla="*/ 0 h 6229504"/>
                <a:gd name="connsiteX0" fmla="*/ 2416015 w 4832031"/>
                <a:gd name="connsiteY0" fmla="*/ 357376 h 6229504"/>
                <a:gd name="connsiteX1" fmla="*/ 739723 w 4832031"/>
                <a:gd name="connsiteY1" fmla="*/ 849365 h 6229504"/>
                <a:gd name="connsiteX2" fmla="*/ 2416015 w 4832031"/>
                <a:gd name="connsiteY2" fmla="*/ 1341351 h 6229504"/>
                <a:gd name="connsiteX3" fmla="*/ 4092308 w 4832031"/>
                <a:gd name="connsiteY3" fmla="*/ 849365 h 6229504"/>
                <a:gd name="connsiteX4" fmla="*/ 2416015 w 4832031"/>
                <a:gd name="connsiteY4" fmla="*/ 357376 h 6229504"/>
                <a:gd name="connsiteX5" fmla="*/ 2416012 w 4832031"/>
                <a:gd name="connsiteY5" fmla="*/ 0 h 6229504"/>
                <a:gd name="connsiteX6" fmla="*/ 4832031 w 4832031"/>
                <a:gd name="connsiteY6" fmla="*/ 889353 h 6229504"/>
                <a:gd name="connsiteX7" fmla="*/ 4832031 w 4832031"/>
                <a:gd name="connsiteY7" fmla="*/ 5340152 h 6229504"/>
                <a:gd name="connsiteX8" fmla="*/ 2416015 w 4832031"/>
                <a:gd name="connsiteY8" fmla="*/ 6229504 h 6229504"/>
                <a:gd name="connsiteX9" fmla="*/ 0 w 4832031"/>
                <a:gd name="connsiteY9" fmla="*/ 5340152 h 6229504"/>
                <a:gd name="connsiteX10" fmla="*/ 0 w 4832031"/>
                <a:gd name="connsiteY10" fmla="*/ 889353 h 6229504"/>
                <a:gd name="connsiteX11" fmla="*/ 2416012 w 4832031"/>
                <a:gd name="connsiteY11" fmla="*/ 0 h 622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32031" h="6229504">
                  <a:moveTo>
                    <a:pt x="2416015" y="357376"/>
                  </a:moveTo>
                  <a:cubicBezTo>
                    <a:pt x="1490225" y="357376"/>
                    <a:pt x="739723" y="577645"/>
                    <a:pt x="739723" y="849365"/>
                  </a:cubicBezTo>
                  <a:cubicBezTo>
                    <a:pt x="739723" y="1121082"/>
                    <a:pt x="1490225" y="1341351"/>
                    <a:pt x="2416015" y="1341351"/>
                  </a:cubicBezTo>
                  <a:cubicBezTo>
                    <a:pt x="3341806" y="1341351"/>
                    <a:pt x="4092308" y="1121082"/>
                    <a:pt x="4092308" y="849365"/>
                  </a:cubicBezTo>
                  <a:cubicBezTo>
                    <a:pt x="4092308" y="577645"/>
                    <a:pt x="3341806" y="357376"/>
                    <a:pt x="2416015" y="357376"/>
                  </a:cubicBezTo>
                  <a:close/>
                  <a:moveTo>
                    <a:pt x="2416012" y="0"/>
                  </a:moveTo>
                  <a:cubicBezTo>
                    <a:pt x="3673437" y="0"/>
                    <a:pt x="4707663" y="389818"/>
                    <a:pt x="4832031" y="889353"/>
                  </a:cubicBezTo>
                  <a:lnTo>
                    <a:pt x="4832031" y="5340152"/>
                  </a:lnTo>
                  <a:cubicBezTo>
                    <a:pt x="4707666" y="5839687"/>
                    <a:pt x="3673440" y="6229504"/>
                    <a:pt x="2416015" y="6229504"/>
                  </a:cubicBezTo>
                  <a:cubicBezTo>
                    <a:pt x="1158590" y="6229504"/>
                    <a:pt x="124368" y="5839687"/>
                    <a:pt x="0" y="5340152"/>
                  </a:cubicBezTo>
                  <a:lnTo>
                    <a:pt x="0" y="889353"/>
                  </a:lnTo>
                  <a:cubicBezTo>
                    <a:pt x="124364" y="389818"/>
                    <a:pt x="1158587" y="0"/>
                    <a:pt x="2416012" y="0"/>
                  </a:cubicBezTo>
                  <a:close/>
                </a:path>
              </a:pathLst>
            </a:cu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365"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1" name="Cylinder 828">
              <a:extLst>
                <a:ext uri="{FF2B5EF4-FFF2-40B4-BE49-F238E27FC236}">
                  <a16:creationId xmlns:a16="http://schemas.microsoft.com/office/drawing/2014/main" id="{B692E66B-154E-42AE-8FC6-8824C26EA06E}"/>
                </a:ext>
              </a:extLst>
            </p:cNvPr>
            <p:cNvSpPr/>
            <p:nvPr/>
          </p:nvSpPr>
          <p:spPr bwMode="auto">
            <a:xfrm>
              <a:off x="3236946" y="3475316"/>
              <a:ext cx="123974" cy="162872"/>
            </a:xfrm>
            <a:prstGeom prst="can">
              <a:avLst>
                <a:gd name="adj" fmla="val 39530"/>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800">
                <a:solidFill>
                  <a:srgbClr val="0078D7"/>
                </a:solidFill>
                <a:latin typeface="Segoe UI Light"/>
                <a:ea typeface="Segoe UI" pitchFamily="34" charset="0"/>
                <a:cs typeface="Segoe UI" pitchFamily="34" charset="0"/>
              </a:endParaRPr>
            </a:p>
          </p:txBody>
        </p:sp>
        <p:sp>
          <p:nvSpPr>
            <p:cNvPr id="92" name="Cylinder 828">
              <a:extLst>
                <a:ext uri="{FF2B5EF4-FFF2-40B4-BE49-F238E27FC236}">
                  <a16:creationId xmlns:a16="http://schemas.microsoft.com/office/drawing/2014/main" id="{0508CAA8-7DE5-4FBA-9337-A781926414EA}"/>
                </a:ext>
              </a:extLst>
            </p:cNvPr>
            <p:cNvSpPr/>
            <p:nvPr/>
          </p:nvSpPr>
          <p:spPr bwMode="auto">
            <a:xfrm>
              <a:off x="3236946" y="3754330"/>
              <a:ext cx="123974" cy="162872"/>
            </a:xfrm>
            <a:prstGeom prst="can">
              <a:avLst>
                <a:gd name="adj" fmla="val 39530"/>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365" fontAlgn="base">
                <a:lnSpc>
                  <a:spcPct val="90000"/>
                </a:lnSpc>
                <a:spcBef>
                  <a:spcPct val="0"/>
                </a:spcBef>
                <a:spcAft>
                  <a:spcPct val="0"/>
                </a:spcAft>
                <a:defRPr/>
              </a:pPr>
              <a:endParaRPr lang="en-US" sz="1800">
                <a:solidFill>
                  <a:srgbClr val="0078D7"/>
                </a:solidFill>
                <a:latin typeface="Segoe UI Light"/>
                <a:ea typeface="Segoe UI" pitchFamily="34" charset="0"/>
                <a:cs typeface="Segoe UI" pitchFamily="34" charset="0"/>
              </a:endParaRPr>
            </a:p>
          </p:txBody>
        </p:sp>
      </p:grpSp>
      <p:sp>
        <p:nvSpPr>
          <p:cNvPr id="93" name="Right Bracket 92">
            <a:extLst>
              <a:ext uri="{FF2B5EF4-FFF2-40B4-BE49-F238E27FC236}">
                <a16:creationId xmlns:a16="http://schemas.microsoft.com/office/drawing/2014/main" id="{EEE2E213-1C22-4B96-BBFD-EBD65D184961}"/>
              </a:ext>
            </a:extLst>
          </p:cNvPr>
          <p:cNvSpPr/>
          <p:nvPr/>
        </p:nvSpPr>
        <p:spPr>
          <a:xfrm>
            <a:off x="9338941" y="2439815"/>
            <a:ext cx="52611" cy="1919968"/>
          </a:xfrm>
          <a:prstGeom prst="rightBracket">
            <a:avLst/>
          </a:prstGeom>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914296">
              <a:defRPr/>
            </a:pPr>
            <a:endParaRPr lang="en-US" sz="1000">
              <a:solidFill>
                <a:srgbClr val="505050"/>
              </a:solidFill>
              <a:latin typeface="Segoe UI"/>
            </a:endParaRPr>
          </a:p>
        </p:txBody>
      </p:sp>
    </p:spTree>
    <p:extLst>
      <p:ext uri="{BB962C8B-B14F-4D97-AF65-F5344CB8AC3E}">
        <p14:creationId xmlns:p14="http://schemas.microsoft.com/office/powerpoint/2010/main" val="81461002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49EA3D-DF5F-4EFB-90C8-E67A6ED02089}"/>
              </a:ext>
            </a:extLst>
          </p:cNvPr>
          <p:cNvSpPr>
            <a:spLocks noGrp="1"/>
          </p:cNvSpPr>
          <p:nvPr>
            <p:ph type="body" sz="quarter" idx="10"/>
          </p:nvPr>
        </p:nvSpPr>
        <p:spPr>
          <a:xfrm>
            <a:off x="486802" y="1120573"/>
            <a:ext cx="11279395" cy="1897955"/>
          </a:xfrm>
        </p:spPr>
        <p:txBody>
          <a:bodyPr/>
          <a:lstStyle/>
          <a:p>
            <a:pPr marL="342900" indent="-342900">
              <a:buFont typeface="Arial" panose="020B0604020202020204" pitchFamily="34" charset="0"/>
              <a:buChar char="•"/>
            </a:pPr>
            <a:r>
              <a:rPr lang="en-AU" sz="2000" b="0" dirty="0">
                <a:latin typeface="Segoe UI Semilight" panose="020B0402040204020203" pitchFamily="34" charset="0"/>
                <a:cs typeface="Segoe UI Semilight" panose="020B0402040204020203" pitchFamily="34" charset="0"/>
              </a:rPr>
              <a:t>We will understand Cloud and Big Data concepts and technologies used to solve the </a:t>
            </a:r>
            <a:r>
              <a:rPr lang="en-AU" sz="2000" dirty="0">
                <a:latin typeface="Segoe UI Semilight" panose="020B0402040204020203" pitchFamily="34" charset="0"/>
                <a:cs typeface="Segoe UI Semilight" panose="020B0402040204020203" pitchFamily="34" charset="0"/>
              </a:rPr>
              <a:t>most common</a:t>
            </a:r>
            <a:r>
              <a:rPr lang="en-AU" sz="2000" b="0" dirty="0">
                <a:latin typeface="Segoe UI Semilight" panose="020B0402040204020203" pitchFamily="34" charset="0"/>
                <a:cs typeface="Segoe UI Semilight" panose="020B0402040204020203" pitchFamily="34" charset="0"/>
              </a:rPr>
              <a:t> advanced analytics problems</a:t>
            </a:r>
            <a:endParaRPr lang="en-AU" sz="2196" b="0" dirty="0">
              <a:latin typeface="Segoe UI Semilight" panose="020B0402040204020203" pitchFamily="34" charset="0"/>
              <a:cs typeface="Segoe UI Semilight" panose="020B0402040204020203" pitchFamily="34" charset="0"/>
            </a:endParaRPr>
          </a:p>
          <a:p>
            <a:pPr marL="342900" indent="-342900">
              <a:buFont typeface="Arial" panose="020B0604020202020204" pitchFamily="34" charset="0"/>
              <a:buChar char="•"/>
            </a:pPr>
            <a:r>
              <a:rPr lang="en-AU" sz="2000" b="0" dirty="0">
                <a:latin typeface="Segoe UI Semilight" panose="020B0402040204020203" pitchFamily="34" charset="0"/>
                <a:cs typeface="Segoe UI Semilight" panose="020B0402040204020203" pitchFamily="34" charset="0"/>
              </a:rPr>
              <a:t>We will understand the role of Microsoft Azure data services in a modern data platform architecture</a:t>
            </a:r>
          </a:p>
          <a:p>
            <a:pPr marL="342900" indent="-342900">
              <a:buFont typeface="Arial" panose="020B0604020202020204" pitchFamily="34" charset="0"/>
              <a:buChar char="•"/>
            </a:pPr>
            <a:r>
              <a:rPr lang="en-AU" sz="2000" b="0" dirty="0">
                <a:latin typeface="Segoe UI Semilight" panose="020B0402040204020203" pitchFamily="34" charset="0"/>
                <a:cs typeface="Segoe UI Semilight" panose="020B0402040204020203" pitchFamily="34" charset="0"/>
              </a:rPr>
              <a:t>We will look at a practical implementation of a real time analytics use case built with Microsoft Azure components.</a:t>
            </a:r>
          </a:p>
        </p:txBody>
      </p:sp>
      <p:sp>
        <p:nvSpPr>
          <p:cNvPr id="3" name="Title 2">
            <a:extLst>
              <a:ext uri="{FF2B5EF4-FFF2-40B4-BE49-F238E27FC236}">
                <a16:creationId xmlns:a16="http://schemas.microsoft.com/office/drawing/2014/main" id="{FF44463F-251A-464D-8B16-3903CE669099}"/>
              </a:ext>
            </a:extLst>
          </p:cNvPr>
          <p:cNvSpPr>
            <a:spLocks noGrp="1"/>
          </p:cNvSpPr>
          <p:nvPr>
            <p:ph type="title"/>
          </p:nvPr>
        </p:nvSpPr>
        <p:spPr/>
        <p:txBody>
          <a:bodyPr/>
          <a:lstStyle/>
          <a:p>
            <a:r>
              <a:rPr lang="en-AU" dirty="0"/>
              <a:t>Lecture Objectives</a:t>
            </a:r>
          </a:p>
        </p:txBody>
      </p:sp>
    </p:spTree>
    <p:extLst>
      <p:ext uri="{BB962C8B-B14F-4D97-AF65-F5344CB8AC3E}">
        <p14:creationId xmlns:p14="http://schemas.microsoft.com/office/powerpoint/2010/main" val="165445205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25" y="1184320"/>
            <a:ext cx="10768047" cy="3535032"/>
          </a:xfrm>
        </p:spPr>
        <p:txBody>
          <a:bodyPr/>
          <a:lstStyle/>
          <a:p>
            <a:r>
              <a:rPr lang="en-US" dirty="0"/>
              <a:t>SQL Server and Azure SQL Database</a:t>
            </a:r>
          </a:p>
        </p:txBody>
      </p:sp>
    </p:spTree>
    <p:custDataLst>
      <p:tags r:id="rId1"/>
    </p:custDataLst>
    <p:extLst>
      <p:ext uri="{BB962C8B-B14F-4D97-AF65-F5344CB8AC3E}">
        <p14:creationId xmlns:p14="http://schemas.microsoft.com/office/powerpoint/2010/main" val="295221260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ECCFB-C84B-4F49-8043-6B5D22F06E4D}"/>
              </a:ext>
            </a:extLst>
          </p:cNvPr>
          <p:cNvSpPr>
            <a:spLocks noGrp="1"/>
          </p:cNvSpPr>
          <p:nvPr>
            <p:ph type="title"/>
          </p:nvPr>
        </p:nvSpPr>
        <p:spPr>
          <a:xfrm>
            <a:off x="455995" y="620428"/>
            <a:ext cx="11306469" cy="403137"/>
          </a:xfrm>
        </p:spPr>
        <p:txBody>
          <a:bodyPr/>
          <a:lstStyle/>
          <a:p>
            <a:r>
              <a:rPr lang="en-US" dirty="0"/>
              <a:t>Data platform continuum</a:t>
            </a:r>
          </a:p>
        </p:txBody>
      </p:sp>
      <p:cxnSp>
        <p:nvCxnSpPr>
          <p:cNvPr id="3" name="Straight Connector 2">
            <a:extLst>
              <a:ext uri="{FF2B5EF4-FFF2-40B4-BE49-F238E27FC236}">
                <a16:creationId xmlns:a16="http://schemas.microsoft.com/office/drawing/2014/main" id="{EB00BC46-DC70-4593-B359-F3021608A9CA}"/>
              </a:ext>
            </a:extLst>
          </p:cNvPr>
          <p:cNvCxnSpPr/>
          <p:nvPr/>
        </p:nvCxnSpPr>
        <p:spPr>
          <a:xfrm>
            <a:off x="804874" y="1329929"/>
            <a:ext cx="0" cy="4738866"/>
          </a:xfrm>
          <a:prstGeom prst="line">
            <a:avLst/>
          </a:prstGeom>
          <a:ln w="19050">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D17746B9-9CD2-4818-84E0-D51D66620DE1}"/>
              </a:ext>
            </a:extLst>
          </p:cNvPr>
          <p:cNvCxnSpPr/>
          <p:nvPr/>
        </p:nvCxnSpPr>
        <p:spPr>
          <a:xfrm flipH="1">
            <a:off x="798056" y="6065416"/>
            <a:ext cx="10791445" cy="0"/>
          </a:xfrm>
          <a:prstGeom prst="line">
            <a:avLst/>
          </a:prstGeom>
          <a:ln w="19050">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B1E9922-7BA8-4978-98B7-1A293B02DB6E}"/>
              </a:ext>
            </a:extLst>
          </p:cNvPr>
          <p:cNvSpPr txBox="1"/>
          <p:nvPr/>
        </p:nvSpPr>
        <p:spPr>
          <a:xfrm rot="16200000">
            <a:off x="-97105" y="1883029"/>
            <a:ext cx="1373141" cy="266941"/>
          </a:xfrm>
          <a:prstGeom prst="rect">
            <a:avLst/>
          </a:prstGeom>
          <a:noFill/>
        </p:spPr>
        <p:txBody>
          <a:bodyPr wrap="none" lIns="91440" tIns="45720" rIns="91440" bIns="45720" rtlCol="0">
            <a:spAutoFit/>
          </a:bodyPr>
          <a:lstStyle/>
          <a:p>
            <a:pPr marL="0" marR="0" lvl="0" indent="0" algn="ctr" defTabSz="914036"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2C6"/>
                </a:solidFill>
                <a:effectLst/>
                <a:uLnTx/>
                <a:uFillTx/>
                <a:latin typeface="Segoe UI Semibold" charset="0"/>
                <a:ea typeface="Segoe UI Semibold" charset="0"/>
                <a:cs typeface="Segoe UI Semibold" charset="0"/>
              </a:rPr>
              <a:t>Shared lower cost</a:t>
            </a:r>
          </a:p>
        </p:txBody>
      </p:sp>
      <p:sp>
        <p:nvSpPr>
          <p:cNvPr id="6" name="TextBox 5">
            <a:extLst>
              <a:ext uri="{FF2B5EF4-FFF2-40B4-BE49-F238E27FC236}">
                <a16:creationId xmlns:a16="http://schemas.microsoft.com/office/drawing/2014/main" id="{6CB6DD8B-9289-4DA7-8129-12CA7342BA22}"/>
              </a:ext>
            </a:extLst>
          </p:cNvPr>
          <p:cNvSpPr txBox="1"/>
          <p:nvPr/>
        </p:nvSpPr>
        <p:spPr>
          <a:xfrm rot="16200000">
            <a:off x="-235953" y="5158211"/>
            <a:ext cx="1650835" cy="266941"/>
          </a:xfrm>
          <a:prstGeom prst="rect">
            <a:avLst/>
          </a:prstGeom>
          <a:noFill/>
        </p:spPr>
        <p:txBody>
          <a:bodyPr wrap="none" lIns="91440" tIns="45720" rIns="91440" bIns="45720" rtlCol="0">
            <a:spAutoFit/>
          </a:bodyPr>
          <a:lstStyle/>
          <a:p>
            <a:pPr marL="0" marR="0" lvl="0" indent="0" algn="r" defTabSz="914036"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2C6"/>
                </a:solidFill>
                <a:effectLst/>
                <a:uLnTx/>
                <a:uFillTx/>
                <a:latin typeface="Segoe UI Semibold" charset="0"/>
                <a:ea typeface="Segoe UI Semibold" charset="0"/>
                <a:cs typeface="Segoe UI Semibold" charset="0"/>
              </a:rPr>
              <a:t>Dedicated higher cost</a:t>
            </a:r>
          </a:p>
        </p:txBody>
      </p:sp>
      <p:sp>
        <p:nvSpPr>
          <p:cNvPr id="7" name="TextBox 6">
            <a:extLst>
              <a:ext uri="{FF2B5EF4-FFF2-40B4-BE49-F238E27FC236}">
                <a16:creationId xmlns:a16="http://schemas.microsoft.com/office/drawing/2014/main" id="{CF16EF92-ED10-4E88-928E-0F1A80581F4A}"/>
              </a:ext>
            </a:extLst>
          </p:cNvPr>
          <p:cNvSpPr txBox="1"/>
          <p:nvPr/>
        </p:nvSpPr>
        <p:spPr>
          <a:xfrm>
            <a:off x="865342" y="6131769"/>
            <a:ext cx="1656334" cy="266941"/>
          </a:xfrm>
          <a:prstGeom prst="rect">
            <a:avLst/>
          </a:prstGeom>
          <a:noFill/>
        </p:spPr>
        <p:txBody>
          <a:bodyPr wrap="none" lIns="91440" tIns="45720" rIns="91440" bIns="45720" rtlCol="0">
            <a:spAutoFit/>
          </a:bodyPr>
          <a:lstStyle/>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2C6"/>
                </a:solidFill>
                <a:effectLst/>
                <a:uLnTx/>
                <a:uFillTx/>
                <a:latin typeface="Segoe UI Semibold" charset="0"/>
                <a:ea typeface="Segoe UI Semibold" charset="0"/>
                <a:cs typeface="Segoe UI Semibold" charset="0"/>
              </a:rPr>
              <a:t>Higher administration</a:t>
            </a:r>
          </a:p>
        </p:txBody>
      </p:sp>
      <p:sp>
        <p:nvSpPr>
          <p:cNvPr id="8" name="TextBox 7">
            <a:extLst>
              <a:ext uri="{FF2B5EF4-FFF2-40B4-BE49-F238E27FC236}">
                <a16:creationId xmlns:a16="http://schemas.microsoft.com/office/drawing/2014/main" id="{BD76D864-5F3E-4BF7-912B-4F4869C2CF86}"/>
              </a:ext>
            </a:extLst>
          </p:cNvPr>
          <p:cNvSpPr txBox="1"/>
          <p:nvPr/>
        </p:nvSpPr>
        <p:spPr>
          <a:xfrm>
            <a:off x="9984887" y="6131769"/>
            <a:ext cx="1604614" cy="266941"/>
          </a:xfrm>
          <a:prstGeom prst="rect">
            <a:avLst/>
          </a:prstGeom>
          <a:noFill/>
        </p:spPr>
        <p:txBody>
          <a:bodyPr wrap="none" lIns="91440" tIns="45720" rIns="91440" bIns="45720" rtlCol="0">
            <a:spAutoFit/>
          </a:bodyPr>
          <a:lstStyle/>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2C6"/>
                </a:solidFill>
                <a:effectLst/>
                <a:uLnTx/>
                <a:uFillTx/>
                <a:latin typeface="Segoe UI Semibold" charset="0"/>
                <a:ea typeface="Segoe UI Semibold" charset="0"/>
                <a:cs typeface="Segoe UI Semibold" charset="0"/>
              </a:rPr>
              <a:t>Lower administration</a:t>
            </a:r>
          </a:p>
        </p:txBody>
      </p:sp>
      <p:sp>
        <p:nvSpPr>
          <p:cNvPr id="10" name="Rectangle 9">
            <a:extLst>
              <a:ext uri="{FF2B5EF4-FFF2-40B4-BE49-F238E27FC236}">
                <a16:creationId xmlns:a16="http://schemas.microsoft.com/office/drawing/2014/main" id="{E6F80362-D0E1-4F2B-8020-E4A2A0143EED}"/>
              </a:ext>
            </a:extLst>
          </p:cNvPr>
          <p:cNvSpPr/>
          <p:nvPr/>
        </p:nvSpPr>
        <p:spPr>
          <a:xfrm>
            <a:off x="973234" y="4854753"/>
            <a:ext cx="5824627" cy="1033091"/>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1051560" tIns="128016" rIns="89642" bIns="44821" rtlCol="0" anchor="t" anchorCtr="0">
            <a:noAutofit/>
          </a:bodyPr>
          <a:lstStyle/>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10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Physical</a:t>
            </a:r>
          </a:p>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dirty="0">
                <a:ln>
                  <a:noFill/>
                </a:ln>
                <a:solidFill>
                  <a:srgbClr val="FFFFFF"/>
                </a:solidFill>
                <a:effectLst/>
                <a:uLnTx/>
                <a:uFillTx/>
                <a:latin typeface="Segoe UI Semilight" charset="0"/>
                <a:ea typeface="Segoe UI Semilight" charset="0"/>
                <a:cs typeface="Segoe UI Semilight" charset="0"/>
              </a:rPr>
              <a:t>SQL Server</a:t>
            </a:r>
          </a:p>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dirty="0">
                <a:ln>
                  <a:noFill/>
                </a:ln>
                <a:solidFill>
                  <a:srgbClr val="FFFFFF"/>
                </a:solidFill>
                <a:effectLst/>
                <a:uLnTx/>
                <a:uFillTx/>
                <a:latin typeface="Segoe UI Semilight" charset="0"/>
                <a:ea typeface="Segoe UI Semilight" charset="0"/>
                <a:cs typeface="Segoe UI Semilight" charset="0"/>
              </a:rPr>
              <a:t>Physical Machine (raw iron)</a:t>
            </a:r>
          </a:p>
        </p:txBody>
      </p:sp>
      <p:sp>
        <p:nvSpPr>
          <p:cNvPr id="11" name="Rectangle 10">
            <a:extLst>
              <a:ext uri="{FF2B5EF4-FFF2-40B4-BE49-F238E27FC236}">
                <a16:creationId xmlns:a16="http://schemas.microsoft.com/office/drawing/2014/main" id="{530A7753-7DB4-48CE-ABC3-9F9C98F01DCD}"/>
              </a:ext>
            </a:extLst>
          </p:cNvPr>
          <p:cNvSpPr/>
          <p:nvPr/>
        </p:nvSpPr>
        <p:spPr>
          <a:xfrm>
            <a:off x="4127364" y="2537295"/>
            <a:ext cx="5824627" cy="1033091"/>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1051560" tIns="128016" rIns="89642" bIns="44821" rtlCol="0" anchor="t" anchorCtr="0">
            <a:noAutofit/>
          </a:bodyPr>
          <a:lstStyle/>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10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IaaS</a:t>
            </a:r>
          </a:p>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dirty="0">
                <a:ln>
                  <a:noFill/>
                </a:ln>
                <a:solidFill>
                  <a:srgbClr val="FFFFFF"/>
                </a:solidFill>
                <a:effectLst/>
                <a:uLnTx/>
                <a:uFillTx/>
                <a:latin typeface="Segoe UI Semilight" charset="0"/>
                <a:ea typeface="Segoe UI Semilight" charset="0"/>
                <a:cs typeface="Segoe UI Semilight" charset="0"/>
              </a:rPr>
              <a:t>SQL Server in Azure VM</a:t>
            </a:r>
          </a:p>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dirty="0">
                <a:ln>
                  <a:noFill/>
                </a:ln>
                <a:solidFill>
                  <a:srgbClr val="FFFFFF"/>
                </a:solidFill>
                <a:effectLst/>
                <a:uLnTx/>
                <a:uFillTx/>
                <a:latin typeface="Segoe UI Semilight" charset="0"/>
                <a:ea typeface="Segoe UI Semilight" charset="0"/>
                <a:cs typeface="Segoe UI Semilight" charset="0"/>
              </a:rPr>
              <a:t>Virtualized Machines</a:t>
            </a:r>
          </a:p>
        </p:txBody>
      </p:sp>
      <p:sp>
        <p:nvSpPr>
          <p:cNvPr id="12" name="Rectangle 11">
            <a:extLst>
              <a:ext uri="{FF2B5EF4-FFF2-40B4-BE49-F238E27FC236}">
                <a16:creationId xmlns:a16="http://schemas.microsoft.com/office/drawing/2014/main" id="{70CE343B-129B-4C79-864B-062971F40734}"/>
              </a:ext>
            </a:extLst>
          </p:cNvPr>
          <p:cNvSpPr/>
          <p:nvPr/>
        </p:nvSpPr>
        <p:spPr>
          <a:xfrm>
            <a:off x="2554577" y="3702853"/>
            <a:ext cx="5824627" cy="1033091"/>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1051560" tIns="128016" rIns="89642" bIns="44821" rtlCol="0" anchor="t" anchorCtr="0">
            <a:noAutofit/>
          </a:bodyPr>
          <a:lstStyle/>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10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Virtual</a:t>
            </a:r>
          </a:p>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dirty="0">
                <a:ln>
                  <a:noFill/>
                </a:ln>
                <a:solidFill>
                  <a:srgbClr val="FFFFFF"/>
                </a:solidFill>
                <a:effectLst/>
                <a:uLnTx/>
                <a:uFillTx/>
                <a:latin typeface="Segoe UI Semilight" charset="0"/>
                <a:ea typeface="Segoe UI Semilight" charset="0"/>
                <a:cs typeface="Segoe UI Semilight" charset="0"/>
              </a:rPr>
              <a:t>SQL Server Private Cloud</a:t>
            </a:r>
          </a:p>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dirty="0">
                <a:ln>
                  <a:noFill/>
                </a:ln>
                <a:solidFill>
                  <a:srgbClr val="FFFFFF"/>
                </a:solidFill>
                <a:effectLst/>
                <a:uLnTx/>
                <a:uFillTx/>
                <a:latin typeface="Segoe UI Semilight" charset="0"/>
                <a:ea typeface="Segoe UI Semilight" charset="0"/>
                <a:cs typeface="Segoe UI Semilight" charset="0"/>
              </a:rPr>
              <a:t>Virtualized Machine + Appliance</a:t>
            </a:r>
          </a:p>
        </p:txBody>
      </p:sp>
      <p:sp>
        <p:nvSpPr>
          <p:cNvPr id="13" name="Rectangle 12">
            <a:extLst>
              <a:ext uri="{FF2B5EF4-FFF2-40B4-BE49-F238E27FC236}">
                <a16:creationId xmlns:a16="http://schemas.microsoft.com/office/drawing/2014/main" id="{1F85104B-E17D-498D-AA6E-27FB22153D3D}"/>
              </a:ext>
            </a:extLst>
          </p:cNvPr>
          <p:cNvSpPr/>
          <p:nvPr/>
        </p:nvSpPr>
        <p:spPr>
          <a:xfrm>
            <a:off x="5764872" y="1395068"/>
            <a:ext cx="5824627" cy="1033091"/>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1051560" tIns="128016" rIns="89642" bIns="44821" rtlCol="0" anchor="t" anchorCtr="0">
            <a:noAutofit/>
          </a:bodyPr>
          <a:lstStyle/>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10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PaaS &amp; SaaS</a:t>
            </a:r>
          </a:p>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dirty="0">
                <a:ln>
                  <a:noFill/>
                </a:ln>
                <a:solidFill>
                  <a:srgbClr val="FFFFFF"/>
                </a:solidFill>
                <a:effectLst/>
                <a:uLnTx/>
                <a:uFillTx/>
                <a:latin typeface="Segoe UI Semilight" charset="0"/>
                <a:ea typeface="Segoe UI Semilight" charset="0"/>
                <a:cs typeface="Segoe UI Semilight" charset="0"/>
              </a:rPr>
              <a:t>Azure SQL Database</a:t>
            </a:r>
          </a:p>
          <a:p>
            <a:pPr marL="0" marR="0" lvl="0" indent="0" algn="l" defTabSz="91403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dirty="0">
                <a:ln>
                  <a:noFill/>
                </a:ln>
                <a:solidFill>
                  <a:srgbClr val="FFFFFF"/>
                </a:solidFill>
                <a:effectLst/>
                <a:uLnTx/>
                <a:uFillTx/>
                <a:latin typeface="Segoe UI Semilight" charset="0"/>
                <a:ea typeface="Segoe UI Semilight" charset="0"/>
                <a:cs typeface="Segoe UI Semilight" charset="0"/>
              </a:rPr>
              <a:t>Virtualized Database</a:t>
            </a:r>
          </a:p>
        </p:txBody>
      </p:sp>
      <p:grpSp>
        <p:nvGrpSpPr>
          <p:cNvPr id="94" name="Group 21" descr="IAAS">
            <a:extLst>
              <a:ext uri="{FF2B5EF4-FFF2-40B4-BE49-F238E27FC236}">
                <a16:creationId xmlns:a16="http://schemas.microsoft.com/office/drawing/2014/main" id="{720439CD-E461-42BA-BC06-9629282DC311}"/>
              </a:ext>
            </a:extLst>
          </p:cNvPr>
          <p:cNvGrpSpPr>
            <a:grpSpLocks noChangeAspect="1"/>
          </p:cNvGrpSpPr>
          <p:nvPr/>
        </p:nvGrpSpPr>
        <p:grpSpPr bwMode="auto">
          <a:xfrm>
            <a:off x="4387846" y="2745727"/>
            <a:ext cx="510386" cy="508594"/>
            <a:chOff x="2211" y="778"/>
            <a:chExt cx="285" cy="284"/>
          </a:xfrm>
        </p:grpSpPr>
        <p:sp>
          <p:nvSpPr>
            <p:cNvPr id="95" name="AutoShape 20">
              <a:extLst>
                <a:ext uri="{FF2B5EF4-FFF2-40B4-BE49-F238E27FC236}">
                  <a16:creationId xmlns:a16="http://schemas.microsoft.com/office/drawing/2014/main" id="{5FAC0CF2-386A-4CFB-BA2E-9C39BA275F84}"/>
                </a:ext>
              </a:extLst>
            </p:cNvPr>
            <p:cNvSpPr>
              <a:spLocks noChangeAspect="1" noChangeArrowheads="1" noTextEdit="1"/>
            </p:cNvSpPr>
            <p:nvPr/>
          </p:nvSpPr>
          <p:spPr bwMode="auto">
            <a:xfrm>
              <a:off x="2211" y="778"/>
              <a:ext cx="285" cy="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Oval 22">
              <a:extLst>
                <a:ext uri="{FF2B5EF4-FFF2-40B4-BE49-F238E27FC236}">
                  <a16:creationId xmlns:a16="http://schemas.microsoft.com/office/drawing/2014/main" id="{CA10E555-9BE7-4B6D-92B9-8FEBD60DA501}"/>
                </a:ext>
              </a:extLst>
            </p:cNvPr>
            <p:cNvSpPr>
              <a:spLocks noChangeArrowheads="1"/>
            </p:cNvSpPr>
            <p:nvPr/>
          </p:nvSpPr>
          <p:spPr bwMode="auto">
            <a:xfrm>
              <a:off x="2331" y="898"/>
              <a:ext cx="45" cy="46"/>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23">
              <a:extLst>
                <a:ext uri="{FF2B5EF4-FFF2-40B4-BE49-F238E27FC236}">
                  <a16:creationId xmlns:a16="http://schemas.microsoft.com/office/drawing/2014/main" id="{3667D8BB-C622-45A7-928D-1115898EC0B6}"/>
                </a:ext>
              </a:extLst>
            </p:cNvPr>
            <p:cNvSpPr>
              <a:spLocks noEditPoints="1"/>
            </p:cNvSpPr>
            <p:nvPr/>
          </p:nvSpPr>
          <p:spPr bwMode="auto">
            <a:xfrm>
              <a:off x="2247" y="809"/>
              <a:ext cx="213" cy="218"/>
            </a:xfrm>
            <a:custGeom>
              <a:avLst/>
              <a:gdLst>
                <a:gd name="T0" fmla="*/ 98 w 144"/>
                <a:gd name="T1" fmla="*/ 8 h 147"/>
                <a:gd name="T2" fmla="*/ 88 w 144"/>
                <a:gd name="T3" fmla="*/ 0 h 147"/>
                <a:gd name="T4" fmla="*/ 80 w 144"/>
                <a:gd name="T5" fmla="*/ 4 h 147"/>
                <a:gd name="T6" fmla="*/ 72 w 144"/>
                <a:gd name="T7" fmla="*/ 3 h 147"/>
                <a:gd name="T8" fmla="*/ 0 w 144"/>
                <a:gd name="T9" fmla="*/ 75 h 147"/>
                <a:gd name="T10" fmla="*/ 72 w 144"/>
                <a:gd name="T11" fmla="*/ 147 h 147"/>
                <a:gd name="T12" fmla="*/ 144 w 144"/>
                <a:gd name="T13" fmla="*/ 75 h 147"/>
                <a:gd name="T14" fmla="*/ 98 w 144"/>
                <a:gd name="T15" fmla="*/ 8 h 147"/>
                <a:gd name="T16" fmla="*/ 119 w 144"/>
                <a:gd name="T17" fmla="*/ 123 h 147"/>
                <a:gd name="T18" fmla="*/ 98 w 144"/>
                <a:gd name="T19" fmla="*/ 137 h 147"/>
                <a:gd name="T20" fmla="*/ 72 w 144"/>
                <a:gd name="T21" fmla="*/ 142 h 147"/>
                <a:gd name="T22" fmla="*/ 46 w 144"/>
                <a:gd name="T23" fmla="*/ 137 h 147"/>
                <a:gd name="T24" fmla="*/ 25 w 144"/>
                <a:gd name="T25" fmla="*/ 123 h 147"/>
                <a:gd name="T26" fmla="*/ 10 w 144"/>
                <a:gd name="T27" fmla="*/ 101 h 147"/>
                <a:gd name="T28" fmla="*/ 5 w 144"/>
                <a:gd name="T29" fmla="*/ 75 h 147"/>
                <a:gd name="T30" fmla="*/ 10 w 144"/>
                <a:gd name="T31" fmla="*/ 49 h 147"/>
                <a:gd name="T32" fmla="*/ 25 w 144"/>
                <a:gd name="T33" fmla="*/ 28 h 147"/>
                <a:gd name="T34" fmla="*/ 46 w 144"/>
                <a:gd name="T35" fmla="*/ 14 h 147"/>
                <a:gd name="T36" fmla="*/ 72 w 144"/>
                <a:gd name="T37" fmla="*/ 8 h 147"/>
                <a:gd name="T38" fmla="*/ 78 w 144"/>
                <a:gd name="T39" fmla="*/ 9 h 147"/>
                <a:gd name="T40" fmla="*/ 78 w 144"/>
                <a:gd name="T41" fmla="*/ 10 h 147"/>
                <a:gd name="T42" fmla="*/ 88 w 144"/>
                <a:gd name="T43" fmla="*/ 20 h 147"/>
                <a:gd name="T44" fmla="*/ 97 w 144"/>
                <a:gd name="T45" fmla="*/ 13 h 147"/>
                <a:gd name="T46" fmla="*/ 98 w 144"/>
                <a:gd name="T47" fmla="*/ 14 h 147"/>
                <a:gd name="T48" fmla="*/ 119 w 144"/>
                <a:gd name="T49" fmla="*/ 28 h 147"/>
                <a:gd name="T50" fmla="*/ 134 w 144"/>
                <a:gd name="T51" fmla="*/ 49 h 147"/>
                <a:gd name="T52" fmla="*/ 139 w 144"/>
                <a:gd name="T53" fmla="*/ 75 h 147"/>
                <a:gd name="T54" fmla="*/ 134 w 144"/>
                <a:gd name="T55" fmla="*/ 101 h 147"/>
                <a:gd name="T56" fmla="*/ 119 w 144"/>
                <a:gd name="T57" fmla="*/ 12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4" h="147">
                  <a:moveTo>
                    <a:pt x="98" y="8"/>
                  </a:moveTo>
                  <a:cubicBezTo>
                    <a:pt x="97" y="3"/>
                    <a:pt x="93" y="0"/>
                    <a:pt x="88" y="0"/>
                  </a:cubicBezTo>
                  <a:cubicBezTo>
                    <a:pt x="84" y="0"/>
                    <a:pt x="81" y="1"/>
                    <a:pt x="80" y="4"/>
                  </a:cubicBezTo>
                  <a:cubicBezTo>
                    <a:pt x="77" y="3"/>
                    <a:pt x="75" y="3"/>
                    <a:pt x="72" y="3"/>
                  </a:cubicBezTo>
                  <a:cubicBezTo>
                    <a:pt x="32" y="3"/>
                    <a:pt x="0" y="35"/>
                    <a:pt x="0" y="75"/>
                  </a:cubicBezTo>
                  <a:cubicBezTo>
                    <a:pt x="0" y="115"/>
                    <a:pt x="32" y="147"/>
                    <a:pt x="72" y="147"/>
                  </a:cubicBezTo>
                  <a:cubicBezTo>
                    <a:pt x="112" y="147"/>
                    <a:pt x="144" y="115"/>
                    <a:pt x="144" y="75"/>
                  </a:cubicBezTo>
                  <a:cubicBezTo>
                    <a:pt x="144" y="44"/>
                    <a:pt x="125" y="18"/>
                    <a:pt x="98" y="8"/>
                  </a:cubicBezTo>
                  <a:close/>
                  <a:moveTo>
                    <a:pt x="119" y="123"/>
                  </a:moveTo>
                  <a:cubicBezTo>
                    <a:pt x="113" y="129"/>
                    <a:pt x="106" y="134"/>
                    <a:pt x="98" y="137"/>
                  </a:cubicBezTo>
                  <a:cubicBezTo>
                    <a:pt x="90" y="140"/>
                    <a:pt x="81" y="142"/>
                    <a:pt x="72" y="142"/>
                  </a:cubicBezTo>
                  <a:cubicBezTo>
                    <a:pt x="63" y="142"/>
                    <a:pt x="54" y="140"/>
                    <a:pt x="46" y="137"/>
                  </a:cubicBezTo>
                  <a:cubicBezTo>
                    <a:pt x="38" y="134"/>
                    <a:pt x="31" y="129"/>
                    <a:pt x="25" y="123"/>
                  </a:cubicBezTo>
                  <a:cubicBezTo>
                    <a:pt x="19" y="116"/>
                    <a:pt x="14" y="109"/>
                    <a:pt x="10" y="101"/>
                  </a:cubicBezTo>
                  <a:cubicBezTo>
                    <a:pt x="7" y="93"/>
                    <a:pt x="5" y="84"/>
                    <a:pt x="5" y="75"/>
                  </a:cubicBezTo>
                  <a:cubicBezTo>
                    <a:pt x="5" y="66"/>
                    <a:pt x="7" y="57"/>
                    <a:pt x="10" y="49"/>
                  </a:cubicBezTo>
                  <a:cubicBezTo>
                    <a:pt x="14" y="41"/>
                    <a:pt x="19" y="34"/>
                    <a:pt x="25" y="28"/>
                  </a:cubicBezTo>
                  <a:cubicBezTo>
                    <a:pt x="31" y="22"/>
                    <a:pt x="38" y="17"/>
                    <a:pt x="46" y="14"/>
                  </a:cubicBezTo>
                  <a:cubicBezTo>
                    <a:pt x="54" y="10"/>
                    <a:pt x="63" y="8"/>
                    <a:pt x="72" y="8"/>
                  </a:cubicBezTo>
                  <a:cubicBezTo>
                    <a:pt x="74" y="8"/>
                    <a:pt x="76" y="8"/>
                    <a:pt x="78" y="9"/>
                  </a:cubicBezTo>
                  <a:cubicBezTo>
                    <a:pt x="78" y="9"/>
                    <a:pt x="78" y="9"/>
                    <a:pt x="78" y="10"/>
                  </a:cubicBezTo>
                  <a:cubicBezTo>
                    <a:pt x="78" y="15"/>
                    <a:pt x="82" y="20"/>
                    <a:pt x="88" y="20"/>
                  </a:cubicBezTo>
                  <a:cubicBezTo>
                    <a:pt x="92" y="20"/>
                    <a:pt x="96" y="17"/>
                    <a:pt x="97" y="13"/>
                  </a:cubicBezTo>
                  <a:cubicBezTo>
                    <a:pt x="97" y="13"/>
                    <a:pt x="98" y="13"/>
                    <a:pt x="98" y="14"/>
                  </a:cubicBezTo>
                  <a:cubicBezTo>
                    <a:pt x="106" y="17"/>
                    <a:pt x="113" y="22"/>
                    <a:pt x="119" y="28"/>
                  </a:cubicBezTo>
                  <a:cubicBezTo>
                    <a:pt x="126" y="34"/>
                    <a:pt x="130" y="41"/>
                    <a:pt x="134" y="49"/>
                  </a:cubicBezTo>
                  <a:cubicBezTo>
                    <a:pt x="137" y="58"/>
                    <a:pt x="139" y="66"/>
                    <a:pt x="139" y="75"/>
                  </a:cubicBezTo>
                  <a:cubicBezTo>
                    <a:pt x="139" y="84"/>
                    <a:pt x="137" y="93"/>
                    <a:pt x="134" y="101"/>
                  </a:cubicBezTo>
                  <a:cubicBezTo>
                    <a:pt x="130" y="109"/>
                    <a:pt x="126" y="116"/>
                    <a:pt x="119" y="12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24">
              <a:extLst>
                <a:ext uri="{FF2B5EF4-FFF2-40B4-BE49-F238E27FC236}">
                  <a16:creationId xmlns:a16="http://schemas.microsoft.com/office/drawing/2014/main" id="{77BE503B-86A4-4687-B0EF-BB59212AF58B}"/>
                </a:ext>
              </a:extLst>
            </p:cNvPr>
            <p:cNvSpPr>
              <a:spLocks noEditPoints="1"/>
            </p:cNvSpPr>
            <p:nvPr/>
          </p:nvSpPr>
          <p:spPr bwMode="auto">
            <a:xfrm>
              <a:off x="2211" y="780"/>
              <a:ext cx="285" cy="282"/>
            </a:xfrm>
            <a:custGeom>
              <a:avLst/>
              <a:gdLst>
                <a:gd name="T0" fmla="*/ 192 w 192"/>
                <a:gd name="T1" fmla="*/ 95 h 191"/>
                <a:gd name="T2" fmla="*/ 179 w 192"/>
                <a:gd name="T3" fmla="*/ 47 h 191"/>
                <a:gd name="T4" fmla="*/ 182 w 192"/>
                <a:gd name="T5" fmla="*/ 39 h 191"/>
                <a:gd name="T6" fmla="*/ 172 w 192"/>
                <a:gd name="T7" fmla="*/ 29 h 191"/>
                <a:gd name="T8" fmla="*/ 167 w 192"/>
                <a:gd name="T9" fmla="*/ 31 h 191"/>
                <a:gd name="T10" fmla="*/ 96 w 192"/>
                <a:gd name="T11" fmla="*/ 0 h 191"/>
                <a:gd name="T12" fmla="*/ 0 w 192"/>
                <a:gd name="T13" fmla="*/ 95 h 191"/>
                <a:gd name="T14" fmla="*/ 14 w 192"/>
                <a:gd name="T15" fmla="*/ 144 h 191"/>
                <a:gd name="T16" fmla="*/ 10 w 192"/>
                <a:gd name="T17" fmla="*/ 151 h 191"/>
                <a:gd name="T18" fmla="*/ 20 w 192"/>
                <a:gd name="T19" fmla="*/ 161 h 191"/>
                <a:gd name="T20" fmla="*/ 25 w 192"/>
                <a:gd name="T21" fmla="*/ 160 h 191"/>
                <a:gd name="T22" fmla="*/ 96 w 192"/>
                <a:gd name="T23" fmla="*/ 191 h 191"/>
                <a:gd name="T24" fmla="*/ 141 w 192"/>
                <a:gd name="T25" fmla="*/ 180 h 191"/>
                <a:gd name="T26" fmla="*/ 147 w 192"/>
                <a:gd name="T27" fmla="*/ 181 h 191"/>
                <a:gd name="T28" fmla="*/ 157 w 192"/>
                <a:gd name="T29" fmla="*/ 171 h 191"/>
                <a:gd name="T30" fmla="*/ 157 w 192"/>
                <a:gd name="T31" fmla="*/ 169 h 191"/>
                <a:gd name="T32" fmla="*/ 192 w 192"/>
                <a:gd name="T33" fmla="*/ 95 h 191"/>
                <a:gd name="T34" fmla="*/ 155 w 192"/>
                <a:gd name="T35" fmla="*/ 165 h 191"/>
                <a:gd name="T36" fmla="*/ 147 w 192"/>
                <a:gd name="T37" fmla="*/ 161 h 191"/>
                <a:gd name="T38" fmla="*/ 137 w 192"/>
                <a:gd name="T39" fmla="*/ 171 h 191"/>
                <a:gd name="T40" fmla="*/ 138 w 192"/>
                <a:gd name="T41" fmla="*/ 176 h 191"/>
                <a:gd name="T42" fmla="*/ 131 w 192"/>
                <a:gd name="T43" fmla="*/ 179 h 191"/>
                <a:gd name="T44" fmla="*/ 96 w 192"/>
                <a:gd name="T45" fmla="*/ 186 h 191"/>
                <a:gd name="T46" fmla="*/ 61 w 192"/>
                <a:gd name="T47" fmla="*/ 179 h 191"/>
                <a:gd name="T48" fmla="*/ 32 w 192"/>
                <a:gd name="T49" fmla="*/ 159 h 191"/>
                <a:gd name="T50" fmla="*/ 29 w 192"/>
                <a:gd name="T51" fmla="*/ 156 h 191"/>
                <a:gd name="T52" fmla="*/ 30 w 192"/>
                <a:gd name="T53" fmla="*/ 151 h 191"/>
                <a:gd name="T54" fmla="*/ 20 w 192"/>
                <a:gd name="T55" fmla="*/ 141 h 191"/>
                <a:gd name="T56" fmla="*/ 18 w 192"/>
                <a:gd name="T57" fmla="*/ 141 h 191"/>
                <a:gd name="T58" fmla="*/ 13 w 192"/>
                <a:gd name="T59" fmla="*/ 131 h 191"/>
                <a:gd name="T60" fmla="*/ 5 w 192"/>
                <a:gd name="T61" fmla="*/ 95 h 191"/>
                <a:gd name="T62" fmla="*/ 13 w 192"/>
                <a:gd name="T63" fmla="*/ 60 h 191"/>
                <a:gd name="T64" fmla="*/ 32 w 192"/>
                <a:gd name="T65" fmla="*/ 31 h 191"/>
                <a:gd name="T66" fmla="*/ 61 w 192"/>
                <a:gd name="T67" fmla="*/ 12 h 191"/>
                <a:gd name="T68" fmla="*/ 96 w 192"/>
                <a:gd name="T69" fmla="*/ 5 h 191"/>
                <a:gd name="T70" fmla="*/ 131 w 192"/>
                <a:gd name="T71" fmla="*/ 12 h 191"/>
                <a:gd name="T72" fmla="*/ 160 w 192"/>
                <a:gd name="T73" fmla="*/ 31 h 191"/>
                <a:gd name="T74" fmla="*/ 163 w 192"/>
                <a:gd name="T75" fmla="*/ 34 h 191"/>
                <a:gd name="T76" fmla="*/ 162 w 192"/>
                <a:gd name="T77" fmla="*/ 40 h 191"/>
                <a:gd name="T78" fmla="*/ 172 w 192"/>
                <a:gd name="T79" fmla="*/ 50 h 191"/>
                <a:gd name="T80" fmla="*/ 174 w 192"/>
                <a:gd name="T81" fmla="*/ 49 h 191"/>
                <a:gd name="T82" fmla="*/ 180 w 192"/>
                <a:gd name="T83" fmla="*/ 60 h 191"/>
                <a:gd name="T84" fmla="*/ 187 w 192"/>
                <a:gd name="T85" fmla="*/ 95 h 191"/>
                <a:gd name="T86" fmla="*/ 180 w 192"/>
                <a:gd name="T87" fmla="*/ 131 h 191"/>
                <a:gd name="T88" fmla="*/ 160 w 192"/>
                <a:gd name="T89" fmla="*/ 159 h 191"/>
                <a:gd name="T90" fmla="*/ 155 w 192"/>
                <a:gd name="T91" fmla="*/ 165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191">
                  <a:moveTo>
                    <a:pt x="192" y="95"/>
                  </a:moveTo>
                  <a:cubicBezTo>
                    <a:pt x="192" y="78"/>
                    <a:pt x="187" y="61"/>
                    <a:pt x="179" y="47"/>
                  </a:cubicBezTo>
                  <a:cubicBezTo>
                    <a:pt x="181" y="45"/>
                    <a:pt x="182" y="42"/>
                    <a:pt x="182" y="39"/>
                  </a:cubicBezTo>
                  <a:cubicBezTo>
                    <a:pt x="182" y="34"/>
                    <a:pt x="177" y="29"/>
                    <a:pt x="172" y="29"/>
                  </a:cubicBezTo>
                  <a:cubicBezTo>
                    <a:pt x="170" y="29"/>
                    <a:pt x="168" y="30"/>
                    <a:pt x="167" y="31"/>
                  </a:cubicBezTo>
                  <a:cubicBezTo>
                    <a:pt x="149" y="12"/>
                    <a:pt x="124" y="0"/>
                    <a:pt x="96" y="0"/>
                  </a:cubicBezTo>
                  <a:cubicBezTo>
                    <a:pt x="43" y="0"/>
                    <a:pt x="0" y="42"/>
                    <a:pt x="0" y="95"/>
                  </a:cubicBezTo>
                  <a:cubicBezTo>
                    <a:pt x="0" y="113"/>
                    <a:pt x="5" y="129"/>
                    <a:pt x="14" y="144"/>
                  </a:cubicBezTo>
                  <a:cubicBezTo>
                    <a:pt x="11" y="145"/>
                    <a:pt x="10" y="148"/>
                    <a:pt x="10" y="151"/>
                  </a:cubicBezTo>
                  <a:cubicBezTo>
                    <a:pt x="10" y="157"/>
                    <a:pt x="15" y="161"/>
                    <a:pt x="20" y="161"/>
                  </a:cubicBezTo>
                  <a:cubicBezTo>
                    <a:pt x="22" y="161"/>
                    <a:pt x="24" y="161"/>
                    <a:pt x="25" y="160"/>
                  </a:cubicBezTo>
                  <a:cubicBezTo>
                    <a:pt x="43" y="179"/>
                    <a:pt x="68" y="191"/>
                    <a:pt x="96" y="191"/>
                  </a:cubicBezTo>
                  <a:cubicBezTo>
                    <a:pt x="112" y="191"/>
                    <a:pt x="128" y="187"/>
                    <a:pt x="141" y="180"/>
                  </a:cubicBezTo>
                  <a:cubicBezTo>
                    <a:pt x="143" y="181"/>
                    <a:pt x="145" y="181"/>
                    <a:pt x="147" y="181"/>
                  </a:cubicBezTo>
                  <a:cubicBezTo>
                    <a:pt x="153" y="181"/>
                    <a:pt x="157" y="177"/>
                    <a:pt x="157" y="171"/>
                  </a:cubicBezTo>
                  <a:cubicBezTo>
                    <a:pt x="157" y="171"/>
                    <a:pt x="157" y="170"/>
                    <a:pt x="157" y="169"/>
                  </a:cubicBezTo>
                  <a:cubicBezTo>
                    <a:pt x="178" y="152"/>
                    <a:pt x="192" y="125"/>
                    <a:pt x="192" y="95"/>
                  </a:cubicBezTo>
                  <a:close/>
                  <a:moveTo>
                    <a:pt x="155" y="165"/>
                  </a:moveTo>
                  <a:cubicBezTo>
                    <a:pt x="153" y="162"/>
                    <a:pt x="150" y="161"/>
                    <a:pt x="147" y="161"/>
                  </a:cubicBezTo>
                  <a:cubicBezTo>
                    <a:pt x="141" y="161"/>
                    <a:pt x="137" y="166"/>
                    <a:pt x="137" y="171"/>
                  </a:cubicBezTo>
                  <a:cubicBezTo>
                    <a:pt x="137" y="173"/>
                    <a:pt x="137" y="174"/>
                    <a:pt x="138" y="176"/>
                  </a:cubicBezTo>
                  <a:cubicBezTo>
                    <a:pt x="136" y="177"/>
                    <a:pt x="134" y="178"/>
                    <a:pt x="131" y="179"/>
                  </a:cubicBezTo>
                  <a:cubicBezTo>
                    <a:pt x="120" y="183"/>
                    <a:pt x="108" y="186"/>
                    <a:pt x="96" y="186"/>
                  </a:cubicBezTo>
                  <a:cubicBezTo>
                    <a:pt x="84" y="186"/>
                    <a:pt x="72" y="183"/>
                    <a:pt x="61" y="179"/>
                  </a:cubicBezTo>
                  <a:cubicBezTo>
                    <a:pt x="50" y="174"/>
                    <a:pt x="40" y="168"/>
                    <a:pt x="32" y="159"/>
                  </a:cubicBezTo>
                  <a:cubicBezTo>
                    <a:pt x="31" y="158"/>
                    <a:pt x="30" y="157"/>
                    <a:pt x="29" y="156"/>
                  </a:cubicBezTo>
                  <a:cubicBezTo>
                    <a:pt x="30" y="155"/>
                    <a:pt x="30" y="153"/>
                    <a:pt x="30" y="151"/>
                  </a:cubicBezTo>
                  <a:cubicBezTo>
                    <a:pt x="30" y="145"/>
                    <a:pt x="26" y="141"/>
                    <a:pt x="20" y="141"/>
                  </a:cubicBezTo>
                  <a:cubicBezTo>
                    <a:pt x="20" y="141"/>
                    <a:pt x="19" y="141"/>
                    <a:pt x="18" y="141"/>
                  </a:cubicBezTo>
                  <a:cubicBezTo>
                    <a:pt x="16" y="138"/>
                    <a:pt x="14" y="134"/>
                    <a:pt x="13" y="131"/>
                  </a:cubicBezTo>
                  <a:cubicBezTo>
                    <a:pt x="8" y="119"/>
                    <a:pt x="5" y="108"/>
                    <a:pt x="5" y="95"/>
                  </a:cubicBezTo>
                  <a:cubicBezTo>
                    <a:pt x="5" y="83"/>
                    <a:pt x="8" y="71"/>
                    <a:pt x="13" y="60"/>
                  </a:cubicBezTo>
                  <a:cubicBezTo>
                    <a:pt x="17" y="49"/>
                    <a:pt x="24" y="40"/>
                    <a:pt x="32" y="31"/>
                  </a:cubicBezTo>
                  <a:cubicBezTo>
                    <a:pt x="40" y="23"/>
                    <a:pt x="50" y="16"/>
                    <a:pt x="61" y="12"/>
                  </a:cubicBezTo>
                  <a:cubicBezTo>
                    <a:pt x="72" y="7"/>
                    <a:pt x="84" y="5"/>
                    <a:pt x="96" y="5"/>
                  </a:cubicBezTo>
                  <a:cubicBezTo>
                    <a:pt x="108" y="5"/>
                    <a:pt x="120" y="7"/>
                    <a:pt x="131" y="12"/>
                  </a:cubicBezTo>
                  <a:cubicBezTo>
                    <a:pt x="142" y="16"/>
                    <a:pt x="152" y="23"/>
                    <a:pt x="160" y="31"/>
                  </a:cubicBezTo>
                  <a:cubicBezTo>
                    <a:pt x="161" y="32"/>
                    <a:pt x="162" y="33"/>
                    <a:pt x="163" y="34"/>
                  </a:cubicBezTo>
                  <a:cubicBezTo>
                    <a:pt x="162" y="36"/>
                    <a:pt x="162" y="38"/>
                    <a:pt x="162" y="40"/>
                  </a:cubicBezTo>
                  <a:cubicBezTo>
                    <a:pt x="162" y="45"/>
                    <a:pt x="166" y="50"/>
                    <a:pt x="172" y="50"/>
                  </a:cubicBezTo>
                  <a:cubicBezTo>
                    <a:pt x="173" y="50"/>
                    <a:pt x="173" y="49"/>
                    <a:pt x="174" y="49"/>
                  </a:cubicBezTo>
                  <a:cubicBezTo>
                    <a:pt x="176" y="53"/>
                    <a:pt x="178" y="56"/>
                    <a:pt x="180" y="60"/>
                  </a:cubicBezTo>
                  <a:cubicBezTo>
                    <a:pt x="184" y="71"/>
                    <a:pt x="187" y="83"/>
                    <a:pt x="187" y="95"/>
                  </a:cubicBezTo>
                  <a:cubicBezTo>
                    <a:pt x="187" y="108"/>
                    <a:pt x="184" y="119"/>
                    <a:pt x="180" y="131"/>
                  </a:cubicBezTo>
                  <a:cubicBezTo>
                    <a:pt x="175" y="141"/>
                    <a:pt x="169" y="151"/>
                    <a:pt x="160" y="159"/>
                  </a:cubicBezTo>
                  <a:cubicBezTo>
                    <a:pt x="158" y="161"/>
                    <a:pt x="156" y="163"/>
                    <a:pt x="155" y="165"/>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25">
              <a:extLst>
                <a:ext uri="{FF2B5EF4-FFF2-40B4-BE49-F238E27FC236}">
                  <a16:creationId xmlns:a16="http://schemas.microsoft.com/office/drawing/2014/main" id="{BD8F4415-4ADA-4E36-9BE7-713E2A6846EB}"/>
                </a:ext>
              </a:extLst>
            </p:cNvPr>
            <p:cNvSpPr>
              <a:spLocks noEditPoints="1"/>
            </p:cNvSpPr>
            <p:nvPr/>
          </p:nvSpPr>
          <p:spPr bwMode="auto">
            <a:xfrm>
              <a:off x="2272" y="849"/>
              <a:ext cx="153" cy="142"/>
            </a:xfrm>
            <a:custGeom>
              <a:avLst/>
              <a:gdLst>
                <a:gd name="T0" fmla="*/ 98 w 103"/>
                <a:gd name="T1" fmla="*/ 70 h 96"/>
                <a:gd name="T2" fmla="*/ 103 w 103"/>
                <a:gd name="T3" fmla="*/ 48 h 96"/>
                <a:gd name="T4" fmla="*/ 55 w 103"/>
                <a:gd name="T5" fmla="*/ 0 h 96"/>
                <a:gd name="T6" fmla="*/ 8 w 103"/>
                <a:gd name="T7" fmla="*/ 38 h 96"/>
                <a:gd name="T8" fmla="*/ 0 w 103"/>
                <a:gd name="T9" fmla="*/ 48 h 96"/>
                <a:gd name="T10" fmla="*/ 8 w 103"/>
                <a:gd name="T11" fmla="*/ 58 h 96"/>
                <a:gd name="T12" fmla="*/ 55 w 103"/>
                <a:gd name="T13" fmla="*/ 96 h 96"/>
                <a:gd name="T14" fmla="*/ 85 w 103"/>
                <a:gd name="T15" fmla="*/ 86 h 96"/>
                <a:gd name="T16" fmla="*/ 91 w 103"/>
                <a:gd name="T17" fmla="*/ 88 h 96"/>
                <a:gd name="T18" fmla="*/ 101 w 103"/>
                <a:gd name="T19" fmla="*/ 77 h 96"/>
                <a:gd name="T20" fmla="*/ 98 w 103"/>
                <a:gd name="T21" fmla="*/ 70 h 96"/>
                <a:gd name="T22" fmla="*/ 25 w 103"/>
                <a:gd name="T23" fmla="*/ 79 h 96"/>
                <a:gd name="T24" fmla="*/ 13 w 103"/>
                <a:gd name="T25" fmla="*/ 58 h 96"/>
                <a:gd name="T26" fmla="*/ 20 w 103"/>
                <a:gd name="T27" fmla="*/ 48 h 96"/>
                <a:gd name="T28" fmla="*/ 13 w 103"/>
                <a:gd name="T29" fmla="*/ 39 h 96"/>
                <a:gd name="T30" fmla="*/ 25 w 103"/>
                <a:gd name="T31" fmla="*/ 18 h 96"/>
                <a:gd name="T32" fmla="*/ 55 w 103"/>
                <a:gd name="T33" fmla="*/ 6 h 96"/>
                <a:gd name="T34" fmla="*/ 85 w 103"/>
                <a:gd name="T35" fmla="*/ 18 h 96"/>
                <a:gd name="T36" fmla="*/ 98 w 103"/>
                <a:gd name="T37" fmla="*/ 48 h 96"/>
                <a:gd name="T38" fmla="*/ 93 w 103"/>
                <a:gd name="T39" fmla="*/ 68 h 96"/>
                <a:gd name="T40" fmla="*/ 90 w 103"/>
                <a:gd name="T41" fmla="*/ 67 h 96"/>
                <a:gd name="T42" fmla="*/ 80 w 103"/>
                <a:gd name="T43" fmla="*/ 77 h 96"/>
                <a:gd name="T44" fmla="*/ 81 w 103"/>
                <a:gd name="T45" fmla="*/ 82 h 96"/>
                <a:gd name="T46" fmla="*/ 55 w 103"/>
                <a:gd name="T47" fmla="*/ 91 h 96"/>
                <a:gd name="T48" fmla="*/ 25 w 103"/>
                <a:gd name="T49" fmla="*/ 7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3" h="96">
                  <a:moveTo>
                    <a:pt x="98" y="70"/>
                  </a:moveTo>
                  <a:cubicBezTo>
                    <a:pt x="101" y="64"/>
                    <a:pt x="103" y="56"/>
                    <a:pt x="103" y="48"/>
                  </a:cubicBezTo>
                  <a:cubicBezTo>
                    <a:pt x="103" y="22"/>
                    <a:pt x="81" y="0"/>
                    <a:pt x="55" y="0"/>
                  </a:cubicBezTo>
                  <a:cubicBezTo>
                    <a:pt x="32" y="0"/>
                    <a:pt x="13" y="17"/>
                    <a:pt x="8" y="38"/>
                  </a:cubicBezTo>
                  <a:cubicBezTo>
                    <a:pt x="4" y="39"/>
                    <a:pt x="0" y="43"/>
                    <a:pt x="0" y="48"/>
                  </a:cubicBezTo>
                  <a:cubicBezTo>
                    <a:pt x="0" y="53"/>
                    <a:pt x="4" y="58"/>
                    <a:pt x="8" y="58"/>
                  </a:cubicBezTo>
                  <a:cubicBezTo>
                    <a:pt x="13" y="80"/>
                    <a:pt x="32" y="96"/>
                    <a:pt x="55" y="96"/>
                  </a:cubicBezTo>
                  <a:cubicBezTo>
                    <a:pt x="66" y="96"/>
                    <a:pt x="77" y="92"/>
                    <a:pt x="85" y="86"/>
                  </a:cubicBezTo>
                  <a:cubicBezTo>
                    <a:pt x="86" y="87"/>
                    <a:pt x="88" y="88"/>
                    <a:pt x="91" y="88"/>
                  </a:cubicBezTo>
                  <a:cubicBezTo>
                    <a:pt x="96" y="88"/>
                    <a:pt x="101" y="83"/>
                    <a:pt x="101" y="77"/>
                  </a:cubicBezTo>
                  <a:cubicBezTo>
                    <a:pt x="101" y="75"/>
                    <a:pt x="99" y="72"/>
                    <a:pt x="98" y="70"/>
                  </a:cubicBezTo>
                  <a:close/>
                  <a:moveTo>
                    <a:pt x="25" y="79"/>
                  </a:moveTo>
                  <a:cubicBezTo>
                    <a:pt x="19" y="73"/>
                    <a:pt x="15" y="66"/>
                    <a:pt x="13" y="58"/>
                  </a:cubicBezTo>
                  <a:cubicBezTo>
                    <a:pt x="17" y="56"/>
                    <a:pt x="20" y="53"/>
                    <a:pt x="20" y="48"/>
                  </a:cubicBezTo>
                  <a:cubicBezTo>
                    <a:pt x="20" y="44"/>
                    <a:pt x="17" y="40"/>
                    <a:pt x="13" y="39"/>
                  </a:cubicBezTo>
                  <a:cubicBezTo>
                    <a:pt x="15" y="31"/>
                    <a:pt x="19" y="24"/>
                    <a:pt x="25" y="18"/>
                  </a:cubicBezTo>
                  <a:cubicBezTo>
                    <a:pt x="33" y="10"/>
                    <a:pt x="44" y="6"/>
                    <a:pt x="55" y="6"/>
                  </a:cubicBezTo>
                  <a:cubicBezTo>
                    <a:pt x="67" y="6"/>
                    <a:pt x="77" y="10"/>
                    <a:pt x="85" y="18"/>
                  </a:cubicBezTo>
                  <a:cubicBezTo>
                    <a:pt x="93" y="26"/>
                    <a:pt x="98" y="37"/>
                    <a:pt x="98" y="48"/>
                  </a:cubicBezTo>
                  <a:cubicBezTo>
                    <a:pt x="98" y="55"/>
                    <a:pt x="96" y="62"/>
                    <a:pt x="93" y="68"/>
                  </a:cubicBezTo>
                  <a:cubicBezTo>
                    <a:pt x="92" y="67"/>
                    <a:pt x="91" y="67"/>
                    <a:pt x="90" y="67"/>
                  </a:cubicBezTo>
                  <a:cubicBezTo>
                    <a:pt x="85" y="67"/>
                    <a:pt x="80" y="72"/>
                    <a:pt x="80" y="77"/>
                  </a:cubicBezTo>
                  <a:cubicBezTo>
                    <a:pt x="80" y="79"/>
                    <a:pt x="81" y="81"/>
                    <a:pt x="81" y="82"/>
                  </a:cubicBezTo>
                  <a:cubicBezTo>
                    <a:pt x="74" y="88"/>
                    <a:pt x="65" y="91"/>
                    <a:pt x="55" y="91"/>
                  </a:cubicBezTo>
                  <a:cubicBezTo>
                    <a:pt x="44" y="91"/>
                    <a:pt x="33" y="87"/>
                    <a:pt x="25" y="7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1C1130E9-688F-4C4E-A50A-233CFD36072F}"/>
              </a:ext>
            </a:extLst>
          </p:cNvPr>
          <p:cNvGrpSpPr/>
          <p:nvPr/>
        </p:nvGrpSpPr>
        <p:grpSpPr>
          <a:xfrm>
            <a:off x="5990288" y="1558368"/>
            <a:ext cx="667687" cy="644014"/>
            <a:chOff x="5592823" y="1161775"/>
            <a:chExt cx="806341" cy="777753"/>
          </a:xfrm>
        </p:grpSpPr>
        <p:pic>
          <p:nvPicPr>
            <p:cNvPr id="101" name="Graphic 100" descr="SQL Database R">
              <a:extLst>
                <a:ext uri="{FF2B5EF4-FFF2-40B4-BE49-F238E27FC236}">
                  <a16:creationId xmlns:a16="http://schemas.microsoft.com/office/drawing/2014/main" id="{F60F4C17-E0B3-447F-A421-234D23949E09}"/>
                </a:ext>
              </a:extLst>
            </p:cNvPr>
            <p:cNvPicPr>
              <a:picLocks noChangeAspect="1"/>
            </p:cNvPicPr>
            <p:nvPr/>
          </p:nvPicPr>
          <p:blipFill>
            <a:blip r:embed="rId3">
              <a:lum bright="15000"/>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592823" y="1161775"/>
              <a:ext cx="777753" cy="777753"/>
            </a:xfrm>
            <a:prstGeom prst="rect">
              <a:avLst/>
            </a:prstGeom>
          </p:spPr>
        </p:pic>
        <p:sp>
          <p:nvSpPr>
            <p:cNvPr id="102" name="Freeform: Shape 101">
              <a:extLst>
                <a:ext uri="{FF2B5EF4-FFF2-40B4-BE49-F238E27FC236}">
                  <a16:creationId xmlns:a16="http://schemas.microsoft.com/office/drawing/2014/main" id="{19C2DB1D-A2E4-4499-B0ED-D68708B93A78}"/>
                </a:ext>
              </a:extLst>
            </p:cNvPr>
            <p:cNvSpPr/>
            <p:nvPr/>
          </p:nvSpPr>
          <p:spPr bwMode="auto">
            <a:xfrm>
              <a:off x="5937201" y="1165650"/>
              <a:ext cx="461963" cy="333565"/>
            </a:xfrm>
            <a:custGeom>
              <a:avLst/>
              <a:gdLst>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42863 w 461963"/>
                <a:gd name="connsiteY5" fmla="*/ 142875 h 304800"/>
                <a:gd name="connsiteX6" fmla="*/ 107157 w 461963"/>
                <a:gd name="connsiteY6" fmla="*/ 188119 h 304800"/>
                <a:gd name="connsiteX7" fmla="*/ 140494 w 461963"/>
                <a:gd name="connsiteY7" fmla="*/ 304800 h 304800"/>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42863 w 461963"/>
                <a:gd name="connsiteY5" fmla="*/ 142875 h 304800"/>
                <a:gd name="connsiteX6" fmla="*/ 107157 w 461963"/>
                <a:gd name="connsiteY6" fmla="*/ 188119 h 304800"/>
                <a:gd name="connsiteX7" fmla="*/ 140494 w 461963"/>
                <a:gd name="connsiteY7" fmla="*/ 304800 h 304800"/>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42863 w 461963"/>
                <a:gd name="connsiteY5" fmla="*/ 142875 h 304800"/>
                <a:gd name="connsiteX6" fmla="*/ 101650 w 461963"/>
                <a:gd name="connsiteY6" fmla="*/ 178053 h 304800"/>
                <a:gd name="connsiteX7" fmla="*/ 140494 w 461963"/>
                <a:gd name="connsiteY7" fmla="*/ 304800 h 304800"/>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31847 w 461963"/>
                <a:gd name="connsiteY5" fmla="*/ 150424 h 304800"/>
                <a:gd name="connsiteX6" fmla="*/ 101650 w 461963"/>
                <a:gd name="connsiteY6" fmla="*/ 178053 h 304800"/>
                <a:gd name="connsiteX7" fmla="*/ 140494 w 461963"/>
                <a:gd name="connsiteY7" fmla="*/ 304800 h 304800"/>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31847 w 461963"/>
                <a:gd name="connsiteY5" fmla="*/ 150424 h 304800"/>
                <a:gd name="connsiteX6" fmla="*/ 93388 w 461963"/>
                <a:gd name="connsiteY6" fmla="*/ 180569 h 304800"/>
                <a:gd name="connsiteX7" fmla="*/ 140494 w 461963"/>
                <a:gd name="connsiteY7" fmla="*/ 304800 h 304800"/>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31847 w 461963"/>
                <a:gd name="connsiteY5" fmla="*/ 152942 h 304800"/>
                <a:gd name="connsiteX6" fmla="*/ 93388 w 461963"/>
                <a:gd name="connsiteY6" fmla="*/ 180569 h 304800"/>
                <a:gd name="connsiteX7" fmla="*/ 140494 w 461963"/>
                <a:gd name="connsiteY7" fmla="*/ 304800 h 304800"/>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31847 w 461963"/>
                <a:gd name="connsiteY5" fmla="*/ 151402 h 304800"/>
                <a:gd name="connsiteX6" fmla="*/ 93388 w 461963"/>
                <a:gd name="connsiteY6" fmla="*/ 180569 h 304800"/>
                <a:gd name="connsiteX7" fmla="*/ 140494 w 461963"/>
                <a:gd name="connsiteY7" fmla="*/ 304800 h 304800"/>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31847 w 461963"/>
                <a:gd name="connsiteY5" fmla="*/ 151402 h 304800"/>
                <a:gd name="connsiteX6" fmla="*/ 93388 w 461963"/>
                <a:gd name="connsiteY6" fmla="*/ 180569 h 304800"/>
                <a:gd name="connsiteX7" fmla="*/ 140494 w 461963"/>
                <a:gd name="connsiteY7" fmla="*/ 304800 h 304800"/>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31847 w 461963"/>
                <a:gd name="connsiteY5" fmla="*/ 151402 h 304800"/>
                <a:gd name="connsiteX6" fmla="*/ 95074 w 461963"/>
                <a:gd name="connsiteY6" fmla="*/ 186730 h 304800"/>
                <a:gd name="connsiteX7" fmla="*/ 140494 w 461963"/>
                <a:gd name="connsiteY7" fmla="*/ 304800 h 304800"/>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31847 w 461963"/>
                <a:gd name="connsiteY5" fmla="*/ 151402 h 304800"/>
                <a:gd name="connsiteX6" fmla="*/ 95074 w 461963"/>
                <a:gd name="connsiteY6" fmla="*/ 186730 h 304800"/>
                <a:gd name="connsiteX7" fmla="*/ 140494 w 461963"/>
                <a:gd name="connsiteY7"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963" h="304800">
                  <a:moveTo>
                    <a:pt x="140494" y="304800"/>
                  </a:moveTo>
                  <a:lnTo>
                    <a:pt x="461963" y="278606"/>
                  </a:lnTo>
                  <a:lnTo>
                    <a:pt x="390525" y="14288"/>
                  </a:lnTo>
                  <a:lnTo>
                    <a:pt x="150019" y="0"/>
                  </a:lnTo>
                  <a:lnTo>
                    <a:pt x="0" y="83344"/>
                  </a:lnTo>
                  <a:lnTo>
                    <a:pt x="31847" y="151402"/>
                  </a:lnTo>
                  <a:cubicBezTo>
                    <a:pt x="76674" y="170404"/>
                    <a:pt x="80337" y="170405"/>
                    <a:pt x="95074" y="186730"/>
                  </a:cubicBezTo>
                  <a:cubicBezTo>
                    <a:pt x="109811" y="203055"/>
                    <a:pt x="81360" y="289719"/>
                    <a:pt x="140494" y="30480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05" name="Graphic 104" descr=" SQL Server">
            <a:extLst>
              <a:ext uri="{FF2B5EF4-FFF2-40B4-BE49-F238E27FC236}">
                <a16:creationId xmlns:a16="http://schemas.microsoft.com/office/drawing/2014/main" id="{A7AF59AD-E9EB-4AAA-B554-9346FC10EB31}"/>
              </a:ext>
            </a:extLst>
          </p:cNvPr>
          <p:cNvPicPr>
            <a:picLocks noChangeAspect="1"/>
          </p:cNvPicPr>
          <p:nvPr/>
        </p:nvPicPr>
        <p:blipFill>
          <a:blip r:embed="rId5">
            <a:lum bright="8000"/>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2780825" y="3905469"/>
            <a:ext cx="562449" cy="562449"/>
          </a:xfrm>
          <a:prstGeom prst="rect">
            <a:avLst/>
          </a:prstGeom>
        </p:spPr>
      </p:pic>
      <p:pic>
        <p:nvPicPr>
          <p:cNvPr id="107" name="Graphic 106" descr="Virtual Machines">
            <a:extLst>
              <a:ext uri="{FF2B5EF4-FFF2-40B4-BE49-F238E27FC236}">
                <a16:creationId xmlns:a16="http://schemas.microsoft.com/office/drawing/2014/main" id="{76951AFA-CA7A-4948-B713-97B98758BE83}"/>
              </a:ext>
            </a:extLst>
          </p:cNvPr>
          <p:cNvPicPr>
            <a:picLocks noChangeAspect="1"/>
          </p:cNvPicPr>
          <p:nvPr/>
        </p:nvPicPr>
        <p:blipFill>
          <a:blip r:embed="rId7">
            <a:lum bright="8000"/>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1075855" y="5062906"/>
            <a:ext cx="457550" cy="457550"/>
          </a:xfrm>
          <a:prstGeom prst="rect">
            <a:avLst/>
          </a:prstGeom>
        </p:spPr>
      </p:pic>
      <p:pic>
        <p:nvPicPr>
          <p:cNvPr id="108" name="Graphic 107" descr="SQL Database">
            <a:extLst>
              <a:ext uri="{FF2B5EF4-FFF2-40B4-BE49-F238E27FC236}">
                <a16:creationId xmlns:a16="http://schemas.microsoft.com/office/drawing/2014/main" id="{772BBEDA-17E5-4CF3-9AD0-85A466AA980A}"/>
              </a:ext>
            </a:extLst>
          </p:cNvPr>
          <p:cNvPicPr>
            <a:picLocks noChangeAspect="1"/>
          </p:cNvPicPr>
          <p:nvPr/>
        </p:nvPicPr>
        <p:blipFill>
          <a:blip r:embed="rId9">
            <a:lum bright="8000"/>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1550608" y="5261422"/>
            <a:ext cx="302312" cy="302312"/>
          </a:xfrm>
          <a:prstGeom prst="rect">
            <a:avLst/>
          </a:prstGeom>
        </p:spPr>
      </p:pic>
    </p:spTree>
    <p:extLst>
      <p:ext uri="{BB962C8B-B14F-4D97-AF65-F5344CB8AC3E}">
        <p14:creationId xmlns:p14="http://schemas.microsoft.com/office/powerpoint/2010/main" val="395434976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5CF3B-983E-CA45-AB7C-45DFEE004F70}"/>
              </a:ext>
            </a:extLst>
          </p:cNvPr>
          <p:cNvSpPr>
            <a:spLocks noGrp="1"/>
          </p:cNvSpPr>
          <p:nvPr>
            <p:ph type="title"/>
          </p:nvPr>
        </p:nvSpPr>
        <p:spPr/>
        <p:txBody>
          <a:bodyPr/>
          <a:lstStyle/>
          <a:p>
            <a:r>
              <a:rPr lang="en-US" dirty="0">
                <a:solidFill>
                  <a:schemeClr val="accent1"/>
                </a:solidFill>
              </a:rPr>
              <a:t>SQL Server 2019 big data, analytics, and AI </a:t>
            </a:r>
          </a:p>
        </p:txBody>
      </p:sp>
      <p:cxnSp>
        <p:nvCxnSpPr>
          <p:cNvPr id="29" name="Straight Connector 28">
            <a:extLst>
              <a:ext uri="{FF2B5EF4-FFF2-40B4-BE49-F238E27FC236}">
                <a16:creationId xmlns:a16="http://schemas.microsoft.com/office/drawing/2014/main" id="{58F4F72E-B980-854B-A820-9577646DB1C1}"/>
              </a:ext>
            </a:extLst>
          </p:cNvPr>
          <p:cNvCxnSpPr/>
          <p:nvPr/>
        </p:nvCxnSpPr>
        <p:spPr>
          <a:xfrm>
            <a:off x="4051880" y="1501428"/>
            <a:ext cx="0" cy="4937760"/>
          </a:xfrm>
          <a:prstGeom prst="line">
            <a:avLst/>
          </a:prstGeom>
          <a:ln w="9525">
            <a:solidFill>
              <a:schemeClr val="bg1">
                <a:lumMod val="7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16CA4950-4665-DE48-8042-8F244BF1BA4B}"/>
              </a:ext>
            </a:extLst>
          </p:cNvPr>
          <p:cNvCxnSpPr/>
          <p:nvPr/>
        </p:nvCxnSpPr>
        <p:spPr>
          <a:xfrm>
            <a:off x="8142440" y="1501428"/>
            <a:ext cx="0" cy="4937760"/>
          </a:xfrm>
          <a:prstGeom prst="line">
            <a:avLst/>
          </a:prstGeom>
          <a:ln w="9525">
            <a:solidFill>
              <a:schemeClr val="bg1">
                <a:lumMod val="7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21EF42A5-D378-43D0-B1E1-B3CC8DA47BE2}"/>
              </a:ext>
            </a:extLst>
          </p:cNvPr>
          <p:cNvSpPr txBox="1"/>
          <p:nvPr/>
        </p:nvSpPr>
        <p:spPr>
          <a:xfrm>
            <a:off x="4573524" y="1559089"/>
            <a:ext cx="3044952"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77D7"/>
                </a:solidFill>
                <a:effectLst/>
                <a:uLnTx/>
                <a:uFillTx/>
                <a:latin typeface="Segoe UI Semibold" panose="020B0502040204020203" pitchFamily="34" charset="0"/>
                <a:ea typeface="+mn-ea"/>
                <a:cs typeface="Segoe UI Semibold" panose="020B0502040204020203" pitchFamily="34" charset="0"/>
              </a:rPr>
              <a:t>Managed SQL Server, Spark, and data lake</a:t>
            </a:r>
          </a:p>
        </p:txBody>
      </p:sp>
      <p:sp>
        <p:nvSpPr>
          <p:cNvPr id="111" name="TextBox 110">
            <a:extLst>
              <a:ext uri="{FF2B5EF4-FFF2-40B4-BE49-F238E27FC236}">
                <a16:creationId xmlns:a16="http://schemas.microsoft.com/office/drawing/2014/main" id="{FD671B07-54DB-9048-BC27-1DC9D311CAA2}"/>
              </a:ext>
            </a:extLst>
          </p:cNvPr>
          <p:cNvSpPr txBox="1"/>
          <p:nvPr/>
        </p:nvSpPr>
        <p:spPr>
          <a:xfrm>
            <a:off x="4359800" y="5356532"/>
            <a:ext cx="3474720" cy="90794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Store high volume data in a data lake and access it easily using either SQL or Spark</a:t>
            </a:r>
          </a:p>
          <a:p>
            <a:pPr marL="0" marR="0" lvl="0" indent="0" algn="l" defTabSz="45720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Management services, admin portal, and integrated security make it all easy to manage</a:t>
            </a:r>
          </a:p>
        </p:txBody>
      </p:sp>
      <p:sp>
        <p:nvSpPr>
          <p:cNvPr id="188" name="Rectangle 187">
            <a:extLst>
              <a:ext uri="{FF2B5EF4-FFF2-40B4-BE49-F238E27FC236}">
                <a16:creationId xmlns:a16="http://schemas.microsoft.com/office/drawing/2014/main" id="{D603C2D0-6400-C448-BA15-49D0AD68433C}"/>
              </a:ext>
            </a:extLst>
          </p:cNvPr>
          <p:cNvSpPr/>
          <p:nvPr/>
        </p:nvSpPr>
        <p:spPr>
          <a:xfrm>
            <a:off x="4942392" y="3438915"/>
            <a:ext cx="833342" cy="480131"/>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wrap="square" tIns="73152" bIns="73152" rtlCol="0" anchor="ctr">
            <a:spAutoFit/>
          </a:bodyPr>
          <a:lstStyle/>
          <a:p>
            <a:pPr marL="0" marR="0" lvl="0" indent="0" algn="ctr" defTabSz="457200" rtl="0" eaLnBrk="1" fontAlgn="auto" latinLnBrk="0" hangingPunct="1">
              <a:lnSpc>
                <a:spcPct val="9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SQL Server </a:t>
            </a:r>
          </a:p>
        </p:txBody>
      </p:sp>
      <p:sp>
        <p:nvSpPr>
          <p:cNvPr id="24" name="TextBox 23">
            <a:extLst>
              <a:ext uri="{FF2B5EF4-FFF2-40B4-BE49-F238E27FC236}">
                <a16:creationId xmlns:a16="http://schemas.microsoft.com/office/drawing/2014/main" id="{44565CAF-231F-49AB-9EC9-739AB973B4EB}"/>
              </a:ext>
            </a:extLst>
          </p:cNvPr>
          <p:cNvSpPr txBox="1"/>
          <p:nvPr/>
        </p:nvSpPr>
        <p:spPr>
          <a:xfrm>
            <a:off x="689017" y="1559089"/>
            <a:ext cx="3044952" cy="33855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77D7"/>
                </a:solidFill>
                <a:effectLst/>
                <a:uLnTx/>
                <a:uFillTx/>
                <a:latin typeface="Segoe UI Semibold" panose="020B0502040204020203" pitchFamily="34" charset="0"/>
                <a:ea typeface="+mn-ea"/>
                <a:cs typeface="Segoe UI Semibold" panose="020B0502040204020203" pitchFamily="34" charset="0"/>
              </a:rPr>
              <a:t>Data virtualization</a:t>
            </a:r>
          </a:p>
        </p:txBody>
      </p:sp>
      <p:sp>
        <p:nvSpPr>
          <p:cNvPr id="69" name="TextBox 68">
            <a:extLst>
              <a:ext uri="{FF2B5EF4-FFF2-40B4-BE49-F238E27FC236}">
                <a16:creationId xmlns:a16="http://schemas.microsoft.com/office/drawing/2014/main" id="{909EA6A2-FB82-EA49-99C0-0AE167BE263F}"/>
              </a:ext>
            </a:extLst>
          </p:cNvPr>
          <p:cNvSpPr txBox="1"/>
          <p:nvPr/>
        </p:nvSpPr>
        <p:spPr>
          <a:xfrm>
            <a:off x="269240" y="5356532"/>
            <a:ext cx="3474720" cy="907941"/>
          </a:xfrm>
          <a:prstGeom prst="rect">
            <a:avLst/>
          </a:prstGeom>
          <a:noFill/>
        </p:spPr>
        <p:txBody>
          <a:bodyPr wrap="square" rtlCol="0" anchor="t">
            <a:spAutoFit/>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dirty="0">
                <a:ln>
                  <a:noFill/>
                </a:ln>
                <a:solidFill>
                  <a:srgbClr val="EAEAEA">
                    <a:lumMod val="10000"/>
                  </a:srgbClr>
                </a:solidFill>
                <a:effectLst/>
                <a:uLnTx/>
                <a:uFillTx/>
                <a:latin typeface="Segoe UI" panose="020B0502040204020203" pitchFamily="34" charset="0"/>
                <a:ea typeface="+mn-ea"/>
                <a:cs typeface="Segoe UI" panose="020B0502040204020203" pitchFamily="34" charset="0"/>
              </a:rPr>
              <a:t>Combine data from many sources without moving or replicating it</a:t>
            </a:r>
          </a:p>
          <a:p>
            <a:pPr marL="0" marR="0" lvl="0" indent="0" algn="l" defTabSz="45720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dirty="0">
                <a:ln>
                  <a:noFill/>
                </a:ln>
                <a:solidFill>
                  <a:srgbClr val="EAEAEA">
                    <a:lumMod val="10000"/>
                  </a:srgbClr>
                </a:solidFill>
                <a:effectLst/>
                <a:uLnTx/>
                <a:uFillTx/>
                <a:latin typeface="Segoe UI" panose="020B0502040204020203" pitchFamily="34" charset="0"/>
                <a:ea typeface="+mn-ea"/>
                <a:cs typeface="Segoe UI" panose="020B0502040204020203" pitchFamily="34" charset="0"/>
              </a:rPr>
              <a:t>Scale out compute and caching to boost performance</a:t>
            </a:r>
          </a:p>
        </p:txBody>
      </p:sp>
      <p:sp>
        <p:nvSpPr>
          <p:cNvPr id="137" name="TextBox 136">
            <a:extLst>
              <a:ext uri="{FF2B5EF4-FFF2-40B4-BE49-F238E27FC236}">
                <a16:creationId xmlns:a16="http://schemas.microsoft.com/office/drawing/2014/main" id="{996E2F63-C1CF-3247-A85C-66F26332A0D0}"/>
              </a:ext>
            </a:extLst>
          </p:cNvPr>
          <p:cNvSpPr txBox="1"/>
          <p:nvPr/>
        </p:nvSpPr>
        <p:spPr>
          <a:xfrm>
            <a:off x="1890237" y="2864692"/>
            <a:ext cx="642514" cy="261610"/>
          </a:xfrm>
          <a:prstGeom prst="rect">
            <a:avLst/>
          </a:prstGeom>
          <a:noFill/>
          <a:ln>
            <a:noFill/>
          </a:ln>
        </p:spPr>
        <p:txBody>
          <a:bodyPr wrap="square" bIns="45720" rtlCol="0">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1000" u="none" strike="noStrike" cap="none" spc="0" normalizeH="0" baseline="0">
                <a:ln>
                  <a:noFill/>
                </a:ln>
                <a:solidFill>
                  <a:srgbClr val="000000"/>
                </a:solidFill>
                <a:effectLst/>
                <a:uLnTx/>
                <a:uFillTx/>
                <a:latin typeface="Segoe UI" panose="020B0502040204020203" pitchFamily="34" charset="0"/>
                <a:cs typeface="Segoe UI" panose="020B050204020402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T-SQL</a:t>
            </a:r>
          </a:p>
        </p:txBody>
      </p:sp>
      <p:sp>
        <p:nvSpPr>
          <p:cNvPr id="138" name="TextBox 137">
            <a:extLst>
              <a:ext uri="{FF2B5EF4-FFF2-40B4-BE49-F238E27FC236}">
                <a16:creationId xmlns:a16="http://schemas.microsoft.com/office/drawing/2014/main" id="{D8B24D6B-F35C-0C46-87C9-D7D42C27894E}"/>
              </a:ext>
            </a:extLst>
          </p:cNvPr>
          <p:cNvSpPr txBox="1"/>
          <p:nvPr/>
        </p:nvSpPr>
        <p:spPr>
          <a:xfrm>
            <a:off x="917787" y="2783437"/>
            <a:ext cx="777240" cy="261610"/>
          </a:xfrm>
          <a:prstGeom prst="rect">
            <a:avLst/>
          </a:prstGeom>
          <a:noFill/>
          <a:ln>
            <a:noFill/>
          </a:ln>
        </p:spPr>
        <p:txBody>
          <a:bodyPr wrap="square" lIns="91440" tIns="45720" rIns="91440" bIns="45720" rtlCol="0">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1000" u="none" strike="noStrike" cap="none" spc="0" normalizeH="0" baseline="0">
                <a:ln>
                  <a:noFill/>
                </a:ln>
                <a:solidFill>
                  <a:srgbClr val="000000"/>
                </a:solidFill>
                <a:effectLst/>
                <a:uLnTx/>
                <a:uFillTx/>
                <a:latin typeface="Segoe UI" panose="020B0502040204020203" pitchFamily="34" charset="0"/>
                <a:cs typeface="Segoe UI" panose="020B050204020402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Analytics</a:t>
            </a:r>
          </a:p>
        </p:txBody>
      </p:sp>
      <p:sp>
        <p:nvSpPr>
          <p:cNvPr id="139" name="TextBox 138">
            <a:extLst>
              <a:ext uri="{FF2B5EF4-FFF2-40B4-BE49-F238E27FC236}">
                <a16:creationId xmlns:a16="http://schemas.microsoft.com/office/drawing/2014/main" id="{7E448BC4-AE39-7F42-9EFA-989CFA41489E}"/>
              </a:ext>
            </a:extLst>
          </p:cNvPr>
          <p:cNvSpPr txBox="1"/>
          <p:nvPr/>
        </p:nvSpPr>
        <p:spPr>
          <a:xfrm>
            <a:off x="2727961" y="2783437"/>
            <a:ext cx="777240" cy="261610"/>
          </a:xfrm>
          <a:prstGeom prst="rect">
            <a:avLst/>
          </a:prstGeom>
          <a:noFill/>
          <a:ln>
            <a:noFill/>
          </a:ln>
        </p:spPr>
        <p:txBody>
          <a:bodyPr wrap="square" lIns="91440" tIns="45720" rIns="91440" bIns="45720" rtlCol="0">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1000" u="none" strike="noStrike" cap="none" spc="0" normalizeH="0" baseline="0">
                <a:ln>
                  <a:noFill/>
                </a:ln>
                <a:solidFill>
                  <a:srgbClr val="000000"/>
                </a:solidFill>
                <a:effectLst/>
                <a:uLnTx/>
                <a:uFillTx/>
                <a:latin typeface="Segoe UI" panose="020B0502040204020203" pitchFamily="34" charset="0"/>
                <a:cs typeface="Segoe UI" panose="020B050204020402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Apps</a:t>
            </a:r>
          </a:p>
        </p:txBody>
      </p:sp>
      <p:sp>
        <p:nvSpPr>
          <p:cNvPr id="140" name="TextBox 139">
            <a:extLst>
              <a:ext uri="{FF2B5EF4-FFF2-40B4-BE49-F238E27FC236}">
                <a16:creationId xmlns:a16="http://schemas.microsoft.com/office/drawing/2014/main" id="{450E5ADC-AF69-E249-843C-3953655DD238}"/>
              </a:ext>
            </a:extLst>
          </p:cNvPr>
          <p:cNvSpPr txBox="1"/>
          <p:nvPr/>
        </p:nvSpPr>
        <p:spPr>
          <a:xfrm>
            <a:off x="626685" y="4665096"/>
            <a:ext cx="859066" cy="507831"/>
          </a:xfrm>
          <a:prstGeom prst="rect">
            <a:avLst/>
          </a:prstGeom>
          <a:noFill/>
          <a:ln>
            <a:noFill/>
          </a:ln>
          <a:effectLst/>
        </p:spPr>
        <p:style>
          <a:lnRef idx="2">
            <a:schemeClr val="accent2">
              <a:shade val="50000"/>
            </a:schemeClr>
          </a:lnRef>
          <a:fillRef idx="1">
            <a:schemeClr val="accent2"/>
          </a:fillRef>
          <a:effectRef idx="0">
            <a:schemeClr val="accent2"/>
          </a:effectRef>
          <a:fontRef idx="minor">
            <a:schemeClr val="lt1"/>
          </a:fontRef>
        </p:style>
        <p:txBody>
          <a:bodyPr wrap="square" tIns="45720" rtlCol="0" anchor="t">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1200" b="1" u="none" strike="noStrike" cap="none" spc="0" normalizeH="0" baseline="0">
                <a:ln>
                  <a:noFill/>
                </a:ln>
                <a:solidFill>
                  <a:schemeClr val="bg1"/>
                </a:solidFill>
                <a:effectLst/>
                <a:uLnTx/>
                <a:uFillTx/>
                <a:latin typeface="Segoe UI Semibold" panose="020B0502040204020203" pitchFamily="34" charset="0"/>
                <a:cs typeface="Segoe UI Semibold"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Open database connectivity</a:t>
            </a:r>
          </a:p>
        </p:txBody>
      </p:sp>
      <p:sp>
        <p:nvSpPr>
          <p:cNvPr id="141" name="TextBox 140">
            <a:extLst>
              <a:ext uri="{FF2B5EF4-FFF2-40B4-BE49-F238E27FC236}">
                <a16:creationId xmlns:a16="http://schemas.microsoft.com/office/drawing/2014/main" id="{F1B1CD1D-05A2-B94E-A7E8-687ABEE8DB37}"/>
              </a:ext>
            </a:extLst>
          </p:cNvPr>
          <p:cNvSpPr txBox="1"/>
          <p:nvPr/>
        </p:nvSpPr>
        <p:spPr>
          <a:xfrm>
            <a:off x="1389664" y="4665096"/>
            <a:ext cx="859066" cy="230832"/>
          </a:xfrm>
          <a:prstGeom prst="rect">
            <a:avLst/>
          </a:prstGeom>
          <a:noFill/>
          <a:ln>
            <a:noFill/>
          </a:ln>
          <a:effectLst/>
        </p:spPr>
        <p:style>
          <a:lnRef idx="2">
            <a:schemeClr val="accent2">
              <a:shade val="50000"/>
            </a:schemeClr>
          </a:lnRef>
          <a:fillRef idx="1">
            <a:schemeClr val="accent2"/>
          </a:fillRef>
          <a:effectRef idx="0">
            <a:schemeClr val="accent2"/>
          </a:effectRef>
          <a:fontRef idx="minor">
            <a:schemeClr val="lt1"/>
          </a:fontRef>
        </p:style>
        <p:txBody>
          <a:bodyPr wrap="square" tIns="45720" rtlCol="0" anchor="t">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900" b="1" u="none" strike="noStrike" cap="none" spc="0" normalizeH="0" baseline="0">
                <a:ln>
                  <a:noFill/>
                </a:ln>
                <a:solidFill>
                  <a:schemeClr val="bg1"/>
                </a:solidFill>
                <a:effectLst/>
                <a:uLnTx/>
                <a:uFillTx/>
                <a:latin typeface="Segoe UI Semibold" panose="020B0502040204020203" pitchFamily="34" charset="0"/>
                <a:cs typeface="Segoe UI Semibold"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NoSQL</a:t>
            </a:r>
          </a:p>
        </p:txBody>
      </p:sp>
      <p:sp>
        <p:nvSpPr>
          <p:cNvPr id="142" name="TextBox 141">
            <a:extLst>
              <a:ext uri="{FF2B5EF4-FFF2-40B4-BE49-F238E27FC236}">
                <a16:creationId xmlns:a16="http://schemas.microsoft.com/office/drawing/2014/main" id="{0A9C9BEE-EAEE-1F40-86C6-EA6C67267265}"/>
              </a:ext>
            </a:extLst>
          </p:cNvPr>
          <p:cNvSpPr txBox="1"/>
          <p:nvPr/>
        </p:nvSpPr>
        <p:spPr>
          <a:xfrm>
            <a:off x="2152643" y="4665096"/>
            <a:ext cx="859066" cy="369332"/>
          </a:xfrm>
          <a:prstGeom prst="rect">
            <a:avLst/>
          </a:prstGeom>
          <a:noFill/>
          <a:ln>
            <a:noFill/>
          </a:ln>
          <a:effectLst/>
        </p:spPr>
        <p:style>
          <a:lnRef idx="2">
            <a:schemeClr val="accent2">
              <a:shade val="50000"/>
            </a:schemeClr>
          </a:lnRef>
          <a:fillRef idx="1">
            <a:schemeClr val="accent2"/>
          </a:fillRef>
          <a:effectRef idx="0">
            <a:schemeClr val="accent2"/>
          </a:effectRef>
          <a:fontRef idx="minor">
            <a:schemeClr val="lt1"/>
          </a:fontRef>
        </p:style>
        <p:txBody>
          <a:bodyPr wrap="square" tIns="45720" rtlCol="0" anchor="t">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1200" b="1" u="none" strike="noStrike" cap="none" spc="0" normalizeH="0" baseline="0">
                <a:ln>
                  <a:noFill/>
                </a:ln>
                <a:solidFill>
                  <a:schemeClr val="bg1"/>
                </a:solidFill>
                <a:effectLst/>
                <a:uLnTx/>
                <a:uFillTx/>
                <a:latin typeface="Segoe UI Semibold" panose="020B0502040204020203" pitchFamily="34" charset="0"/>
                <a:cs typeface="Segoe UI Semibold"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Relational databases</a:t>
            </a:r>
          </a:p>
        </p:txBody>
      </p:sp>
      <p:sp>
        <p:nvSpPr>
          <p:cNvPr id="144" name="TextBox 143">
            <a:extLst>
              <a:ext uri="{FF2B5EF4-FFF2-40B4-BE49-F238E27FC236}">
                <a16:creationId xmlns:a16="http://schemas.microsoft.com/office/drawing/2014/main" id="{C7B49734-72A9-0F4D-8A09-F5FA3A4686A0}"/>
              </a:ext>
            </a:extLst>
          </p:cNvPr>
          <p:cNvSpPr txBox="1"/>
          <p:nvPr/>
        </p:nvSpPr>
        <p:spPr>
          <a:xfrm>
            <a:off x="2915621" y="4665096"/>
            <a:ext cx="859066" cy="230832"/>
          </a:xfrm>
          <a:prstGeom prst="rect">
            <a:avLst/>
          </a:prstGeom>
          <a:noFill/>
          <a:ln>
            <a:noFill/>
          </a:ln>
          <a:effectLst/>
        </p:spPr>
        <p:style>
          <a:lnRef idx="2">
            <a:schemeClr val="accent2">
              <a:shade val="50000"/>
            </a:schemeClr>
          </a:lnRef>
          <a:fillRef idx="1">
            <a:schemeClr val="accent2"/>
          </a:fillRef>
          <a:effectRef idx="0">
            <a:schemeClr val="accent2"/>
          </a:effectRef>
          <a:fontRef idx="minor">
            <a:schemeClr val="lt1"/>
          </a:fontRef>
        </p:style>
        <p:txBody>
          <a:bodyPr wrap="square" tIns="45720" rtlCol="0" anchor="t">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900" b="1" u="none" strike="noStrike" cap="none" spc="0" normalizeH="0" baseline="0">
                <a:ln>
                  <a:noFill/>
                </a:ln>
                <a:solidFill>
                  <a:schemeClr val="bg1"/>
                </a:solidFill>
                <a:effectLst/>
                <a:uLnTx/>
                <a:uFillTx/>
                <a:latin typeface="Segoe UI Semibold" panose="020B0502040204020203" pitchFamily="34" charset="0"/>
                <a:cs typeface="Segoe UI Semibold"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HDFS</a:t>
            </a:r>
          </a:p>
        </p:txBody>
      </p:sp>
      <p:grpSp>
        <p:nvGrpSpPr>
          <p:cNvPr id="295" name="Group 294">
            <a:extLst>
              <a:ext uri="{FF2B5EF4-FFF2-40B4-BE49-F238E27FC236}">
                <a16:creationId xmlns:a16="http://schemas.microsoft.com/office/drawing/2014/main" id="{6E9AE9D5-EADA-E045-A81D-96DCFCA54440}"/>
              </a:ext>
            </a:extLst>
          </p:cNvPr>
          <p:cNvGrpSpPr/>
          <p:nvPr/>
        </p:nvGrpSpPr>
        <p:grpSpPr>
          <a:xfrm flipH="1">
            <a:off x="2917870" y="2360371"/>
            <a:ext cx="397423" cy="398542"/>
            <a:chOff x="4825203" y="4636641"/>
            <a:chExt cx="484632" cy="485997"/>
          </a:xfrm>
          <a:noFill/>
        </p:grpSpPr>
        <p:grpSp>
          <p:nvGrpSpPr>
            <p:cNvPr id="300" name="Group 299">
              <a:extLst>
                <a:ext uri="{FF2B5EF4-FFF2-40B4-BE49-F238E27FC236}">
                  <a16:creationId xmlns:a16="http://schemas.microsoft.com/office/drawing/2014/main" id="{64C5395F-97F6-4945-BFC3-E13F14A47655}"/>
                </a:ext>
              </a:extLst>
            </p:cNvPr>
            <p:cNvGrpSpPr/>
            <p:nvPr/>
          </p:nvGrpSpPr>
          <p:grpSpPr>
            <a:xfrm>
              <a:off x="4825203" y="4636641"/>
              <a:ext cx="484632" cy="485997"/>
              <a:chOff x="2107244" y="1575258"/>
              <a:chExt cx="310993" cy="264555"/>
            </a:xfrm>
            <a:grpFill/>
          </p:grpSpPr>
          <p:sp>
            <p:nvSpPr>
              <p:cNvPr id="302" name="Rectangle 9">
                <a:extLst>
                  <a:ext uri="{FF2B5EF4-FFF2-40B4-BE49-F238E27FC236}">
                    <a16:creationId xmlns:a16="http://schemas.microsoft.com/office/drawing/2014/main" id="{36F5E504-BA0C-C84E-B327-B28B55AFE4B9}"/>
                  </a:ext>
                </a:extLst>
              </p:cNvPr>
              <p:cNvSpPr>
                <a:spLocks noChangeArrowheads="1"/>
              </p:cNvSpPr>
              <p:nvPr/>
            </p:nvSpPr>
            <p:spPr bwMode="auto">
              <a:xfrm>
                <a:off x="2107244" y="1575258"/>
                <a:ext cx="310993" cy="264555"/>
              </a:xfrm>
              <a:prstGeom prst="rect">
                <a:avLst/>
              </a:prstGeom>
              <a:solidFill>
                <a:srgbClr val="0078D7"/>
              </a:soli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sp>
            <p:nvSpPr>
              <p:cNvPr id="303" name="Line 10">
                <a:extLst>
                  <a:ext uri="{FF2B5EF4-FFF2-40B4-BE49-F238E27FC236}">
                    <a16:creationId xmlns:a16="http://schemas.microsoft.com/office/drawing/2014/main" id="{175060C1-818F-DA45-B77F-78025741975B}"/>
                  </a:ext>
                </a:extLst>
              </p:cNvPr>
              <p:cNvSpPr>
                <a:spLocks noChangeShapeType="1"/>
              </p:cNvSpPr>
              <p:nvPr/>
            </p:nvSpPr>
            <p:spPr bwMode="auto">
              <a:xfrm flipH="1">
                <a:off x="2107244" y="1651824"/>
                <a:ext cx="310993" cy="0"/>
              </a:xfrm>
              <a:prstGeom prst="line">
                <a:avLst/>
              </a:prstGeom>
              <a:grpFill/>
              <a:ln w="19050" cap="flat">
                <a:solidFill>
                  <a:srgbClr val="50E6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grpSp>
        <p:sp>
          <p:nvSpPr>
            <p:cNvPr id="301" name="Oval 300">
              <a:extLst>
                <a:ext uri="{FF2B5EF4-FFF2-40B4-BE49-F238E27FC236}">
                  <a16:creationId xmlns:a16="http://schemas.microsoft.com/office/drawing/2014/main" id="{A7BE8F3F-292D-A741-AF08-E1A07574D69E}"/>
                </a:ext>
              </a:extLst>
            </p:cNvPr>
            <p:cNvSpPr/>
            <p:nvPr/>
          </p:nvSpPr>
          <p:spPr bwMode="auto">
            <a:xfrm>
              <a:off x="4865134" y="4679796"/>
              <a:ext cx="45089" cy="45089"/>
            </a:xfrm>
            <a:prstGeom prst="ellipse">
              <a:avLst/>
            </a:prstGeom>
            <a:solidFill>
              <a:srgbClr val="50E6FF"/>
            </a:solidFill>
            <a:ln w="12700" cap="rnd">
              <a:solidFill>
                <a:srgbClr val="50E6FF"/>
              </a:solidFill>
              <a:miter lim="800000"/>
              <a:headEnd/>
              <a:tailEnd/>
            </a:ln>
            <a:effectLst/>
          </p:spPr>
          <p:txBody>
            <a:bodyPr wrap="none"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charset="0"/>
                <a:ea typeface="Arial" charset="0"/>
                <a:cs typeface="Arial" charset="0"/>
              </a:endParaRPr>
            </a:p>
          </p:txBody>
        </p:sp>
      </p:grpSp>
      <p:cxnSp>
        <p:nvCxnSpPr>
          <p:cNvPr id="305" name="Straight Arrow Connector 304">
            <a:extLst>
              <a:ext uri="{FF2B5EF4-FFF2-40B4-BE49-F238E27FC236}">
                <a16:creationId xmlns:a16="http://schemas.microsoft.com/office/drawing/2014/main" id="{93870123-062F-0642-AB6D-B500986F3587}"/>
              </a:ext>
            </a:extLst>
          </p:cNvPr>
          <p:cNvCxnSpPr>
            <a:cxnSpLocks/>
            <a:endCxn id="137" idx="0"/>
          </p:cNvCxnSpPr>
          <p:nvPr/>
        </p:nvCxnSpPr>
        <p:spPr>
          <a:xfrm>
            <a:off x="2211494" y="2631588"/>
            <a:ext cx="0" cy="233104"/>
          </a:xfrm>
          <a:prstGeom prst="straightConnector1">
            <a:avLst/>
          </a:prstGeom>
          <a:ln w="12700">
            <a:solidFill>
              <a:srgbClr val="757575"/>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6" name="Straight Arrow Connector 305">
            <a:extLst>
              <a:ext uri="{FF2B5EF4-FFF2-40B4-BE49-F238E27FC236}">
                <a16:creationId xmlns:a16="http://schemas.microsoft.com/office/drawing/2014/main" id="{B5413457-F720-E640-8F1A-72821A5E2A90}"/>
              </a:ext>
            </a:extLst>
          </p:cNvPr>
          <p:cNvCxnSpPr>
            <a:cxnSpLocks/>
          </p:cNvCxnSpPr>
          <p:nvPr/>
        </p:nvCxnSpPr>
        <p:spPr>
          <a:xfrm>
            <a:off x="2211494" y="3141329"/>
            <a:ext cx="0" cy="201806"/>
          </a:xfrm>
          <a:prstGeom prst="straightConnector1">
            <a:avLst/>
          </a:prstGeom>
          <a:ln w="12700">
            <a:solidFill>
              <a:srgbClr val="757575"/>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7" name="Straight Arrow Connector 306">
            <a:extLst>
              <a:ext uri="{FF2B5EF4-FFF2-40B4-BE49-F238E27FC236}">
                <a16:creationId xmlns:a16="http://schemas.microsoft.com/office/drawing/2014/main" id="{8247F14E-3335-5147-B519-467EB4EADAF9}"/>
              </a:ext>
            </a:extLst>
          </p:cNvPr>
          <p:cNvCxnSpPr>
            <a:cxnSpLocks/>
          </p:cNvCxnSpPr>
          <p:nvPr/>
        </p:nvCxnSpPr>
        <p:spPr>
          <a:xfrm>
            <a:off x="1821872" y="4455272"/>
            <a:ext cx="0" cy="207360"/>
          </a:xfrm>
          <a:prstGeom prst="straightConnector1">
            <a:avLst/>
          </a:prstGeom>
          <a:ln w="12700">
            <a:solidFill>
              <a:srgbClr val="757575"/>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9" name="Straight Arrow Connector 308">
            <a:extLst>
              <a:ext uri="{FF2B5EF4-FFF2-40B4-BE49-F238E27FC236}">
                <a16:creationId xmlns:a16="http://schemas.microsoft.com/office/drawing/2014/main" id="{FA972875-1631-2F4A-A06E-BCAD1DB4FFFC}"/>
              </a:ext>
            </a:extLst>
          </p:cNvPr>
          <p:cNvCxnSpPr>
            <a:cxnSpLocks/>
          </p:cNvCxnSpPr>
          <p:nvPr/>
        </p:nvCxnSpPr>
        <p:spPr>
          <a:xfrm>
            <a:off x="1059872" y="4455272"/>
            <a:ext cx="0" cy="207360"/>
          </a:xfrm>
          <a:prstGeom prst="straightConnector1">
            <a:avLst/>
          </a:prstGeom>
          <a:ln w="12700">
            <a:solidFill>
              <a:srgbClr val="757575"/>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0" name="Straight Arrow Connector 309">
            <a:extLst>
              <a:ext uri="{FF2B5EF4-FFF2-40B4-BE49-F238E27FC236}">
                <a16:creationId xmlns:a16="http://schemas.microsoft.com/office/drawing/2014/main" id="{EAE87EA8-AC50-FD45-A656-D7A9B1E3FCC0}"/>
              </a:ext>
            </a:extLst>
          </p:cNvPr>
          <p:cNvCxnSpPr>
            <a:cxnSpLocks/>
          </p:cNvCxnSpPr>
          <p:nvPr/>
        </p:nvCxnSpPr>
        <p:spPr>
          <a:xfrm>
            <a:off x="2583872" y="4455272"/>
            <a:ext cx="0" cy="207360"/>
          </a:xfrm>
          <a:prstGeom prst="straightConnector1">
            <a:avLst/>
          </a:prstGeom>
          <a:ln w="12700">
            <a:solidFill>
              <a:srgbClr val="757575"/>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1" name="Straight Arrow Connector 310">
            <a:extLst>
              <a:ext uri="{FF2B5EF4-FFF2-40B4-BE49-F238E27FC236}">
                <a16:creationId xmlns:a16="http://schemas.microsoft.com/office/drawing/2014/main" id="{5EB09142-47A6-5745-B514-8EDD58EEF510}"/>
              </a:ext>
            </a:extLst>
          </p:cNvPr>
          <p:cNvCxnSpPr>
            <a:cxnSpLocks/>
          </p:cNvCxnSpPr>
          <p:nvPr/>
        </p:nvCxnSpPr>
        <p:spPr>
          <a:xfrm>
            <a:off x="3345872" y="4455272"/>
            <a:ext cx="0" cy="207360"/>
          </a:xfrm>
          <a:prstGeom prst="straightConnector1">
            <a:avLst/>
          </a:prstGeom>
          <a:ln w="12700">
            <a:solidFill>
              <a:srgbClr val="757575"/>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7D2F3FF-DE8B-214E-9A0D-D6163369EAB8}"/>
              </a:ext>
            </a:extLst>
          </p:cNvPr>
          <p:cNvCxnSpPr/>
          <p:nvPr/>
        </p:nvCxnSpPr>
        <p:spPr>
          <a:xfrm>
            <a:off x="1660235" y="2631588"/>
            <a:ext cx="1102519" cy="0"/>
          </a:xfrm>
          <a:prstGeom prst="line">
            <a:avLst/>
          </a:prstGeom>
          <a:ln w="12700">
            <a:solidFill>
              <a:srgbClr val="757575"/>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418F3074-2783-44AA-8129-75B4CD73902D}"/>
              </a:ext>
            </a:extLst>
          </p:cNvPr>
          <p:cNvSpPr txBox="1"/>
          <p:nvPr/>
        </p:nvSpPr>
        <p:spPr>
          <a:xfrm>
            <a:off x="8458029" y="1559089"/>
            <a:ext cx="3044952" cy="33855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77D7"/>
                </a:solidFill>
                <a:effectLst/>
                <a:uLnTx/>
                <a:uFillTx/>
                <a:latin typeface="Segoe UI Semibold" panose="020B0502040204020203" pitchFamily="34" charset="0"/>
                <a:ea typeface="+mn-ea"/>
                <a:cs typeface="Segoe UI Semibold" panose="020B0502040204020203" pitchFamily="34" charset="0"/>
              </a:rPr>
              <a:t>Complete AI platform</a:t>
            </a:r>
          </a:p>
        </p:txBody>
      </p:sp>
      <p:sp>
        <p:nvSpPr>
          <p:cNvPr id="109" name="TextBox 108">
            <a:extLst>
              <a:ext uri="{FF2B5EF4-FFF2-40B4-BE49-F238E27FC236}">
                <a16:creationId xmlns:a16="http://schemas.microsoft.com/office/drawing/2014/main" id="{251249E7-7D8E-3C48-B996-0327CD81F572}"/>
              </a:ext>
            </a:extLst>
          </p:cNvPr>
          <p:cNvSpPr txBox="1"/>
          <p:nvPr/>
        </p:nvSpPr>
        <p:spPr>
          <a:xfrm>
            <a:off x="8450360" y="5356532"/>
            <a:ext cx="3474720" cy="90794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Easily feed integrated data from many sources to your model training</a:t>
            </a:r>
          </a:p>
          <a:p>
            <a:pPr marL="0" marR="0" lvl="0" indent="0" algn="l" defTabSz="45720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Ingest and prep data and then train, store, and operationalize your models all in one system</a:t>
            </a:r>
          </a:p>
        </p:txBody>
      </p:sp>
      <p:sp>
        <p:nvSpPr>
          <p:cNvPr id="66" name="Rectangle 65">
            <a:extLst>
              <a:ext uri="{FF2B5EF4-FFF2-40B4-BE49-F238E27FC236}">
                <a16:creationId xmlns:a16="http://schemas.microsoft.com/office/drawing/2014/main" id="{CD320337-C872-4AD2-A028-A34158B3C172}"/>
              </a:ext>
            </a:extLst>
          </p:cNvPr>
          <p:cNvSpPr/>
          <p:nvPr/>
        </p:nvSpPr>
        <p:spPr>
          <a:xfrm>
            <a:off x="917787" y="3394420"/>
            <a:ext cx="2587414" cy="332399"/>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wrap="square" tIns="73152" bIns="73152"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SQL Server External Tables</a:t>
            </a:r>
          </a:p>
        </p:txBody>
      </p:sp>
      <p:sp>
        <p:nvSpPr>
          <p:cNvPr id="67" name="Rectangle 66">
            <a:extLst>
              <a:ext uri="{FF2B5EF4-FFF2-40B4-BE49-F238E27FC236}">
                <a16:creationId xmlns:a16="http://schemas.microsoft.com/office/drawing/2014/main" id="{2D2C836D-6E37-4B3B-8028-29B2CFDFEF3A}"/>
              </a:ext>
            </a:extLst>
          </p:cNvPr>
          <p:cNvSpPr/>
          <p:nvPr/>
        </p:nvSpPr>
        <p:spPr>
          <a:xfrm>
            <a:off x="915072" y="4056307"/>
            <a:ext cx="2592842" cy="332399"/>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wrap="square" tIns="73152" bIns="73152"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Compute pools and data pools</a:t>
            </a:r>
          </a:p>
        </p:txBody>
      </p:sp>
      <p:sp>
        <p:nvSpPr>
          <p:cNvPr id="369" name="Rectangle 368">
            <a:extLst>
              <a:ext uri="{FF2B5EF4-FFF2-40B4-BE49-F238E27FC236}">
                <a16:creationId xmlns:a16="http://schemas.microsoft.com/office/drawing/2014/main" id="{57DDC20E-1636-4206-B46E-A3C8F447D7D5}"/>
              </a:ext>
            </a:extLst>
          </p:cNvPr>
          <p:cNvSpPr/>
          <p:nvPr/>
        </p:nvSpPr>
        <p:spPr>
          <a:xfrm>
            <a:off x="6451918" y="3434414"/>
            <a:ext cx="833342" cy="484632"/>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wrap="square" tIns="73152" bIns="73152"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Spark </a:t>
            </a:r>
          </a:p>
        </p:txBody>
      </p:sp>
      <p:sp>
        <p:nvSpPr>
          <p:cNvPr id="373" name="Rectangle 372">
            <a:extLst>
              <a:ext uri="{FF2B5EF4-FFF2-40B4-BE49-F238E27FC236}">
                <a16:creationId xmlns:a16="http://schemas.microsoft.com/office/drawing/2014/main" id="{946D40BF-242F-49A4-BD47-C448C2E3B543}"/>
              </a:ext>
            </a:extLst>
          </p:cNvPr>
          <p:cNvSpPr/>
          <p:nvPr/>
        </p:nvSpPr>
        <p:spPr>
          <a:xfrm>
            <a:off x="4824873" y="4304261"/>
            <a:ext cx="2530114" cy="461665"/>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wrap="square" lIns="91440" tIns="137160" rIns="91440" bIns="137160"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Scalable, shared storage (HDFS)</a:t>
            </a:r>
          </a:p>
        </p:txBody>
      </p:sp>
      <p:cxnSp>
        <p:nvCxnSpPr>
          <p:cNvPr id="4" name="Straight Arrow Connector 3">
            <a:extLst>
              <a:ext uri="{FF2B5EF4-FFF2-40B4-BE49-F238E27FC236}">
                <a16:creationId xmlns:a16="http://schemas.microsoft.com/office/drawing/2014/main" id="{D72CCD3F-ED23-AF41-A7CA-2B5754CDB5DF}"/>
              </a:ext>
            </a:extLst>
          </p:cNvPr>
          <p:cNvCxnSpPr>
            <a:cxnSpLocks/>
            <a:stCxn id="188" idx="2"/>
          </p:cNvCxnSpPr>
          <p:nvPr/>
        </p:nvCxnSpPr>
        <p:spPr>
          <a:xfrm>
            <a:off x="5359063" y="3919046"/>
            <a:ext cx="0" cy="383144"/>
          </a:xfrm>
          <a:prstGeom prst="straightConnector1">
            <a:avLst/>
          </a:prstGeom>
          <a:ln w="12700">
            <a:solidFill>
              <a:srgbClr val="75757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D26FB5B9-D030-0841-8F63-338FC6A824D5}"/>
              </a:ext>
            </a:extLst>
          </p:cNvPr>
          <p:cNvCxnSpPr>
            <a:cxnSpLocks/>
            <a:stCxn id="369" idx="2"/>
          </p:cNvCxnSpPr>
          <p:nvPr/>
        </p:nvCxnSpPr>
        <p:spPr>
          <a:xfrm>
            <a:off x="6868589" y="3919046"/>
            <a:ext cx="0" cy="383144"/>
          </a:xfrm>
          <a:prstGeom prst="straightConnector1">
            <a:avLst/>
          </a:prstGeom>
          <a:ln w="12700">
            <a:solidFill>
              <a:srgbClr val="757575"/>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9" name="Group 128">
            <a:extLst>
              <a:ext uri="{FF2B5EF4-FFF2-40B4-BE49-F238E27FC236}">
                <a16:creationId xmlns:a16="http://schemas.microsoft.com/office/drawing/2014/main" id="{89A74961-EB4D-FA41-BEDD-0D24E0CBBD32}"/>
              </a:ext>
            </a:extLst>
          </p:cNvPr>
          <p:cNvGrpSpPr/>
          <p:nvPr/>
        </p:nvGrpSpPr>
        <p:grpSpPr>
          <a:xfrm flipH="1">
            <a:off x="1096943" y="2360371"/>
            <a:ext cx="418929" cy="405883"/>
            <a:chOff x="7157554" y="1735934"/>
            <a:chExt cx="397423" cy="398542"/>
          </a:xfrm>
        </p:grpSpPr>
        <p:grpSp>
          <p:nvGrpSpPr>
            <p:cNvPr id="130" name="Group 129">
              <a:extLst>
                <a:ext uri="{FF2B5EF4-FFF2-40B4-BE49-F238E27FC236}">
                  <a16:creationId xmlns:a16="http://schemas.microsoft.com/office/drawing/2014/main" id="{1A54012D-6AB4-5D4A-ABB2-C2C13BBC8D5D}"/>
                </a:ext>
              </a:extLst>
            </p:cNvPr>
            <p:cNvGrpSpPr/>
            <p:nvPr/>
          </p:nvGrpSpPr>
          <p:grpSpPr>
            <a:xfrm>
              <a:off x="7157554" y="1735934"/>
              <a:ext cx="397423" cy="398542"/>
              <a:chOff x="2107244" y="1575258"/>
              <a:chExt cx="310993" cy="264555"/>
            </a:xfrm>
            <a:solidFill>
              <a:srgbClr val="0078D7"/>
            </a:solidFill>
          </p:grpSpPr>
          <p:sp>
            <p:nvSpPr>
              <p:cNvPr id="135" name="Rectangle 9">
                <a:extLst>
                  <a:ext uri="{FF2B5EF4-FFF2-40B4-BE49-F238E27FC236}">
                    <a16:creationId xmlns:a16="http://schemas.microsoft.com/office/drawing/2014/main" id="{3A0A961E-AC84-E84B-A0BD-A4228683771E}"/>
                  </a:ext>
                </a:extLst>
              </p:cNvPr>
              <p:cNvSpPr>
                <a:spLocks noChangeArrowheads="1"/>
              </p:cNvSpPr>
              <p:nvPr/>
            </p:nvSpPr>
            <p:spPr bwMode="auto">
              <a:xfrm>
                <a:off x="2107244" y="1575258"/>
                <a:ext cx="310993" cy="264555"/>
              </a:xfrm>
              <a:prstGeom prst="rect">
                <a:avLst/>
              </a:prstGeom>
              <a:grp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sp>
            <p:nvSpPr>
              <p:cNvPr id="143" name="Line 10">
                <a:extLst>
                  <a:ext uri="{FF2B5EF4-FFF2-40B4-BE49-F238E27FC236}">
                    <a16:creationId xmlns:a16="http://schemas.microsoft.com/office/drawing/2014/main" id="{314E8FEC-1AC3-9D4C-8F4C-018B27816C61}"/>
                  </a:ext>
                </a:extLst>
              </p:cNvPr>
              <p:cNvSpPr>
                <a:spLocks noChangeShapeType="1"/>
              </p:cNvSpPr>
              <p:nvPr/>
            </p:nvSpPr>
            <p:spPr bwMode="auto">
              <a:xfrm flipH="1">
                <a:off x="2107244" y="1647026"/>
                <a:ext cx="310993" cy="0"/>
              </a:xfrm>
              <a:prstGeom prst="line">
                <a:avLst/>
              </a:prstGeom>
              <a:grpFill/>
              <a:ln w="19050" cap="flat">
                <a:solidFill>
                  <a:srgbClr val="50E6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grpSp>
        <p:grpSp>
          <p:nvGrpSpPr>
            <p:cNvPr id="131" name="Group 130">
              <a:extLst>
                <a:ext uri="{FF2B5EF4-FFF2-40B4-BE49-F238E27FC236}">
                  <a16:creationId xmlns:a16="http://schemas.microsoft.com/office/drawing/2014/main" id="{7FCCA958-1E4E-A44D-9277-4C76459FB748}"/>
                </a:ext>
              </a:extLst>
            </p:cNvPr>
            <p:cNvGrpSpPr/>
            <p:nvPr/>
          </p:nvGrpSpPr>
          <p:grpSpPr>
            <a:xfrm>
              <a:off x="7264761" y="1903738"/>
              <a:ext cx="191394" cy="180132"/>
              <a:chOff x="2202934" y="1701907"/>
              <a:chExt cx="95690" cy="90061"/>
            </a:xfrm>
            <a:solidFill>
              <a:srgbClr val="50E6FF"/>
            </a:solidFill>
          </p:grpSpPr>
          <p:sp>
            <p:nvSpPr>
              <p:cNvPr id="133" name="Freeform 14">
                <a:extLst>
                  <a:ext uri="{FF2B5EF4-FFF2-40B4-BE49-F238E27FC236}">
                    <a16:creationId xmlns:a16="http://schemas.microsoft.com/office/drawing/2014/main" id="{26359BEC-B8B3-864E-AEAD-C2BFE4BABEE3}"/>
                  </a:ext>
                </a:extLst>
              </p:cNvPr>
              <p:cNvSpPr>
                <a:spLocks/>
              </p:cNvSpPr>
              <p:nvPr/>
            </p:nvSpPr>
            <p:spPr bwMode="auto">
              <a:xfrm>
                <a:off x="2202934" y="1701907"/>
                <a:ext cx="95690" cy="90061"/>
              </a:xfrm>
              <a:custGeom>
                <a:avLst/>
                <a:gdLst>
                  <a:gd name="T0" fmla="*/ 0 w 68"/>
                  <a:gd name="T1" fmla="*/ 64 h 64"/>
                  <a:gd name="T2" fmla="*/ 0 w 68"/>
                  <a:gd name="T3" fmla="*/ 34 h 64"/>
                  <a:gd name="T4" fmla="*/ 34 w 68"/>
                  <a:gd name="T5" fmla="*/ 0 h 64"/>
                  <a:gd name="T6" fmla="*/ 68 w 68"/>
                  <a:gd name="T7" fmla="*/ 34 h 64"/>
                  <a:gd name="T8" fmla="*/ 68 w 68"/>
                  <a:gd name="T9" fmla="*/ 64 h 64"/>
                  <a:gd name="T10" fmla="*/ 0 w 68"/>
                  <a:gd name="T11" fmla="*/ 64 h 64"/>
                </a:gdLst>
                <a:ahLst/>
                <a:cxnLst>
                  <a:cxn ang="0">
                    <a:pos x="T0" y="T1"/>
                  </a:cxn>
                  <a:cxn ang="0">
                    <a:pos x="T2" y="T3"/>
                  </a:cxn>
                  <a:cxn ang="0">
                    <a:pos x="T4" y="T5"/>
                  </a:cxn>
                  <a:cxn ang="0">
                    <a:pos x="T6" y="T7"/>
                  </a:cxn>
                  <a:cxn ang="0">
                    <a:pos x="T8" y="T9"/>
                  </a:cxn>
                  <a:cxn ang="0">
                    <a:pos x="T10" y="T11"/>
                  </a:cxn>
                </a:cxnLst>
                <a:rect l="0" t="0" r="r" b="b"/>
                <a:pathLst>
                  <a:path w="68" h="64">
                    <a:moveTo>
                      <a:pt x="0" y="64"/>
                    </a:moveTo>
                    <a:lnTo>
                      <a:pt x="0" y="34"/>
                    </a:lnTo>
                    <a:lnTo>
                      <a:pt x="34" y="0"/>
                    </a:lnTo>
                    <a:lnTo>
                      <a:pt x="68" y="34"/>
                    </a:lnTo>
                    <a:lnTo>
                      <a:pt x="68" y="64"/>
                    </a:lnTo>
                    <a:lnTo>
                      <a:pt x="0" y="64"/>
                    </a:lnTo>
                    <a:close/>
                  </a:path>
                </a:pathLst>
              </a:custGeom>
              <a:grpFill/>
              <a:ln w="12700" cap="flat">
                <a:solidFill>
                  <a:srgbClr val="0078D7"/>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F3F3F"/>
                  </a:solidFill>
                  <a:effectLst/>
                  <a:uLnTx/>
                  <a:uFillTx/>
                  <a:latin typeface="Segoe UI"/>
                  <a:ea typeface="+mn-ea"/>
                  <a:cs typeface="+mn-cs"/>
                </a:endParaRPr>
              </a:p>
            </p:txBody>
          </p:sp>
          <p:sp>
            <p:nvSpPr>
              <p:cNvPr id="134" name="Line 15">
                <a:extLst>
                  <a:ext uri="{FF2B5EF4-FFF2-40B4-BE49-F238E27FC236}">
                    <a16:creationId xmlns:a16="http://schemas.microsoft.com/office/drawing/2014/main" id="{9EFF4E38-7AFF-9943-9BBB-46863914F01F}"/>
                  </a:ext>
                </a:extLst>
              </p:cNvPr>
              <p:cNvSpPr>
                <a:spLocks noChangeShapeType="1"/>
              </p:cNvSpPr>
              <p:nvPr/>
            </p:nvSpPr>
            <p:spPr bwMode="auto">
              <a:xfrm>
                <a:off x="2250779" y="1755381"/>
                <a:ext cx="0" cy="36587"/>
              </a:xfrm>
              <a:prstGeom prst="line">
                <a:avLst/>
              </a:prstGeom>
              <a:grpFill/>
              <a:ln w="12700" cap="flat">
                <a:solidFill>
                  <a:srgbClr val="0078D7"/>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F3F3F"/>
                  </a:solidFill>
                  <a:effectLst/>
                  <a:uLnTx/>
                  <a:uFillTx/>
                  <a:latin typeface="Segoe UI"/>
                  <a:ea typeface="+mn-ea"/>
                  <a:cs typeface="+mn-cs"/>
                </a:endParaRPr>
              </a:p>
            </p:txBody>
          </p:sp>
        </p:grpSp>
        <p:sp>
          <p:nvSpPr>
            <p:cNvPr id="132" name="Oval 131">
              <a:extLst>
                <a:ext uri="{FF2B5EF4-FFF2-40B4-BE49-F238E27FC236}">
                  <a16:creationId xmlns:a16="http://schemas.microsoft.com/office/drawing/2014/main" id="{A30D409A-C217-224E-AD30-F2395B4D5F85}"/>
                </a:ext>
              </a:extLst>
            </p:cNvPr>
            <p:cNvSpPr/>
            <p:nvPr/>
          </p:nvSpPr>
          <p:spPr bwMode="auto">
            <a:xfrm>
              <a:off x="7190299" y="1771323"/>
              <a:ext cx="36975" cy="36975"/>
            </a:xfrm>
            <a:prstGeom prst="ellipse">
              <a:avLst/>
            </a:prstGeom>
            <a:solidFill>
              <a:srgbClr val="50E6FF"/>
            </a:solidFill>
            <a:ln w="12700" cap="rnd">
              <a:solidFill>
                <a:srgbClr val="50E6FF"/>
              </a:solidFill>
              <a:miter lim="800000"/>
              <a:headEnd/>
              <a:tailEnd/>
            </a:ln>
            <a:effectLst/>
          </p:spPr>
          <p:txBody>
            <a:bodyPr wrap="none"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charset="0"/>
                <a:ea typeface="Arial" charset="0"/>
                <a:cs typeface="Arial" charset="0"/>
              </a:endParaRPr>
            </a:p>
          </p:txBody>
        </p:sp>
      </p:grpSp>
      <p:sp>
        <p:nvSpPr>
          <p:cNvPr id="120" name="TextBox 119">
            <a:extLst>
              <a:ext uri="{FF2B5EF4-FFF2-40B4-BE49-F238E27FC236}">
                <a16:creationId xmlns:a16="http://schemas.microsoft.com/office/drawing/2014/main" id="{8836DFBA-37C9-479B-956F-1F925E881159}"/>
              </a:ext>
            </a:extLst>
          </p:cNvPr>
          <p:cNvSpPr txBox="1"/>
          <p:nvPr/>
        </p:nvSpPr>
        <p:spPr>
          <a:xfrm>
            <a:off x="8601119" y="4618930"/>
            <a:ext cx="860613" cy="369332"/>
          </a:xfrm>
          <a:prstGeom prst="rect">
            <a:avLst/>
          </a:prstGeom>
          <a:noFill/>
          <a:ln>
            <a:noFill/>
          </a:ln>
          <a:effectLst/>
        </p:spPr>
        <p:style>
          <a:lnRef idx="2">
            <a:schemeClr val="accent2">
              <a:shade val="50000"/>
            </a:schemeClr>
          </a:lnRef>
          <a:fillRef idx="1">
            <a:schemeClr val="accent2"/>
          </a:fillRef>
          <a:effectRef idx="0">
            <a:schemeClr val="accent2"/>
          </a:effectRef>
          <a:fontRef idx="minor">
            <a:schemeClr val="lt1"/>
          </a:fontRef>
        </p:style>
        <p:txBody>
          <a:bodyPr wrap="square" tIns="45720" rtlCol="0" anchor="t">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900" b="1" i="0" u="none" strike="noStrike" cap="none" spc="0" normalizeH="0" baseline="0">
                <a:ln>
                  <a:noFill/>
                </a:ln>
                <a:solidFill>
                  <a:srgbClr val="0078D7"/>
                </a:solidFill>
                <a:effectLst/>
                <a:uLnTx/>
                <a:uFillTx/>
                <a:latin typeface="Segoe UI Semibold" panose="020B0502040204020203" pitchFamily="34" charset="0"/>
                <a:cs typeface="Segoe UI Semibold"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External data sources</a:t>
            </a:r>
          </a:p>
        </p:txBody>
      </p:sp>
      <p:cxnSp>
        <p:nvCxnSpPr>
          <p:cNvPr id="150" name="Straight Arrow Connector 149">
            <a:extLst>
              <a:ext uri="{FF2B5EF4-FFF2-40B4-BE49-F238E27FC236}">
                <a16:creationId xmlns:a16="http://schemas.microsoft.com/office/drawing/2014/main" id="{8AE19E8E-8DE1-4020-968E-2839290A5661}"/>
              </a:ext>
            </a:extLst>
          </p:cNvPr>
          <p:cNvCxnSpPr>
            <a:cxnSpLocks/>
          </p:cNvCxnSpPr>
          <p:nvPr/>
        </p:nvCxnSpPr>
        <p:spPr>
          <a:xfrm>
            <a:off x="9030847" y="4215596"/>
            <a:ext cx="0" cy="361483"/>
          </a:xfrm>
          <a:prstGeom prst="straightConnector1">
            <a:avLst/>
          </a:prstGeom>
          <a:ln w="12700">
            <a:solidFill>
              <a:srgbClr val="757575"/>
            </a:solidFill>
            <a:prstDash val="solid"/>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4" name="Rectangle 153">
            <a:extLst>
              <a:ext uri="{FF2B5EF4-FFF2-40B4-BE49-F238E27FC236}">
                <a16:creationId xmlns:a16="http://schemas.microsoft.com/office/drawing/2014/main" id="{5400614B-12F1-45C9-A326-F6E6AD20B3DD}"/>
              </a:ext>
            </a:extLst>
          </p:cNvPr>
          <p:cNvSpPr/>
          <p:nvPr/>
        </p:nvSpPr>
        <p:spPr>
          <a:xfrm>
            <a:off x="4655598" y="2616867"/>
            <a:ext cx="2899056" cy="2326402"/>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tIns="137160" bIns="137160" rtlCol="0" anchor="t"/>
          <a:lstStyle/>
          <a:p>
            <a:pPr marL="0" marR="0" lvl="0" indent="0" algn="ctr" defTabSz="457200" rtl="0" eaLnBrk="1" fontAlgn="auto" latinLnBrk="0" hangingPunct="1">
              <a:lnSpc>
                <a:spcPct val="100000"/>
              </a:lnSpc>
              <a:spcBef>
                <a:spcPts val="0"/>
              </a:spcBef>
              <a:spcAft>
                <a:spcPts val="400"/>
              </a:spcAft>
              <a:buClrTx/>
              <a:buSzTx/>
              <a:buFontTx/>
              <a:buNone/>
              <a:tabLst/>
              <a:defRPr/>
            </a:pPr>
            <a:r>
              <a:rPr kumimoji="0" lang="en-US" sz="105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Admin portal and management services</a:t>
            </a:r>
          </a:p>
          <a:p>
            <a:pPr marL="0" marR="0" lvl="0" indent="0" algn="ctr" defTabSz="457200" rtl="0" eaLnBrk="1" fontAlgn="auto" latinLnBrk="0" hangingPunct="1">
              <a:lnSpc>
                <a:spcPct val="100000"/>
              </a:lnSpc>
              <a:spcBef>
                <a:spcPts val="0"/>
              </a:spcBef>
              <a:spcAft>
                <a:spcPts val="400"/>
              </a:spcAft>
              <a:buClrTx/>
              <a:buSzTx/>
              <a:buFontTx/>
              <a:buNone/>
              <a:tabLst/>
              <a:defRPr/>
            </a:pPr>
            <a:r>
              <a:rPr kumimoji="0" lang="en-US" sz="105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Integrated AD-based security</a:t>
            </a:r>
          </a:p>
        </p:txBody>
      </p:sp>
      <p:sp>
        <p:nvSpPr>
          <p:cNvPr id="155" name="Rectangle 154">
            <a:extLst>
              <a:ext uri="{FF2B5EF4-FFF2-40B4-BE49-F238E27FC236}">
                <a16:creationId xmlns:a16="http://schemas.microsoft.com/office/drawing/2014/main" id="{B0456595-5008-4CE9-995C-46001A0F674C}"/>
              </a:ext>
            </a:extLst>
          </p:cNvPr>
          <p:cNvSpPr/>
          <p:nvPr/>
        </p:nvSpPr>
        <p:spPr>
          <a:xfrm>
            <a:off x="8601118" y="3645026"/>
            <a:ext cx="1289187" cy="517065"/>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wrap="square" tIns="73152" bIns="73152"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SQL Server</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ML Services</a:t>
            </a:r>
          </a:p>
        </p:txBody>
      </p:sp>
      <p:sp>
        <p:nvSpPr>
          <p:cNvPr id="157" name="Rectangle 156">
            <a:extLst>
              <a:ext uri="{FF2B5EF4-FFF2-40B4-BE49-F238E27FC236}">
                <a16:creationId xmlns:a16="http://schemas.microsoft.com/office/drawing/2014/main" id="{B77E1B17-BF46-4AE7-89D4-23B766B2BDF9}"/>
              </a:ext>
            </a:extLst>
          </p:cNvPr>
          <p:cNvSpPr/>
          <p:nvPr/>
        </p:nvSpPr>
        <p:spPr>
          <a:xfrm>
            <a:off x="10271434" y="3645026"/>
            <a:ext cx="1289187" cy="517065"/>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wrap="square" tIns="73152" bIns="73152"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Spark &amp;</a:t>
            </a:r>
            <a:b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br>
            <a:r>
              <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Spark ML</a:t>
            </a:r>
          </a:p>
        </p:txBody>
      </p:sp>
      <p:sp>
        <p:nvSpPr>
          <p:cNvPr id="159" name="TextBox 158">
            <a:extLst>
              <a:ext uri="{FF2B5EF4-FFF2-40B4-BE49-F238E27FC236}">
                <a16:creationId xmlns:a16="http://schemas.microsoft.com/office/drawing/2014/main" id="{8E500573-8878-4323-B960-1D11E987A800}"/>
              </a:ext>
            </a:extLst>
          </p:cNvPr>
          <p:cNvSpPr txBox="1"/>
          <p:nvPr/>
        </p:nvSpPr>
        <p:spPr>
          <a:xfrm>
            <a:off x="9650563" y="4618930"/>
            <a:ext cx="860613" cy="230832"/>
          </a:xfrm>
          <a:prstGeom prst="rect">
            <a:avLst/>
          </a:prstGeom>
          <a:noFill/>
          <a:ln>
            <a:noFill/>
          </a:ln>
          <a:effectLst/>
        </p:spPr>
        <p:style>
          <a:lnRef idx="2">
            <a:schemeClr val="accent2">
              <a:shade val="50000"/>
            </a:schemeClr>
          </a:lnRef>
          <a:fillRef idx="1">
            <a:schemeClr val="accent2"/>
          </a:fillRef>
          <a:effectRef idx="0">
            <a:schemeClr val="accent2"/>
          </a:effectRef>
          <a:fontRef idx="minor">
            <a:schemeClr val="lt1"/>
          </a:fontRef>
        </p:style>
        <p:txBody>
          <a:bodyPr wrap="square" tIns="45720" rtlCol="0" anchor="t">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900" b="1" i="0" u="none" strike="noStrike" cap="none" spc="0" normalizeH="0" baseline="0">
                <a:ln>
                  <a:noFill/>
                </a:ln>
                <a:solidFill>
                  <a:srgbClr val="0078D7"/>
                </a:solidFill>
                <a:effectLst/>
                <a:uLnTx/>
                <a:uFillTx/>
                <a:latin typeface="Segoe UI Semibold" panose="020B0502040204020203" pitchFamily="34" charset="0"/>
                <a:cs typeface="Segoe UI Semibold"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HDFS</a:t>
            </a:r>
          </a:p>
        </p:txBody>
      </p:sp>
      <p:sp>
        <p:nvSpPr>
          <p:cNvPr id="166" name="TextBox 165">
            <a:extLst>
              <a:ext uri="{FF2B5EF4-FFF2-40B4-BE49-F238E27FC236}">
                <a16:creationId xmlns:a16="http://schemas.microsoft.com/office/drawing/2014/main" id="{B7CB1191-738C-41B1-B4CE-0FC46DDB5554}"/>
              </a:ext>
            </a:extLst>
          </p:cNvPr>
          <p:cNvSpPr txBox="1"/>
          <p:nvPr/>
        </p:nvSpPr>
        <p:spPr>
          <a:xfrm>
            <a:off x="9485755" y="3045047"/>
            <a:ext cx="1263866" cy="369332"/>
          </a:xfrm>
          <a:prstGeom prst="rect">
            <a:avLst/>
          </a:prstGeom>
          <a:noFill/>
          <a:ln>
            <a:noFill/>
          </a:ln>
          <a:effectLst/>
        </p:spPr>
        <p:style>
          <a:lnRef idx="2">
            <a:schemeClr val="accent2">
              <a:shade val="50000"/>
            </a:schemeClr>
          </a:lnRef>
          <a:fillRef idx="1">
            <a:schemeClr val="accent2"/>
          </a:fillRef>
          <a:effectRef idx="0">
            <a:schemeClr val="accent2"/>
          </a:effectRef>
          <a:fontRef idx="minor">
            <a:schemeClr val="lt1"/>
          </a:fontRef>
        </p:style>
        <p:txBody>
          <a:bodyPr wrap="square" tIns="45720" rtlCol="0" anchor="t">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900" b="1" i="0" u="none" strike="noStrike" cap="none" spc="0" normalizeH="0" baseline="0">
                <a:ln>
                  <a:noFill/>
                </a:ln>
                <a:solidFill>
                  <a:srgbClr val="0078D7"/>
                </a:solidFill>
                <a:effectLst/>
                <a:uLnTx/>
                <a:uFillTx/>
                <a:latin typeface="Segoe UI Semibold" panose="020B0502040204020203" pitchFamily="34" charset="0"/>
                <a:cs typeface="Segoe UI Semibold"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rPr>
              <a:t>REST API containers for models</a:t>
            </a:r>
          </a:p>
        </p:txBody>
      </p:sp>
      <p:grpSp>
        <p:nvGrpSpPr>
          <p:cNvPr id="34" name="Group 33">
            <a:extLst>
              <a:ext uri="{FF2B5EF4-FFF2-40B4-BE49-F238E27FC236}">
                <a16:creationId xmlns:a16="http://schemas.microsoft.com/office/drawing/2014/main" id="{3D0B1805-BE33-498F-B11E-F82C596D94AC}"/>
              </a:ext>
            </a:extLst>
          </p:cNvPr>
          <p:cNvGrpSpPr/>
          <p:nvPr/>
        </p:nvGrpSpPr>
        <p:grpSpPr>
          <a:xfrm>
            <a:off x="9503913" y="2689510"/>
            <a:ext cx="353463" cy="313979"/>
            <a:chOff x="8553451" y="2776608"/>
            <a:chExt cx="570138" cy="506450"/>
          </a:xfrm>
        </p:grpSpPr>
        <p:grpSp>
          <p:nvGrpSpPr>
            <p:cNvPr id="33" name="Group 32">
              <a:extLst>
                <a:ext uri="{FF2B5EF4-FFF2-40B4-BE49-F238E27FC236}">
                  <a16:creationId xmlns:a16="http://schemas.microsoft.com/office/drawing/2014/main" id="{C0B88598-3B49-434E-8D8A-4458F85480DE}"/>
                </a:ext>
              </a:extLst>
            </p:cNvPr>
            <p:cNvGrpSpPr/>
            <p:nvPr/>
          </p:nvGrpSpPr>
          <p:grpSpPr>
            <a:xfrm>
              <a:off x="8640346" y="2855984"/>
              <a:ext cx="396348" cy="347698"/>
              <a:chOff x="8634499" y="2855984"/>
              <a:chExt cx="396348" cy="347698"/>
            </a:xfrm>
          </p:grpSpPr>
          <p:grpSp>
            <p:nvGrpSpPr>
              <p:cNvPr id="124" name="Group 123">
                <a:extLst>
                  <a:ext uri="{FF2B5EF4-FFF2-40B4-BE49-F238E27FC236}">
                    <a16:creationId xmlns:a16="http://schemas.microsoft.com/office/drawing/2014/main" id="{60125BD9-2021-471E-B8BA-D241E7DBB1C9}"/>
                  </a:ext>
                </a:extLst>
              </p:cNvPr>
              <p:cNvGrpSpPr/>
              <p:nvPr/>
            </p:nvGrpSpPr>
            <p:grpSpPr>
              <a:xfrm flipH="1">
                <a:off x="8634499" y="2855984"/>
                <a:ext cx="396348" cy="347698"/>
                <a:chOff x="2107244" y="1575258"/>
                <a:chExt cx="310993" cy="264555"/>
              </a:xfrm>
              <a:noFill/>
            </p:grpSpPr>
            <p:sp>
              <p:nvSpPr>
                <p:cNvPr id="145" name="Rectangle 9">
                  <a:extLst>
                    <a:ext uri="{FF2B5EF4-FFF2-40B4-BE49-F238E27FC236}">
                      <a16:creationId xmlns:a16="http://schemas.microsoft.com/office/drawing/2014/main" id="{06A1BC69-367C-46D0-85F9-27111FE90F97}"/>
                    </a:ext>
                  </a:extLst>
                </p:cNvPr>
                <p:cNvSpPr>
                  <a:spLocks noChangeArrowheads="1"/>
                </p:cNvSpPr>
                <p:nvPr/>
              </p:nvSpPr>
              <p:spPr bwMode="auto">
                <a:xfrm>
                  <a:off x="2107244" y="1575258"/>
                  <a:ext cx="310993" cy="264555"/>
                </a:xfrm>
                <a:prstGeom prst="rect">
                  <a:avLst/>
                </a:prstGeom>
                <a:solidFill>
                  <a:srgbClr val="0078D7"/>
                </a:soli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sp>
              <p:nvSpPr>
                <p:cNvPr id="146" name="Line 10">
                  <a:extLst>
                    <a:ext uri="{FF2B5EF4-FFF2-40B4-BE49-F238E27FC236}">
                      <a16:creationId xmlns:a16="http://schemas.microsoft.com/office/drawing/2014/main" id="{1D75A889-F1BA-451F-AF9B-7635F4E8FAF3}"/>
                    </a:ext>
                  </a:extLst>
                </p:cNvPr>
                <p:cNvSpPr>
                  <a:spLocks noChangeShapeType="1"/>
                </p:cNvSpPr>
                <p:nvPr/>
              </p:nvSpPr>
              <p:spPr bwMode="auto">
                <a:xfrm flipH="1">
                  <a:off x="2107244" y="1651824"/>
                  <a:ext cx="310993" cy="0"/>
                </a:xfrm>
                <a:prstGeom prst="line">
                  <a:avLst/>
                </a:prstGeom>
                <a:grpFill/>
                <a:ln w="12700" cap="flat">
                  <a:solidFill>
                    <a:srgbClr val="50E6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grpSp>
          <p:sp>
            <p:nvSpPr>
              <p:cNvPr id="125" name="Oval 124">
                <a:extLst>
                  <a:ext uri="{FF2B5EF4-FFF2-40B4-BE49-F238E27FC236}">
                    <a16:creationId xmlns:a16="http://schemas.microsoft.com/office/drawing/2014/main" id="{8E2145CD-97E8-42A8-955E-34FA0D8A0D90}"/>
                  </a:ext>
                </a:extLst>
              </p:cNvPr>
              <p:cNvSpPr/>
              <p:nvPr/>
            </p:nvSpPr>
            <p:spPr bwMode="auto">
              <a:xfrm flipH="1">
                <a:off x="8970021" y="2886858"/>
                <a:ext cx="32258" cy="32258"/>
              </a:xfrm>
              <a:prstGeom prst="ellipse">
                <a:avLst/>
              </a:prstGeom>
              <a:solidFill>
                <a:srgbClr val="50E6FF"/>
              </a:solidFill>
              <a:ln w="12700" cap="rnd">
                <a:solidFill>
                  <a:srgbClr val="50E6FF"/>
                </a:solidFill>
                <a:miter lim="800000"/>
                <a:headEnd/>
                <a:tailEnd/>
              </a:ln>
              <a:effectLst/>
            </p:spPr>
            <p:txBody>
              <a:bodyPr wrap="none"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charset="0"/>
                  <a:ea typeface="Arial" charset="0"/>
                  <a:cs typeface="Arial" charset="0"/>
                </a:endParaRPr>
              </a:p>
            </p:txBody>
          </p:sp>
        </p:grpSp>
        <p:sp>
          <p:nvSpPr>
            <p:cNvPr id="147" name="Rectangle 146">
              <a:extLst>
                <a:ext uri="{FF2B5EF4-FFF2-40B4-BE49-F238E27FC236}">
                  <a16:creationId xmlns:a16="http://schemas.microsoft.com/office/drawing/2014/main" id="{C78895F3-CBB7-4EE2-96E6-4DA4F9191326}"/>
                </a:ext>
              </a:extLst>
            </p:cNvPr>
            <p:cNvSpPr/>
            <p:nvPr/>
          </p:nvSpPr>
          <p:spPr>
            <a:xfrm>
              <a:off x="8553451" y="2776608"/>
              <a:ext cx="570138" cy="506450"/>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endParaRPr>
            </a:p>
          </p:txBody>
        </p:sp>
      </p:grpSp>
      <p:cxnSp>
        <p:nvCxnSpPr>
          <p:cNvPr id="151" name="Straight Arrow Connector 150">
            <a:extLst>
              <a:ext uri="{FF2B5EF4-FFF2-40B4-BE49-F238E27FC236}">
                <a16:creationId xmlns:a16="http://schemas.microsoft.com/office/drawing/2014/main" id="{CC00280C-55BB-499F-B526-38BF79E857A8}"/>
              </a:ext>
            </a:extLst>
          </p:cNvPr>
          <p:cNvCxnSpPr>
            <a:cxnSpLocks/>
          </p:cNvCxnSpPr>
          <p:nvPr/>
        </p:nvCxnSpPr>
        <p:spPr>
          <a:xfrm>
            <a:off x="2211494" y="3790479"/>
            <a:ext cx="0" cy="201806"/>
          </a:xfrm>
          <a:prstGeom prst="straightConnector1">
            <a:avLst/>
          </a:prstGeom>
          <a:ln w="12700">
            <a:solidFill>
              <a:srgbClr val="757575"/>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00F84E72-32F2-4EA0-A8E0-A60B9D7736C9}"/>
              </a:ext>
            </a:extLst>
          </p:cNvPr>
          <p:cNvCxnSpPr>
            <a:cxnSpLocks/>
          </p:cNvCxnSpPr>
          <p:nvPr/>
        </p:nvCxnSpPr>
        <p:spPr>
          <a:xfrm rot="5400000">
            <a:off x="10185853" y="3480478"/>
            <a:ext cx="11247" cy="1461802"/>
          </a:xfrm>
          <a:prstGeom prst="bentConnector3">
            <a:avLst>
              <a:gd name="adj1" fmla="val 2041967"/>
            </a:avLst>
          </a:prstGeom>
          <a:ln w="12700">
            <a:solidFill>
              <a:srgbClr val="757575"/>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58" name="Straight Arrow Connector 157">
            <a:extLst>
              <a:ext uri="{FF2B5EF4-FFF2-40B4-BE49-F238E27FC236}">
                <a16:creationId xmlns:a16="http://schemas.microsoft.com/office/drawing/2014/main" id="{5490740A-E880-4EC4-ACB3-302F97151CFD}"/>
              </a:ext>
            </a:extLst>
          </p:cNvPr>
          <p:cNvCxnSpPr>
            <a:cxnSpLocks/>
          </p:cNvCxnSpPr>
          <p:nvPr/>
        </p:nvCxnSpPr>
        <p:spPr>
          <a:xfrm>
            <a:off x="10087609" y="4436513"/>
            <a:ext cx="0" cy="135124"/>
          </a:xfrm>
          <a:prstGeom prst="straightConnector1">
            <a:avLst/>
          </a:prstGeom>
          <a:ln w="12700">
            <a:solidFill>
              <a:srgbClr val="757575"/>
            </a:solidFill>
            <a:prstDash val="solid"/>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67" name="Group 166">
            <a:extLst>
              <a:ext uri="{FF2B5EF4-FFF2-40B4-BE49-F238E27FC236}">
                <a16:creationId xmlns:a16="http://schemas.microsoft.com/office/drawing/2014/main" id="{7D93EF47-0D74-4EC3-8D55-2965972CB021}"/>
              </a:ext>
            </a:extLst>
          </p:cNvPr>
          <p:cNvGrpSpPr/>
          <p:nvPr/>
        </p:nvGrpSpPr>
        <p:grpSpPr>
          <a:xfrm>
            <a:off x="9940957" y="2689510"/>
            <a:ext cx="353463" cy="313979"/>
            <a:chOff x="8553451" y="2776608"/>
            <a:chExt cx="570138" cy="506450"/>
          </a:xfrm>
        </p:grpSpPr>
        <p:grpSp>
          <p:nvGrpSpPr>
            <p:cNvPr id="168" name="Group 167">
              <a:extLst>
                <a:ext uri="{FF2B5EF4-FFF2-40B4-BE49-F238E27FC236}">
                  <a16:creationId xmlns:a16="http://schemas.microsoft.com/office/drawing/2014/main" id="{6DA0190B-CECE-40CB-AB65-F45A6C73F3E4}"/>
                </a:ext>
              </a:extLst>
            </p:cNvPr>
            <p:cNvGrpSpPr/>
            <p:nvPr/>
          </p:nvGrpSpPr>
          <p:grpSpPr>
            <a:xfrm>
              <a:off x="8640346" y="2855984"/>
              <a:ext cx="396348" cy="347698"/>
              <a:chOff x="8634499" y="2855984"/>
              <a:chExt cx="396348" cy="347698"/>
            </a:xfrm>
          </p:grpSpPr>
          <p:grpSp>
            <p:nvGrpSpPr>
              <p:cNvPr id="170" name="Group 169">
                <a:extLst>
                  <a:ext uri="{FF2B5EF4-FFF2-40B4-BE49-F238E27FC236}">
                    <a16:creationId xmlns:a16="http://schemas.microsoft.com/office/drawing/2014/main" id="{00846211-35B6-4B59-AEDB-7F48C9FC5390}"/>
                  </a:ext>
                </a:extLst>
              </p:cNvPr>
              <p:cNvGrpSpPr/>
              <p:nvPr/>
            </p:nvGrpSpPr>
            <p:grpSpPr>
              <a:xfrm flipH="1">
                <a:off x="8634499" y="2855984"/>
                <a:ext cx="396348" cy="347698"/>
                <a:chOff x="2107244" y="1575258"/>
                <a:chExt cx="310993" cy="264555"/>
              </a:xfrm>
              <a:noFill/>
            </p:grpSpPr>
            <p:sp>
              <p:nvSpPr>
                <p:cNvPr id="172" name="Rectangle 9">
                  <a:extLst>
                    <a:ext uri="{FF2B5EF4-FFF2-40B4-BE49-F238E27FC236}">
                      <a16:creationId xmlns:a16="http://schemas.microsoft.com/office/drawing/2014/main" id="{45CF2323-516C-4BCC-AB18-5DABC99D7FC9}"/>
                    </a:ext>
                  </a:extLst>
                </p:cNvPr>
                <p:cNvSpPr>
                  <a:spLocks noChangeArrowheads="1"/>
                </p:cNvSpPr>
                <p:nvPr/>
              </p:nvSpPr>
              <p:spPr bwMode="auto">
                <a:xfrm>
                  <a:off x="2107244" y="1575258"/>
                  <a:ext cx="310993" cy="264555"/>
                </a:xfrm>
                <a:prstGeom prst="rect">
                  <a:avLst/>
                </a:prstGeom>
                <a:solidFill>
                  <a:srgbClr val="0078D7"/>
                </a:soli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sp>
              <p:nvSpPr>
                <p:cNvPr id="173" name="Line 10">
                  <a:extLst>
                    <a:ext uri="{FF2B5EF4-FFF2-40B4-BE49-F238E27FC236}">
                      <a16:creationId xmlns:a16="http://schemas.microsoft.com/office/drawing/2014/main" id="{1EA50FB0-2DF5-4F7B-A818-5638993E1465}"/>
                    </a:ext>
                  </a:extLst>
                </p:cNvPr>
                <p:cNvSpPr>
                  <a:spLocks noChangeShapeType="1"/>
                </p:cNvSpPr>
                <p:nvPr/>
              </p:nvSpPr>
              <p:spPr bwMode="auto">
                <a:xfrm flipH="1">
                  <a:off x="2107244" y="1651824"/>
                  <a:ext cx="310993" cy="0"/>
                </a:xfrm>
                <a:prstGeom prst="line">
                  <a:avLst/>
                </a:prstGeom>
                <a:grpFill/>
                <a:ln w="12700" cap="flat">
                  <a:solidFill>
                    <a:srgbClr val="50E6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grpSp>
          <p:sp>
            <p:nvSpPr>
              <p:cNvPr id="171" name="Oval 170">
                <a:extLst>
                  <a:ext uri="{FF2B5EF4-FFF2-40B4-BE49-F238E27FC236}">
                    <a16:creationId xmlns:a16="http://schemas.microsoft.com/office/drawing/2014/main" id="{CF62F851-1D32-4390-AFEF-D96831B97897}"/>
                  </a:ext>
                </a:extLst>
              </p:cNvPr>
              <p:cNvSpPr/>
              <p:nvPr/>
            </p:nvSpPr>
            <p:spPr bwMode="auto">
              <a:xfrm flipH="1">
                <a:off x="8970021" y="2886858"/>
                <a:ext cx="32258" cy="32258"/>
              </a:xfrm>
              <a:prstGeom prst="ellipse">
                <a:avLst/>
              </a:prstGeom>
              <a:solidFill>
                <a:srgbClr val="50E6FF"/>
              </a:solidFill>
              <a:ln w="12700" cap="rnd">
                <a:solidFill>
                  <a:srgbClr val="50E6FF"/>
                </a:solidFill>
                <a:miter lim="800000"/>
                <a:headEnd/>
                <a:tailEnd/>
              </a:ln>
              <a:effectLst/>
            </p:spPr>
            <p:txBody>
              <a:bodyPr wrap="none"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charset="0"/>
                  <a:ea typeface="Arial" charset="0"/>
                  <a:cs typeface="Arial" charset="0"/>
                </a:endParaRPr>
              </a:p>
            </p:txBody>
          </p:sp>
        </p:grpSp>
        <p:sp>
          <p:nvSpPr>
            <p:cNvPr id="169" name="Rectangle 168">
              <a:extLst>
                <a:ext uri="{FF2B5EF4-FFF2-40B4-BE49-F238E27FC236}">
                  <a16:creationId xmlns:a16="http://schemas.microsoft.com/office/drawing/2014/main" id="{E32A1CA9-8034-49F9-9CF3-CCDCCE59180B}"/>
                </a:ext>
              </a:extLst>
            </p:cNvPr>
            <p:cNvSpPr/>
            <p:nvPr/>
          </p:nvSpPr>
          <p:spPr>
            <a:xfrm>
              <a:off x="8553451" y="2776608"/>
              <a:ext cx="570138" cy="506450"/>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endParaRPr>
            </a:p>
          </p:txBody>
        </p:sp>
      </p:grpSp>
      <p:grpSp>
        <p:nvGrpSpPr>
          <p:cNvPr id="174" name="Group 173">
            <a:extLst>
              <a:ext uri="{FF2B5EF4-FFF2-40B4-BE49-F238E27FC236}">
                <a16:creationId xmlns:a16="http://schemas.microsoft.com/office/drawing/2014/main" id="{5E60695D-7509-41A8-86C4-EFAE306FB139}"/>
              </a:ext>
            </a:extLst>
          </p:cNvPr>
          <p:cNvGrpSpPr/>
          <p:nvPr/>
        </p:nvGrpSpPr>
        <p:grpSpPr>
          <a:xfrm>
            <a:off x="10378002" y="2689510"/>
            <a:ext cx="353463" cy="313979"/>
            <a:chOff x="8553451" y="2776608"/>
            <a:chExt cx="570138" cy="506450"/>
          </a:xfrm>
        </p:grpSpPr>
        <p:grpSp>
          <p:nvGrpSpPr>
            <p:cNvPr id="175" name="Group 174">
              <a:extLst>
                <a:ext uri="{FF2B5EF4-FFF2-40B4-BE49-F238E27FC236}">
                  <a16:creationId xmlns:a16="http://schemas.microsoft.com/office/drawing/2014/main" id="{D6BB198E-F180-4A97-AC8A-B5A1270D3B7E}"/>
                </a:ext>
              </a:extLst>
            </p:cNvPr>
            <p:cNvGrpSpPr/>
            <p:nvPr/>
          </p:nvGrpSpPr>
          <p:grpSpPr>
            <a:xfrm>
              <a:off x="8640346" y="2855984"/>
              <a:ext cx="396348" cy="347698"/>
              <a:chOff x="8634499" y="2855984"/>
              <a:chExt cx="396348" cy="347698"/>
            </a:xfrm>
          </p:grpSpPr>
          <p:grpSp>
            <p:nvGrpSpPr>
              <p:cNvPr id="177" name="Group 176">
                <a:extLst>
                  <a:ext uri="{FF2B5EF4-FFF2-40B4-BE49-F238E27FC236}">
                    <a16:creationId xmlns:a16="http://schemas.microsoft.com/office/drawing/2014/main" id="{79D66077-D895-48F8-8F17-C839B6647F27}"/>
                  </a:ext>
                </a:extLst>
              </p:cNvPr>
              <p:cNvGrpSpPr/>
              <p:nvPr/>
            </p:nvGrpSpPr>
            <p:grpSpPr>
              <a:xfrm flipH="1">
                <a:off x="8634499" y="2855984"/>
                <a:ext cx="396348" cy="347698"/>
                <a:chOff x="2107244" y="1575258"/>
                <a:chExt cx="310993" cy="264555"/>
              </a:xfrm>
              <a:noFill/>
            </p:grpSpPr>
            <p:sp>
              <p:nvSpPr>
                <p:cNvPr id="179" name="Rectangle 9">
                  <a:extLst>
                    <a:ext uri="{FF2B5EF4-FFF2-40B4-BE49-F238E27FC236}">
                      <a16:creationId xmlns:a16="http://schemas.microsoft.com/office/drawing/2014/main" id="{2B202170-9E5C-4B4E-A182-978BC9DC2BFE}"/>
                    </a:ext>
                  </a:extLst>
                </p:cNvPr>
                <p:cNvSpPr>
                  <a:spLocks noChangeArrowheads="1"/>
                </p:cNvSpPr>
                <p:nvPr/>
              </p:nvSpPr>
              <p:spPr bwMode="auto">
                <a:xfrm>
                  <a:off x="2107244" y="1575258"/>
                  <a:ext cx="310993" cy="264555"/>
                </a:xfrm>
                <a:prstGeom prst="rect">
                  <a:avLst/>
                </a:prstGeom>
                <a:solidFill>
                  <a:srgbClr val="0078D7"/>
                </a:soli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sp>
              <p:nvSpPr>
                <p:cNvPr id="180" name="Line 10">
                  <a:extLst>
                    <a:ext uri="{FF2B5EF4-FFF2-40B4-BE49-F238E27FC236}">
                      <a16:creationId xmlns:a16="http://schemas.microsoft.com/office/drawing/2014/main" id="{A8631505-6526-456F-BECC-D55911F8A255}"/>
                    </a:ext>
                  </a:extLst>
                </p:cNvPr>
                <p:cNvSpPr>
                  <a:spLocks noChangeShapeType="1"/>
                </p:cNvSpPr>
                <p:nvPr/>
              </p:nvSpPr>
              <p:spPr bwMode="auto">
                <a:xfrm flipH="1">
                  <a:off x="2107244" y="1651824"/>
                  <a:ext cx="310993" cy="0"/>
                </a:xfrm>
                <a:prstGeom prst="line">
                  <a:avLst/>
                </a:prstGeom>
                <a:grpFill/>
                <a:ln w="12700" cap="flat">
                  <a:solidFill>
                    <a:srgbClr val="50E6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grpSp>
          <p:sp>
            <p:nvSpPr>
              <p:cNvPr id="178" name="Oval 177">
                <a:extLst>
                  <a:ext uri="{FF2B5EF4-FFF2-40B4-BE49-F238E27FC236}">
                    <a16:creationId xmlns:a16="http://schemas.microsoft.com/office/drawing/2014/main" id="{FEB1E8CC-2C41-4A65-B83B-8FB6EAFD3503}"/>
                  </a:ext>
                </a:extLst>
              </p:cNvPr>
              <p:cNvSpPr/>
              <p:nvPr/>
            </p:nvSpPr>
            <p:spPr bwMode="auto">
              <a:xfrm flipH="1">
                <a:off x="8970021" y="2886858"/>
                <a:ext cx="32258" cy="32258"/>
              </a:xfrm>
              <a:prstGeom prst="ellipse">
                <a:avLst/>
              </a:prstGeom>
              <a:solidFill>
                <a:srgbClr val="50E6FF"/>
              </a:solidFill>
              <a:ln w="12700" cap="rnd">
                <a:solidFill>
                  <a:srgbClr val="50E6FF"/>
                </a:solidFill>
                <a:miter lim="800000"/>
                <a:headEnd/>
                <a:tailEnd/>
              </a:ln>
              <a:effectLst/>
            </p:spPr>
            <p:txBody>
              <a:bodyPr wrap="none"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charset="0"/>
                  <a:ea typeface="Arial" charset="0"/>
                  <a:cs typeface="Arial" charset="0"/>
                </a:endParaRPr>
              </a:p>
            </p:txBody>
          </p:sp>
        </p:grpSp>
        <p:sp>
          <p:nvSpPr>
            <p:cNvPr id="176" name="Rectangle 175">
              <a:extLst>
                <a:ext uri="{FF2B5EF4-FFF2-40B4-BE49-F238E27FC236}">
                  <a16:creationId xmlns:a16="http://schemas.microsoft.com/office/drawing/2014/main" id="{D9AB478C-0293-438D-A2A6-5D34331629DC}"/>
                </a:ext>
              </a:extLst>
            </p:cNvPr>
            <p:cNvSpPr/>
            <p:nvPr/>
          </p:nvSpPr>
          <p:spPr>
            <a:xfrm>
              <a:off x="8553451" y="2776608"/>
              <a:ext cx="570138" cy="506450"/>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endParaRPr>
            </a:p>
          </p:txBody>
        </p:sp>
      </p:grpSp>
      <p:grpSp>
        <p:nvGrpSpPr>
          <p:cNvPr id="181" name="Group 180">
            <a:extLst>
              <a:ext uri="{FF2B5EF4-FFF2-40B4-BE49-F238E27FC236}">
                <a16:creationId xmlns:a16="http://schemas.microsoft.com/office/drawing/2014/main" id="{474AF5BC-661B-48D3-B014-7A5BB113920D}"/>
              </a:ext>
            </a:extLst>
          </p:cNvPr>
          <p:cNvGrpSpPr/>
          <p:nvPr/>
        </p:nvGrpSpPr>
        <p:grpSpPr>
          <a:xfrm>
            <a:off x="9818096" y="2306620"/>
            <a:ext cx="353463" cy="313979"/>
            <a:chOff x="8553451" y="2776608"/>
            <a:chExt cx="570138" cy="506450"/>
          </a:xfrm>
        </p:grpSpPr>
        <p:grpSp>
          <p:nvGrpSpPr>
            <p:cNvPr id="182" name="Group 181">
              <a:extLst>
                <a:ext uri="{FF2B5EF4-FFF2-40B4-BE49-F238E27FC236}">
                  <a16:creationId xmlns:a16="http://schemas.microsoft.com/office/drawing/2014/main" id="{91614426-FAE1-41CE-BB49-56EDC092582C}"/>
                </a:ext>
              </a:extLst>
            </p:cNvPr>
            <p:cNvGrpSpPr/>
            <p:nvPr/>
          </p:nvGrpSpPr>
          <p:grpSpPr>
            <a:xfrm>
              <a:off x="8640346" y="2855984"/>
              <a:ext cx="396348" cy="347698"/>
              <a:chOff x="8634499" y="2855984"/>
              <a:chExt cx="396348" cy="347698"/>
            </a:xfrm>
          </p:grpSpPr>
          <p:grpSp>
            <p:nvGrpSpPr>
              <p:cNvPr id="184" name="Group 183">
                <a:extLst>
                  <a:ext uri="{FF2B5EF4-FFF2-40B4-BE49-F238E27FC236}">
                    <a16:creationId xmlns:a16="http://schemas.microsoft.com/office/drawing/2014/main" id="{3B27BE48-BD78-478C-97A3-F7E74AF4581D}"/>
                  </a:ext>
                </a:extLst>
              </p:cNvPr>
              <p:cNvGrpSpPr/>
              <p:nvPr/>
            </p:nvGrpSpPr>
            <p:grpSpPr>
              <a:xfrm flipH="1">
                <a:off x="8634499" y="2855984"/>
                <a:ext cx="396348" cy="347698"/>
                <a:chOff x="2107244" y="1575258"/>
                <a:chExt cx="310993" cy="264555"/>
              </a:xfrm>
              <a:noFill/>
            </p:grpSpPr>
            <p:sp>
              <p:nvSpPr>
                <p:cNvPr id="186" name="Rectangle 9">
                  <a:extLst>
                    <a:ext uri="{FF2B5EF4-FFF2-40B4-BE49-F238E27FC236}">
                      <a16:creationId xmlns:a16="http://schemas.microsoft.com/office/drawing/2014/main" id="{E5C66511-F769-4F72-B3ED-07BE45973282}"/>
                    </a:ext>
                  </a:extLst>
                </p:cNvPr>
                <p:cNvSpPr>
                  <a:spLocks noChangeArrowheads="1"/>
                </p:cNvSpPr>
                <p:nvPr/>
              </p:nvSpPr>
              <p:spPr bwMode="auto">
                <a:xfrm>
                  <a:off x="2107244" y="1575258"/>
                  <a:ext cx="310993" cy="264555"/>
                </a:xfrm>
                <a:prstGeom prst="rect">
                  <a:avLst/>
                </a:prstGeom>
                <a:solidFill>
                  <a:srgbClr val="0078D7"/>
                </a:soli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sp>
              <p:nvSpPr>
                <p:cNvPr id="187" name="Line 10">
                  <a:extLst>
                    <a:ext uri="{FF2B5EF4-FFF2-40B4-BE49-F238E27FC236}">
                      <a16:creationId xmlns:a16="http://schemas.microsoft.com/office/drawing/2014/main" id="{8EDF33CB-9C9C-4D38-B7A8-805BE7107FB7}"/>
                    </a:ext>
                  </a:extLst>
                </p:cNvPr>
                <p:cNvSpPr>
                  <a:spLocks noChangeShapeType="1"/>
                </p:cNvSpPr>
                <p:nvPr/>
              </p:nvSpPr>
              <p:spPr bwMode="auto">
                <a:xfrm flipH="1">
                  <a:off x="2107244" y="1651824"/>
                  <a:ext cx="310993" cy="0"/>
                </a:xfrm>
                <a:prstGeom prst="line">
                  <a:avLst/>
                </a:prstGeom>
                <a:grpFill/>
                <a:ln w="12700" cap="flat">
                  <a:solidFill>
                    <a:srgbClr val="50E6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grpSp>
          <p:sp>
            <p:nvSpPr>
              <p:cNvPr id="185" name="Oval 184">
                <a:extLst>
                  <a:ext uri="{FF2B5EF4-FFF2-40B4-BE49-F238E27FC236}">
                    <a16:creationId xmlns:a16="http://schemas.microsoft.com/office/drawing/2014/main" id="{33A3CFD0-894C-49AA-A60C-2E50F3294EFC}"/>
                  </a:ext>
                </a:extLst>
              </p:cNvPr>
              <p:cNvSpPr/>
              <p:nvPr/>
            </p:nvSpPr>
            <p:spPr bwMode="auto">
              <a:xfrm flipH="1">
                <a:off x="8970021" y="2886858"/>
                <a:ext cx="32258" cy="32258"/>
              </a:xfrm>
              <a:prstGeom prst="ellipse">
                <a:avLst/>
              </a:prstGeom>
              <a:solidFill>
                <a:srgbClr val="50E6FF"/>
              </a:solidFill>
              <a:ln w="12700" cap="rnd">
                <a:solidFill>
                  <a:srgbClr val="50E6FF"/>
                </a:solidFill>
                <a:miter lim="800000"/>
                <a:headEnd/>
                <a:tailEnd/>
              </a:ln>
              <a:effectLst/>
            </p:spPr>
            <p:txBody>
              <a:bodyPr wrap="none"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charset="0"/>
                  <a:ea typeface="Arial" charset="0"/>
                  <a:cs typeface="Arial" charset="0"/>
                </a:endParaRPr>
              </a:p>
            </p:txBody>
          </p:sp>
        </p:grpSp>
        <p:sp>
          <p:nvSpPr>
            <p:cNvPr id="183" name="Rectangle 182">
              <a:extLst>
                <a:ext uri="{FF2B5EF4-FFF2-40B4-BE49-F238E27FC236}">
                  <a16:creationId xmlns:a16="http://schemas.microsoft.com/office/drawing/2014/main" id="{793D74EF-254E-4299-87BA-3A704B66F854}"/>
                </a:ext>
              </a:extLst>
            </p:cNvPr>
            <p:cNvSpPr/>
            <p:nvPr/>
          </p:nvSpPr>
          <p:spPr>
            <a:xfrm>
              <a:off x="8553451" y="2776608"/>
              <a:ext cx="570138" cy="506450"/>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endParaRPr>
            </a:p>
          </p:txBody>
        </p:sp>
      </p:grpSp>
      <p:grpSp>
        <p:nvGrpSpPr>
          <p:cNvPr id="189" name="Group 188">
            <a:extLst>
              <a:ext uri="{FF2B5EF4-FFF2-40B4-BE49-F238E27FC236}">
                <a16:creationId xmlns:a16="http://schemas.microsoft.com/office/drawing/2014/main" id="{58A73045-5E55-4C39-92DB-194D5731C357}"/>
              </a:ext>
            </a:extLst>
          </p:cNvPr>
          <p:cNvGrpSpPr/>
          <p:nvPr/>
        </p:nvGrpSpPr>
        <p:grpSpPr>
          <a:xfrm>
            <a:off x="10255140" y="2306620"/>
            <a:ext cx="353463" cy="313979"/>
            <a:chOff x="8553451" y="2776608"/>
            <a:chExt cx="570138" cy="506450"/>
          </a:xfrm>
        </p:grpSpPr>
        <p:grpSp>
          <p:nvGrpSpPr>
            <p:cNvPr id="190" name="Group 189">
              <a:extLst>
                <a:ext uri="{FF2B5EF4-FFF2-40B4-BE49-F238E27FC236}">
                  <a16:creationId xmlns:a16="http://schemas.microsoft.com/office/drawing/2014/main" id="{6E09D473-6254-49E9-BDE6-A659B1FCA216}"/>
                </a:ext>
              </a:extLst>
            </p:cNvPr>
            <p:cNvGrpSpPr/>
            <p:nvPr/>
          </p:nvGrpSpPr>
          <p:grpSpPr>
            <a:xfrm>
              <a:off x="8640346" y="2855984"/>
              <a:ext cx="396348" cy="347698"/>
              <a:chOff x="8634499" y="2855984"/>
              <a:chExt cx="396348" cy="347698"/>
            </a:xfrm>
          </p:grpSpPr>
          <p:grpSp>
            <p:nvGrpSpPr>
              <p:cNvPr id="192" name="Group 191">
                <a:extLst>
                  <a:ext uri="{FF2B5EF4-FFF2-40B4-BE49-F238E27FC236}">
                    <a16:creationId xmlns:a16="http://schemas.microsoft.com/office/drawing/2014/main" id="{FF1E52EF-6695-46E5-A8EE-1E13CC053E1D}"/>
                  </a:ext>
                </a:extLst>
              </p:cNvPr>
              <p:cNvGrpSpPr/>
              <p:nvPr/>
            </p:nvGrpSpPr>
            <p:grpSpPr>
              <a:xfrm flipH="1">
                <a:off x="8634499" y="2855984"/>
                <a:ext cx="396348" cy="347698"/>
                <a:chOff x="2107244" y="1575258"/>
                <a:chExt cx="310993" cy="264555"/>
              </a:xfrm>
              <a:noFill/>
            </p:grpSpPr>
            <p:sp>
              <p:nvSpPr>
                <p:cNvPr id="194" name="Rectangle 9">
                  <a:extLst>
                    <a:ext uri="{FF2B5EF4-FFF2-40B4-BE49-F238E27FC236}">
                      <a16:creationId xmlns:a16="http://schemas.microsoft.com/office/drawing/2014/main" id="{5C1F19A3-9710-4A0B-9A54-CC5237348CDD}"/>
                    </a:ext>
                  </a:extLst>
                </p:cNvPr>
                <p:cNvSpPr>
                  <a:spLocks noChangeArrowheads="1"/>
                </p:cNvSpPr>
                <p:nvPr/>
              </p:nvSpPr>
              <p:spPr bwMode="auto">
                <a:xfrm>
                  <a:off x="2107244" y="1575258"/>
                  <a:ext cx="310993" cy="264555"/>
                </a:xfrm>
                <a:prstGeom prst="rect">
                  <a:avLst/>
                </a:prstGeom>
                <a:solidFill>
                  <a:srgbClr val="0078D7"/>
                </a:soli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sp>
              <p:nvSpPr>
                <p:cNvPr id="195" name="Line 10">
                  <a:extLst>
                    <a:ext uri="{FF2B5EF4-FFF2-40B4-BE49-F238E27FC236}">
                      <a16:creationId xmlns:a16="http://schemas.microsoft.com/office/drawing/2014/main" id="{2827D21D-659A-49A5-9086-427979EA5E34}"/>
                    </a:ext>
                  </a:extLst>
                </p:cNvPr>
                <p:cNvSpPr>
                  <a:spLocks noChangeShapeType="1"/>
                </p:cNvSpPr>
                <p:nvPr/>
              </p:nvSpPr>
              <p:spPr bwMode="auto">
                <a:xfrm flipH="1">
                  <a:off x="2107244" y="1651824"/>
                  <a:ext cx="310993" cy="0"/>
                </a:xfrm>
                <a:prstGeom prst="line">
                  <a:avLst/>
                </a:prstGeom>
                <a:grpFill/>
                <a:ln w="12700" cap="flat">
                  <a:solidFill>
                    <a:srgbClr val="50E6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F3F3F"/>
                    </a:solidFill>
                    <a:effectLst/>
                    <a:uLnTx/>
                    <a:uFillTx/>
                    <a:latin typeface="Segoe UI"/>
                    <a:ea typeface="+mn-ea"/>
                    <a:cs typeface="+mn-cs"/>
                  </a:endParaRPr>
                </a:p>
              </p:txBody>
            </p:sp>
          </p:grpSp>
          <p:sp>
            <p:nvSpPr>
              <p:cNvPr id="193" name="Oval 192">
                <a:extLst>
                  <a:ext uri="{FF2B5EF4-FFF2-40B4-BE49-F238E27FC236}">
                    <a16:creationId xmlns:a16="http://schemas.microsoft.com/office/drawing/2014/main" id="{AE7B9B23-B42B-4B1B-B489-1C04A466D926}"/>
                  </a:ext>
                </a:extLst>
              </p:cNvPr>
              <p:cNvSpPr/>
              <p:nvPr/>
            </p:nvSpPr>
            <p:spPr bwMode="auto">
              <a:xfrm flipH="1">
                <a:off x="8970021" y="2886858"/>
                <a:ext cx="32258" cy="32258"/>
              </a:xfrm>
              <a:prstGeom prst="ellipse">
                <a:avLst/>
              </a:prstGeom>
              <a:solidFill>
                <a:srgbClr val="50E6FF"/>
              </a:solidFill>
              <a:ln w="12700" cap="rnd">
                <a:solidFill>
                  <a:srgbClr val="50E6FF"/>
                </a:solidFill>
                <a:miter lim="800000"/>
                <a:headEnd/>
                <a:tailEnd/>
              </a:ln>
              <a:effectLst/>
            </p:spPr>
            <p:txBody>
              <a:bodyPr wrap="none"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charset="0"/>
                  <a:ea typeface="Arial" charset="0"/>
                  <a:cs typeface="Arial" charset="0"/>
                </a:endParaRPr>
              </a:p>
            </p:txBody>
          </p:sp>
        </p:grpSp>
        <p:sp>
          <p:nvSpPr>
            <p:cNvPr id="191" name="Rectangle 190">
              <a:extLst>
                <a:ext uri="{FF2B5EF4-FFF2-40B4-BE49-F238E27FC236}">
                  <a16:creationId xmlns:a16="http://schemas.microsoft.com/office/drawing/2014/main" id="{9835B35D-4C93-4C67-A545-CD460FC840D2}"/>
                </a:ext>
              </a:extLst>
            </p:cNvPr>
            <p:cNvSpPr/>
            <p:nvPr/>
          </p:nvSpPr>
          <p:spPr>
            <a:xfrm>
              <a:off x="8553451" y="2776608"/>
              <a:ext cx="570138" cy="506450"/>
            </a:xfrm>
            <a:prstGeom prst="rect">
              <a:avLst/>
            </a:prstGeom>
            <a:noFill/>
            <a:ln w="12700">
              <a:solidFill>
                <a:srgbClr val="757575"/>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78D7"/>
                </a:solidFill>
                <a:effectLst/>
                <a:uLnTx/>
                <a:uFillTx/>
                <a:latin typeface="Segoe UI Semibold" panose="020B0502040204020203" pitchFamily="34" charset="0"/>
                <a:ea typeface="+mn-ea"/>
                <a:cs typeface="Segoe UI Semibold" panose="020B0502040204020203" pitchFamily="34" charset="0"/>
              </a:endParaRPr>
            </a:p>
          </p:txBody>
        </p:sp>
      </p:grpSp>
    </p:spTree>
    <p:extLst>
      <p:ext uri="{BB962C8B-B14F-4D97-AF65-F5344CB8AC3E}">
        <p14:creationId xmlns:p14="http://schemas.microsoft.com/office/powerpoint/2010/main" val="21945112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E4DD6-49FE-442F-B3C3-1CE67E59DFEA}"/>
              </a:ext>
            </a:extLst>
          </p:cNvPr>
          <p:cNvSpPr>
            <a:spLocks noGrp="1"/>
          </p:cNvSpPr>
          <p:nvPr>
            <p:ph type="title"/>
          </p:nvPr>
        </p:nvSpPr>
        <p:spPr>
          <a:xfrm>
            <a:off x="455995" y="620428"/>
            <a:ext cx="11306469" cy="403137"/>
          </a:xfrm>
        </p:spPr>
        <p:txBody>
          <a:bodyPr/>
          <a:lstStyle/>
          <a:p>
            <a:r>
              <a:rPr lang="en-US" dirty="0"/>
              <a:t>Azure SQL Database deployment option</a:t>
            </a:r>
          </a:p>
        </p:txBody>
      </p:sp>
      <p:sp>
        <p:nvSpPr>
          <p:cNvPr id="39" name="Rectangle 38">
            <a:extLst>
              <a:ext uri="{FF2B5EF4-FFF2-40B4-BE49-F238E27FC236}">
                <a16:creationId xmlns:a16="http://schemas.microsoft.com/office/drawing/2014/main" id="{ED43B344-E948-4E23-B859-D72496C258DE}"/>
              </a:ext>
            </a:extLst>
          </p:cNvPr>
          <p:cNvSpPr/>
          <p:nvPr/>
        </p:nvSpPr>
        <p:spPr bwMode="auto">
          <a:xfrm>
            <a:off x="4593795" y="1954607"/>
            <a:ext cx="2775812" cy="379171"/>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1" rIns="0" bIns="46631" numCol="1" rtlCol="0" anchor="ctr" anchorCtr="0" compatLnSpc="1">
            <a:prstTxWarp prst="textNoShape">
              <a:avLst/>
            </a:prstTxWarp>
          </a:bodyPr>
          <a:lstStyle/>
          <a:p>
            <a:pPr marL="0" marR="0" lvl="0" indent="0" algn="ctr" defTabSz="609453"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0078D7"/>
                </a:solidFill>
                <a:effectLst/>
                <a:uLnTx/>
                <a:uFillTx/>
                <a:latin typeface="Segoe UI Semibold" panose="020B0702040204020203" pitchFamily="34" charset="0"/>
                <a:ea typeface="+mn-ea"/>
                <a:cs typeface="Segoe UI Semibold" panose="020B0702040204020203" pitchFamily="34" charset="0"/>
              </a:rPr>
              <a:t>Azure SQL Database</a:t>
            </a:r>
          </a:p>
        </p:txBody>
      </p:sp>
      <p:sp>
        <p:nvSpPr>
          <p:cNvPr id="40" name="Rectangle 39">
            <a:extLst>
              <a:ext uri="{FF2B5EF4-FFF2-40B4-BE49-F238E27FC236}">
                <a16:creationId xmlns:a16="http://schemas.microsoft.com/office/drawing/2014/main" id="{C8DE3FF5-5ECC-4E91-B0F2-012AE9923115}"/>
              </a:ext>
            </a:extLst>
          </p:cNvPr>
          <p:cNvSpPr/>
          <p:nvPr/>
        </p:nvSpPr>
        <p:spPr>
          <a:xfrm>
            <a:off x="314042" y="3222508"/>
            <a:ext cx="3361646" cy="477054"/>
          </a:xfrm>
          <a:prstGeom prst="rect">
            <a:avLst/>
          </a:prstGeom>
          <a:ln>
            <a:noFill/>
          </a:ln>
        </p:spPr>
        <p:txBody>
          <a:bodyPr wrap="square">
            <a:spAutoFit/>
          </a:bodyPr>
          <a:lstStyle/>
          <a:p>
            <a:pPr marL="0" marR="0" lvl="0" indent="0" algn="ctr" defTabSz="609453" rtl="0" eaLnBrk="1" fontAlgn="auto" latinLnBrk="0" hangingPunct="1">
              <a:lnSpc>
                <a:spcPct val="100000"/>
              </a:lnSpc>
              <a:spcBef>
                <a:spcPts val="0"/>
              </a:spcBef>
              <a:spcAft>
                <a:spcPts val="0"/>
              </a:spcAft>
              <a:buClrTx/>
              <a:buSzTx/>
              <a:buFontTx/>
              <a:buNone/>
              <a:tabLst/>
              <a:defRPr/>
            </a:pPr>
            <a:r>
              <a:rPr kumimoji="0" lang="en-US" sz="1250" b="0" i="0" u="none" strike="noStrike" kern="1200" cap="none" spc="0" normalizeH="0" baseline="0" noProof="0" dirty="0">
                <a:ln>
                  <a:noFill/>
                </a:ln>
                <a:solidFill>
                  <a:srgbClr val="3C3C41"/>
                </a:solidFill>
                <a:effectLst/>
                <a:uLnTx/>
                <a:uFillTx/>
                <a:latin typeface="Segoe UI"/>
                <a:ea typeface="+mn-ea"/>
                <a:cs typeface="+mn-cs"/>
              </a:rPr>
              <a:t>Database-scoped deployment option with predictable workload performance</a:t>
            </a:r>
          </a:p>
        </p:txBody>
      </p:sp>
      <p:sp>
        <p:nvSpPr>
          <p:cNvPr id="41" name="Rectangle 40">
            <a:extLst>
              <a:ext uri="{FF2B5EF4-FFF2-40B4-BE49-F238E27FC236}">
                <a16:creationId xmlns:a16="http://schemas.microsoft.com/office/drawing/2014/main" id="{A3F910AB-F773-4912-830F-C34D88DDCAB6}"/>
              </a:ext>
            </a:extLst>
          </p:cNvPr>
          <p:cNvSpPr/>
          <p:nvPr/>
        </p:nvSpPr>
        <p:spPr>
          <a:xfrm>
            <a:off x="4076700" y="3222508"/>
            <a:ext cx="3810000" cy="477054"/>
          </a:xfrm>
          <a:prstGeom prst="rect">
            <a:avLst/>
          </a:prstGeom>
          <a:ln>
            <a:noFill/>
          </a:ln>
        </p:spPr>
        <p:txBody>
          <a:bodyPr wrap="square">
            <a:spAutoFit/>
          </a:bodyPr>
          <a:lstStyle/>
          <a:p>
            <a:pPr marL="0" marR="0" lvl="0" indent="0" algn="ctr" defTabSz="609453" rtl="0" eaLnBrk="1" fontAlgn="auto" latinLnBrk="0" hangingPunct="1">
              <a:lnSpc>
                <a:spcPct val="100000"/>
              </a:lnSpc>
              <a:spcBef>
                <a:spcPts val="0"/>
              </a:spcBef>
              <a:spcAft>
                <a:spcPts val="0"/>
              </a:spcAft>
              <a:buClrTx/>
              <a:buSzTx/>
              <a:buFontTx/>
              <a:buNone/>
              <a:tabLst/>
              <a:defRPr/>
            </a:pPr>
            <a:r>
              <a:rPr kumimoji="0" lang="en-US" sz="1250" b="0" i="0" u="none" strike="noStrike" kern="1200" cap="none" spc="0" normalizeH="0" baseline="0" noProof="0" dirty="0">
                <a:ln>
                  <a:noFill/>
                </a:ln>
                <a:solidFill>
                  <a:srgbClr val="3C3C41"/>
                </a:solidFill>
                <a:effectLst/>
                <a:uLnTx/>
                <a:uFillTx/>
                <a:latin typeface="Segoe UI"/>
                <a:ea typeface="+mn-ea"/>
                <a:cs typeface="+mn-cs"/>
              </a:rPr>
              <a:t>Shared resource model optimized for greater efficiency of multi-tenant applications</a:t>
            </a:r>
          </a:p>
        </p:txBody>
      </p:sp>
      <p:sp>
        <p:nvSpPr>
          <p:cNvPr id="42" name="Title 1">
            <a:extLst>
              <a:ext uri="{FF2B5EF4-FFF2-40B4-BE49-F238E27FC236}">
                <a16:creationId xmlns:a16="http://schemas.microsoft.com/office/drawing/2014/main" id="{4F25FFB7-2BB4-463C-92FF-0EFE906E95B2}"/>
              </a:ext>
            </a:extLst>
          </p:cNvPr>
          <p:cNvSpPr txBox="1">
            <a:spLocks/>
          </p:cNvSpPr>
          <p:nvPr/>
        </p:nvSpPr>
        <p:spPr>
          <a:xfrm>
            <a:off x="525159" y="4336217"/>
            <a:ext cx="2941544" cy="477040"/>
          </a:xfrm>
          <a:prstGeom prst="rect">
            <a:avLst/>
          </a:prstGeom>
          <a:ln>
            <a:noFill/>
          </a:ln>
        </p:spPr>
        <p:txBody>
          <a:bodyPr vert="horz" wrap="square" lIns="91427" tIns="45713" rIns="91427" bIns="45713"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1218904" rtl="0" eaLnBrk="1" fontAlgn="auto" latinLnBrk="0" hangingPunct="1">
              <a:lnSpc>
                <a:spcPct val="100000"/>
              </a:lnSpc>
              <a:spcBef>
                <a:spcPct val="0"/>
              </a:spcBef>
              <a:spcAft>
                <a:spcPts val="0"/>
              </a:spcAft>
              <a:buClrTx/>
              <a:buSzTx/>
              <a:buFontTx/>
              <a:buNone/>
              <a:tabLst/>
              <a:defRPr/>
            </a:pPr>
            <a:r>
              <a:rPr kumimoji="0" lang="en-US" sz="1250" b="0" i="0" u="none" strike="noStrike" kern="1200" cap="none" spc="0" normalizeH="0" baseline="0" noProof="0" dirty="0">
                <a:ln>
                  <a:noFill/>
                </a:ln>
                <a:solidFill>
                  <a:srgbClr val="0078D7"/>
                </a:solidFill>
                <a:effectLst/>
                <a:uLnTx/>
                <a:uFillTx/>
                <a:latin typeface="Segoe UI Semibold" panose="020B0702040204020203" pitchFamily="34" charset="0"/>
                <a:ea typeface="+mj-ea"/>
                <a:cs typeface="Segoe UI Semibold" panose="020B0702040204020203" pitchFamily="34" charset="0"/>
              </a:rPr>
              <a:t>Best for </a:t>
            </a:r>
            <a:r>
              <a:rPr kumimoji="0" lang="en-US" sz="1250" b="0" i="0" u="none" strike="noStrike" kern="1200" cap="none" spc="0" normalizeH="0" baseline="0" noProof="0" dirty="0">
                <a:ln>
                  <a:noFill/>
                </a:ln>
                <a:solidFill>
                  <a:srgbClr val="3C3C41"/>
                </a:solidFill>
                <a:effectLst/>
                <a:uLnTx/>
                <a:uFillTx/>
                <a:latin typeface="Segoe UI"/>
                <a:ea typeface="+mj-ea"/>
                <a:cs typeface="+mj-cs"/>
              </a:rPr>
              <a:t>apps that require resource guarantee at database level</a:t>
            </a:r>
          </a:p>
        </p:txBody>
      </p:sp>
      <p:sp>
        <p:nvSpPr>
          <p:cNvPr id="43" name="Title 1">
            <a:extLst>
              <a:ext uri="{FF2B5EF4-FFF2-40B4-BE49-F238E27FC236}">
                <a16:creationId xmlns:a16="http://schemas.microsoft.com/office/drawing/2014/main" id="{6C77BC18-6F67-4908-919C-3C281DEC82E3}"/>
              </a:ext>
            </a:extLst>
          </p:cNvPr>
          <p:cNvSpPr txBox="1">
            <a:spLocks/>
          </p:cNvSpPr>
          <p:nvPr/>
        </p:nvSpPr>
        <p:spPr>
          <a:xfrm>
            <a:off x="3631692" y="4336219"/>
            <a:ext cx="4712208" cy="477040"/>
          </a:xfrm>
          <a:prstGeom prst="rect">
            <a:avLst/>
          </a:prstGeom>
          <a:ln>
            <a:noFill/>
          </a:ln>
        </p:spPr>
        <p:txBody>
          <a:bodyPr vert="horz" wrap="square" lIns="91427" tIns="45713" rIns="91427" bIns="45713"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1218904" rtl="0" eaLnBrk="1" fontAlgn="auto" latinLnBrk="0" hangingPunct="1">
              <a:lnSpc>
                <a:spcPct val="100000"/>
              </a:lnSpc>
              <a:spcBef>
                <a:spcPct val="0"/>
              </a:spcBef>
              <a:spcAft>
                <a:spcPts val="0"/>
              </a:spcAft>
              <a:buClrTx/>
              <a:buSzTx/>
              <a:buFontTx/>
              <a:buNone/>
              <a:tabLst/>
              <a:defRPr/>
            </a:pPr>
            <a:r>
              <a:rPr kumimoji="0" lang="en-US" sz="1250" b="0" i="0" u="none" strike="noStrike" kern="1200" cap="none" spc="0" normalizeH="0" baseline="0" noProof="0" dirty="0">
                <a:ln>
                  <a:noFill/>
                </a:ln>
                <a:solidFill>
                  <a:srgbClr val="0078D7"/>
                </a:solidFill>
                <a:effectLst/>
                <a:uLnTx/>
                <a:uFillTx/>
                <a:latin typeface="Segoe UI Semibold" panose="020B0702040204020203" pitchFamily="34" charset="0"/>
                <a:ea typeface="+mj-ea"/>
                <a:cs typeface="Segoe UI Semibold" panose="020B0702040204020203" pitchFamily="34" charset="0"/>
              </a:rPr>
              <a:t>Best for </a:t>
            </a:r>
            <a:r>
              <a:rPr kumimoji="0" lang="en-US" sz="1250" b="0" i="0" u="none" strike="noStrike" kern="1200" cap="none" spc="0" normalizeH="0" baseline="0" noProof="0" dirty="0">
                <a:ln>
                  <a:noFill/>
                </a:ln>
                <a:solidFill>
                  <a:srgbClr val="3C3C41"/>
                </a:solidFill>
                <a:effectLst/>
                <a:uLnTx/>
                <a:uFillTx/>
                <a:latin typeface="Segoe UI"/>
                <a:ea typeface="+mj-ea"/>
                <a:cs typeface="+mj-cs"/>
              </a:rPr>
              <a:t>SaaS apps with multiple databases that can share resources at database level, achieving better cost efficiency</a:t>
            </a:r>
            <a:endParaRPr kumimoji="0" lang="en-US" sz="1250" b="1" i="0" u="none" strike="noStrike" kern="1200" cap="none" spc="0" normalizeH="0" baseline="0" noProof="0" dirty="0">
              <a:ln>
                <a:noFill/>
              </a:ln>
              <a:solidFill>
                <a:srgbClr val="3C3C41"/>
              </a:solidFill>
              <a:effectLst/>
              <a:uLnTx/>
              <a:uFillTx/>
              <a:latin typeface="Segoe UI Semilight" panose="020B0402040204020203" pitchFamily="34" charset="0"/>
              <a:ea typeface="+mj-ea"/>
              <a:cs typeface="Segoe UI Semilight" panose="020B0402040204020203" pitchFamily="34" charset="0"/>
            </a:endParaRPr>
          </a:p>
        </p:txBody>
      </p:sp>
      <p:sp>
        <p:nvSpPr>
          <p:cNvPr id="45" name="Title 1">
            <a:extLst>
              <a:ext uri="{FF2B5EF4-FFF2-40B4-BE49-F238E27FC236}">
                <a16:creationId xmlns:a16="http://schemas.microsoft.com/office/drawing/2014/main" id="{FA2F5E3A-789A-4543-90B2-177D99B4EE13}"/>
              </a:ext>
            </a:extLst>
          </p:cNvPr>
          <p:cNvSpPr txBox="1">
            <a:spLocks/>
          </p:cNvSpPr>
          <p:nvPr/>
        </p:nvSpPr>
        <p:spPr>
          <a:xfrm>
            <a:off x="8470789" y="4336217"/>
            <a:ext cx="2941544" cy="477040"/>
          </a:xfrm>
          <a:prstGeom prst="rect">
            <a:avLst/>
          </a:prstGeom>
          <a:ln>
            <a:noFill/>
          </a:ln>
        </p:spPr>
        <p:txBody>
          <a:bodyPr vert="horz" wrap="square" lIns="91427" tIns="45713" rIns="91427" bIns="45713"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1218904" rtl="0" eaLnBrk="1" fontAlgn="auto" latinLnBrk="0" hangingPunct="1">
              <a:lnSpc>
                <a:spcPct val="100000"/>
              </a:lnSpc>
              <a:spcBef>
                <a:spcPct val="0"/>
              </a:spcBef>
              <a:spcAft>
                <a:spcPts val="0"/>
              </a:spcAft>
              <a:buClrTx/>
              <a:buSzTx/>
              <a:buFontTx/>
              <a:buNone/>
              <a:tabLst/>
              <a:defRPr/>
            </a:pPr>
            <a:r>
              <a:rPr kumimoji="0" lang="en-US" sz="1250" b="0" i="0" u="none" strike="noStrike" kern="1200" cap="none" spc="0" normalizeH="0" baseline="0" noProof="0" dirty="0">
                <a:ln>
                  <a:noFill/>
                </a:ln>
                <a:solidFill>
                  <a:srgbClr val="0078D7"/>
                </a:solidFill>
                <a:effectLst/>
                <a:uLnTx/>
                <a:uFillTx/>
                <a:latin typeface="Segoe UI Semibold" panose="020B0702040204020203" pitchFamily="34" charset="0"/>
                <a:ea typeface="+mj-ea"/>
                <a:cs typeface="Segoe UI Semibold" panose="020B0702040204020203" pitchFamily="34" charset="0"/>
              </a:rPr>
              <a:t>Best for </a:t>
            </a:r>
            <a:r>
              <a:rPr kumimoji="0" lang="en-US" sz="1250" b="0" i="0" u="none" strike="noStrike" kern="1200" cap="none" spc="0" normalizeH="0" baseline="0" noProof="0" dirty="0">
                <a:ln>
                  <a:noFill/>
                </a:ln>
                <a:solidFill>
                  <a:srgbClr val="3C3C41"/>
                </a:solidFill>
                <a:effectLst/>
                <a:uLnTx/>
                <a:uFillTx/>
                <a:latin typeface="Segoe UI"/>
                <a:ea typeface="+mj-ea"/>
                <a:cs typeface="+mj-cs"/>
              </a:rPr>
              <a:t>modernization at scale with low friction and effort</a:t>
            </a:r>
          </a:p>
        </p:txBody>
      </p:sp>
      <p:sp>
        <p:nvSpPr>
          <p:cNvPr id="30" name="Rectangle 29">
            <a:extLst>
              <a:ext uri="{FF2B5EF4-FFF2-40B4-BE49-F238E27FC236}">
                <a16:creationId xmlns:a16="http://schemas.microsoft.com/office/drawing/2014/main" id="{185B6537-D200-4871-A1F7-FC94A35CCF2E}"/>
              </a:ext>
            </a:extLst>
          </p:cNvPr>
          <p:cNvSpPr/>
          <p:nvPr/>
        </p:nvSpPr>
        <p:spPr bwMode="auto">
          <a:xfrm>
            <a:off x="5067301" y="2855492"/>
            <a:ext cx="1828800" cy="406265"/>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91440" rIns="91440" bIns="91440" numCol="1" rtlCol="0" anchor="ctr" anchorCtr="0" compatLnSpc="1">
            <a:prstTxWarp prst="textNoShape">
              <a:avLst/>
            </a:prstTxWarp>
            <a:spAutoFit/>
          </a:bodyPr>
          <a:lstStyle/>
          <a:p>
            <a:pPr marL="0" marR="0" lvl="0" indent="0" algn="ctr" defTabSz="609453"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78D7"/>
                </a:solidFill>
                <a:effectLst/>
                <a:uLnTx/>
                <a:uFillTx/>
                <a:latin typeface="Segoe UI Semibold" panose="020B0702040204020203" pitchFamily="34" charset="0"/>
                <a:ea typeface="+mn-ea"/>
                <a:cs typeface="Segoe UI Semibold" panose="020B0702040204020203" pitchFamily="34" charset="0"/>
              </a:rPr>
              <a:t>Elastic Pool</a:t>
            </a:r>
          </a:p>
        </p:txBody>
      </p:sp>
      <p:sp>
        <p:nvSpPr>
          <p:cNvPr id="37" name="Rectangle 36">
            <a:extLst>
              <a:ext uri="{FF2B5EF4-FFF2-40B4-BE49-F238E27FC236}">
                <a16:creationId xmlns:a16="http://schemas.microsoft.com/office/drawing/2014/main" id="{E93042B8-6B50-4B51-9694-0C5AB132A9DD}"/>
              </a:ext>
            </a:extLst>
          </p:cNvPr>
          <p:cNvSpPr/>
          <p:nvPr/>
        </p:nvSpPr>
        <p:spPr bwMode="auto">
          <a:xfrm>
            <a:off x="997712" y="2855492"/>
            <a:ext cx="1828800" cy="406265"/>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91440" rIns="91440" bIns="91440" numCol="1" rtlCol="0" anchor="ctr" anchorCtr="0" compatLnSpc="1">
            <a:prstTxWarp prst="textNoShape">
              <a:avLst/>
            </a:prstTxWarp>
            <a:spAutoFit/>
          </a:bodyPr>
          <a:lstStyle/>
          <a:p>
            <a:pPr marL="0" marR="0" lvl="0" indent="0" algn="ctr" defTabSz="609453"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78D7"/>
                </a:solidFill>
                <a:effectLst/>
                <a:uLnTx/>
                <a:uFillTx/>
                <a:latin typeface="Segoe UI Semibold" panose="020B0702040204020203" pitchFamily="34" charset="0"/>
                <a:ea typeface="+mn-ea"/>
                <a:cs typeface="Segoe UI Semibold" panose="020B0702040204020203" pitchFamily="34" charset="0"/>
              </a:rPr>
              <a:t>Single</a:t>
            </a:r>
          </a:p>
        </p:txBody>
      </p:sp>
      <p:sp>
        <p:nvSpPr>
          <p:cNvPr id="46" name="Rectangle 20">
            <a:extLst>
              <a:ext uri="{FF2B5EF4-FFF2-40B4-BE49-F238E27FC236}">
                <a16:creationId xmlns:a16="http://schemas.microsoft.com/office/drawing/2014/main" id="{1650F8A3-9EDE-467B-B6B1-3519F942C768}"/>
              </a:ext>
            </a:extLst>
          </p:cNvPr>
          <p:cNvSpPr/>
          <p:nvPr/>
        </p:nvSpPr>
        <p:spPr bwMode="auto">
          <a:xfrm>
            <a:off x="8867143" y="2855492"/>
            <a:ext cx="2270756" cy="406265"/>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91440" rIns="91440" bIns="91440" numCol="1" rtlCol="0" anchor="ctr" anchorCtr="0" compatLnSpc="1">
            <a:prstTxWarp prst="textNoShape">
              <a:avLst/>
            </a:prstTxWarp>
            <a:spAutoFit/>
          </a:bodyPr>
          <a:lstStyle/>
          <a:p>
            <a:pPr marL="0" marR="0" lvl="0" indent="0" algn="ctr" defTabSz="609453"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78D7"/>
                </a:solidFill>
                <a:effectLst/>
                <a:uLnTx/>
                <a:uFillTx/>
                <a:latin typeface="Segoe UI Semibold" panose="020B0702040204020203" pitchFamily="34" charset="0"/>
                <a:ea typeface="+mn-ea"/>
                <a:cs typeface="Segoe UI Semibold" panose="020B0702040204020203" pitchFamily="34" charset="0"/>
              </a:rPr>
              <a:t>Managed Instance</a:t>
            </a:r>
          </a:p>
        </p:txBody>
      </p:sp>
      <p:sp>
        <p:nvSpPr>
          <p:cNvPr id="50" name="Rectangle 25">
            <a:extLst>
              <a:ext uri="{FF2B5EF4-FFF2-40B4-BE49-F238E27FC236}">
                <a16:creationId xmlns:a16="http://schemas.microsoft.com/office/drawing/2014/main" id="{A3EB054E-6FC0-43B4-8B96-DFA974756E4A}"/>
              </a:ext>
            </a:extLst>
          </p:cNvPr>
          <p:cNvSpPr/>
          <p:nvPr/>
        </p:nvSpPr>
        <p:spPr>
          <a:xfrm>
            <a:off x="7780114" y="3222508"/>
            <a:ext cx="4321594" cy="477054"/>
          </a:xfrm>
          <a:prstGeom prst="rect">
            <a:avLst/>
          </a:prstGeom>
          <a:ln>
            <a:noFill/>
          </a:ln>
        </p:spPr>
        <p:txBody>
          <a:bodyPr wrap="square">
            <a:spAutoFit/>
          </a:bodyPr>
          <a:lstStyle/>
          <a:p>
            <a:pPr marL="0" marR="0" lvl="0" indent="0" algn="ctr" defTabSz="609453" rtl="0" eaLnBrk="1" fontAlgn="auto" latinLnBrk="0" hangingPunct="1">
              <a:lnSpc>
                <a:spcPct val="100000"/>
              </a:lnSpc>
              <a:spcBef>
                <a:spcPts val="0"/>
              </a:spcBef>
              <a:spcAft>
                <a:spcPts val="0"/>
              </a:spcAft>
              <a:buClrTx/>
              <a:buSzTx/>
              <a:buFontTx/>
              <a:buNone/>
              <a:tabLst/>
              <a:defRPr/>
            </a:pPr>
            <a:r>
              <a:rPr kumimoji="0" lang="en-US" sz="1250" b="0" i="0" u="none" strike="noStrike" kern="1200" cap="none" spc="0" normalizeH="0" baseline="0" noProof="0" dirty="0">
                <a:ln>
                  <a:noFill/>
                </a:ln>
                <a:solidFill>
                  <a:srgbClr val="3C3C41"/>
                </a:solidFill>
                <a:effectLst/>
                <a:uLnTx/>
                <a:uFillTx/>
                <a:latin typeface="Segoe UI"/>
                <a:ea typeface="+mn-ea"/>
                <a:cs typeface="+mn-cs"/>
              </a:rPr>
              <a:t>Instance-scoped deployment option with high compatibility with SQL Server and full PaaS benefits</a:t>
            </a:r>
          </a:p>
        </p:txBody>
      </p:sp>
      <p:cxnSp>
        <p:nvCxnSpPr>
          <p:cNvPr id="6" name="Connector: Elbow 5">
            <a:extLst>
              <a:ext uri="{FF2B5EF4-FFF2-40B4-BE49-F238E27FC236}">
                <a16:creationId xmlns:a16="http://schemas.microsoft.com/office/drawing/2014/main" id="{82AF2742-BB2D-43FE-91FA-AD674D36CA66}"/>
              </a:ext>
            </a:extLst>
          </p:cNvPr>
          <p:cNvCxnSpPr>
            <a:cxnSpLocks/>
          </p:cNvCxnSpPr>
          <p:nvPr/>
        </p:nvCxnSpPr>
        <p:spPr>
          <a:xfrm rot="5400000" flipH="1" flipV="1">
            <a:off x="5901916" y="-1299874"/>
            <a:ext cx="110801" cy="8090409"/>
          </a:xfrm>
          <a:prstGeom prst="bentConnector3">
            <a:avLst>
              <a:gd name="adj1" fmla="val 306316"/>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9DB199D-8531-41F8-A5A4-883B33FA8F00}"/>
              </a:ext>
            </a:extLst>
          </p:cNvPr>
          <p:cNvCxnSpPr>
            <a:cxnSpLocks/>
            <a:endCxn id="30" idx="0"/>
          </p:cNvCxnSpPr>
          <p:nvPr/>
        </p:nvCxnSpPr>
        <p:spPr>
          <a:xfrm>
            <a:off x="5981701" y="2305050"/>
            <a:ext cx="0" cy="550442"/>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53190E2A-3F48-4E47-9215-0FAF94219DA2}"/>
              </a:ext>
            </a:extLst>
          </p:cNvPr>
          <p:cNvCxnSpPr>
            <a:cxnSpLocks/>
          </p:cNvCxnSpPr>
          <p:nvPr/>
        </p:nvCxnSpPr>
        <p:spPr>
          <a:xfrm>
            <a:off x="1914942" y="3699562"/>
            <a:ext cx="1066" cy="636655"/>
          </a:xfrm>
          <a:prstGeom prst="straightConnector1">
            <a:avLst/>
          </a:prstGeom>
          <a:ln w="127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7E33365-BBC3-40C5-99E1-D808BFAA8EE7}"/>
              </a:ext>
            </a:extLst>
          </p:cNvPr>
          <p:cNvCxnSpPr>
            <a:cxnSpLocks/>
            <a:stCxn id="41" idx="2"/>
            <a:endCxn id="43" idx="0"/>
          </p:cNvCxnSpPr>
          <p:nvPr/>
        </p:nvCxnSpPr>
        <p:spPr>
          <a:xfrm>
            <a:off x="5981700" y="3699562"/>
            <a:ext cx="6096" cy="636657"/>
          </a:xfrm>
          <a:prstGeom prst="straightConnector1">
            <a:avLst/>
          </a:prstGeom>
          <a:ln w="127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6E41B13-0E2B-4493-A3B4-76627D0B1079}"/>
              </a:ext>
            </a:extLst>
          </p:cNvPr>
          <p:cNvCxnSpPr>
            <a:cxnSpLocks/>
          </p:cNvCxnSpPr>
          <p:nvPr/>
        </p:nvCxnSpPr>
        <p:spPr>
          <a:xfrm>
            <a:off x="10000569" y="3699562"/>
            <a:ext cx="650" cy="636655"/>
          </a:xfrm>
          <a:prstGeom prst="straightConnector1">
            <a:avLst/>
          </a:prstGeom>
          <a:ln w="127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FF06A53D-89ED-420E-8AA0-716E282EAA37}"/>
              </a:ext>
            </a:extLst>
          </p:cNvPr>
          <p:cNvGrpSpPr/>
          <p:nvPr/>
        </p:nvGrpSpPr>
        <p:grpSpPr>
          <a:xfrm>
            <a:off x="765120" y="5165321"/>
            <a:ext cx="10860823" cy="1116846"/>
            <a:chOff x="1731159" y="5179834"/>
            <a:chExt cx="8958067" cy="1116846"/>
          </a:xfrm>
        </p:grpSpPr>
        <p:sp>
          <p:nvSpPr>
            <p:cNvPr id="21" name="Rectangle 20">
              <a:extLst>
                <a:ext uri="{FF2B5EF4-FFF2-40B4-BE49-F238E27FC236}">
                  <a16:creationId xmlns:a16="http://schemas.microsoft.com/office/drawing/2014/main" id="{2AF8AD3D-7AF5-454A-879B-A5690678DD50}"/>
                </a:ext>
              </a:extLst>
            </p:cNvPr>
            <p:cNvSpPr/>
            <p:nvPr/>
          </p:nvSpPr>
          <p:spPr bwMode="auto">
            <a:xfrm>
              <a:off x="1731159" y="5179834"/>
              <a:ext cx="8958067" cy="341742"/>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General Purpose</a:t>
              </a:r>
            </a:p>
          </p:txBody>
        </p:sp>
        <p:sp>
          <p:nvSpPr>
            <p:cNvPr id="22" name="Rectangle 21">
              <a:extLst>
                <a:ext uri="{FF2B5EF4-FFF2-40B4-BE49-F238E27FC236}">
                  <a16:creationId xmlns:a16="http://schemas.microsoft.com/office/drawing/2014/main" id="{40292E3F-16F1-4AB9-BA54-46606DD1C959}"/>
                </a:ext>
              </a:extLst>
            </p:cNvPr>
            <p:cNvSpPr/>
            <p:nvPr/>
          </p:nvSpPr>
          <p:spPr bwMode="auto">
            <a:xfrm>
              <a:off x="1731159" y="5567386"/>
              <a:ext cx="8958067" cy="34174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Business Critical</a:t>
              </a:r>
            </a:p>
          </p:txBody>
        </p:sp>
        <p:sp>
          <p:nvSpPr>
            <p:cNvPr id="23" name="Rectangle 22">
              <a:extLst>
                <a:ext uri="{FF2B5EF4-FFF2-40B4-BE49-F238E27FC236}">
                  <a16:creationId xmlns:a16="http://schemas.microsoft.com/office/drawing/2014/main" id="{41FBFE16-2744-4C08-AD87-2004106B23EE}"/>
                </a:ext>
              </a:extLst>
            </p:cNvPr>
            <p:cNvSpPr/>
            <p:nvPr/>
          </p:nvSpPr>
          <p:spPr bwMode="auto">
            <a:xfrm>
              <a:off x="1731160" y="5954938"/>
              <a:ext cx="1943919" cy="341742"/>
            </a:xfrm>
            <a:prstGeom prst="rect">
              <a:avLst/>
            </a:prstGeom>
            <a:solidFill>
              <a:schemeClr val="accent1">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Hyperscale</a:t>
              </a:r>
            </a:p>
          </p:txBody>
        </p:sp>
      </p:grpSp>
      <p:sp>
        <p:nvSpPr>
          <p:cNvPr id="16" name="TextBox 15">
            <a:extLst>
              <a:ext uri="{FF2B5EF4-FFF2-40B4-BE49-F238E27FC236}">
                <a16:creationId xmlns:a16="http://schemas.microsoft.com/office/drawing/2014/main" id="{A47F77AE-9E00-4C6E-AD97-5B9E94B1EA90}"/>
              </a:ext>
            </a:extLst>
          </p:cNvPr>
          <p:cNvSpPr txBox="1"/>
          <p:nvPr/>
        </p:nvSpPr>
        <p:spPr>
          <a:xfrm rot="16200000">
            <a:off x="88256" y="5620321"/>
            <a:ext cx="939360" cy="205121"/>
          </a:xfrm>
          <a:prstGeom prst="rect">
            <a:avLst/>
          </a:prstGeom>
          <a:noFill/>
        </p:spPr>
        <p:txBody>
          <a:bodyPr wrap="none" lIns="0" tIns="0" rIns="0" bIns="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1333" b="0" i="0" u="none" strike="noStrike" kern="1200" cap="none" spc="0" normalizeH="0" baseline="0" noProof="0" dirty="0">
                <a:ln>
                  <a:noFill/>
                </a:ln>
                <a:solidFill>
                  <a:srgbClr val="3C3C41"/>
                </a:solidFill>
                <a:effectLst/>
                <a:uLnTx/>
                <a:uFillTx/>
                <a:latin typeface="Segoe UI"/>
                <a:ea typeface="+mn-ea"/>
                <a:cs typeface="+mn-cs"/>
              </a:rPr>
              <a:t>Service Tiers</a:t>
            </a:r>
          </a:p>
        </p:txBody>
      </p:sp>
      <p:grpSp>
        <p:nvGrpSpPr>
          <p:cNvPr id="5" name="Group 4">
            <a:extLst>
              <a:ext uri="{FF2B5EF4-FFF2-40B4-BE49-F238E27FC236}">
                <a16:creationId xmlns:a16="http://schemas.microsoft.com/office/drawing/2014/main" id="{7F2F355D-40BC-4FD3-8700-73923A36CCA7}"/>
              </a:ext>
            </a:extLst>
          </p:cNvPr>
          <p:cNvGrpSpPr/>
          <p:nvPr/>
        </p:nvGrpSpPr>
        <p:grpSpPr>
          <a:xfrm>
            <a:off x="5592823" y="1161775"/>
            <a:ext cx="800833" cy="777753"/>
            <a:chOff x="5592823" y="1161775"/>
            <a:chExt cx="800833" cy="777753"/>
          </a:xfrm>
        </p:grpSpPr>
        <p:pic>
          <p:nvPicPr>
            <p:cNvPr id="26" name="Graphic 25" descr="SQL Database R">
              <a:extLst>
                <a:ext uri="{FF2B5EF4-FFF2-40B4-BE49-F238E27FC236}">
                  <a16:creationId xmlns:a16="http://schemas.microsoft.com/office/drawing/2014/main" id="{AB8BBD57-EBAF-45FE-9126-30CA6FC7C823}"/>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592823" y="1161775"/>
              <a:ext cx="777753" cy="777753"/>
            </a:xfrm>
            <a:prstGeom prst="rect">
              <a:avLst/>
            </a:prstGeom>
          </p:spPr>
        </p:pic>
        <p:sp>
          <p:nvSpPr>
            <p:cNvPr id="4" name="Freeform: Shape 3">
              <a:extLst>
                <a:ext uri="{FF2B5EF4-FFF2-40B4-BE49-F238E27FC236}">
                  <a16:creationId xmlns:a16="http://schemas.microsoft.com/office/drawing/2014/main" id="{73C5AB20-ADF2-4AE6-8194-5EB8A0CE58CE}"/>
                </a:ext>
              </a:extLst>
            </p:cNvPr>
            <p:cNvSpPr/>
            <p:nvPr/>
          </p:nvSpPr>
          <p:spPr bwMode="auto">
            <a:xfrm>
              <a:off x="5931693" y="1195387"/>
              <a:ext cx="461963" cy="304800"/>
            </a:xfrm>
            <a:custGeom>
              <a:avLst/>
              <a:gdLst>
                <a:gd name="connsiteX0" fmla="*/ 140494 w 461963"/>
                <a:gd name="connsiteY0" fmla="*/ 304800 h 304800"/>
                <a:gd name="connsiteX1" fmla="*/ 461963 w 461963"/>
                <a:gd name="connsiteY1" fmla="*/ 278606 h 304800"/>
                <a:gd name="connsiteX2" fmla="*/ 390525 w 461963"/>
                <a:gd name="connsiteY2" fmla="*/ 14288 h 304800"/>
                <a:gd name="connsiteX3" fmla="*/ 150019 w 461963"/>
                <a:gd name="connsiteY3" fmla="*/ 0 h 304800"/>
                <a:gd name="connsiteX4" fmla="*/ 0 w 461963"/>
                <a:gd name="connsiteY4" fmla="*/ 83344 h 304800"/>
                <a:gd name="connsiteX5" fmla="*/ 42863 w 461963"/>
                <a:gd name="connsiteY5" fmla="*/ 142875 h 304800"/>
                <a:gd name="connsiteX6" fmla="*/ 107157 w 461963"/>
                <a:gd name="connsiteY6" fmla="*/ 188119 h 304800"/>
                <a:gd name="connsiteX7" fmla="*/ 140494 w 461963"/>
                <a:gd name="connsiteY7"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963" h="304800">
                  <a:moveTo>
                    <a:pt x="140494" y="304800"/>
                  </a:moveTo>
                  <a:lnTo>
                    <a:pt x="461963" y="278606"/>
                  </a:lnTo>
                  <a:lnTo>
                    <a:pt x="390525" y="14288"/>
                  </a:lnTo>
                  <a:lnTo>
                    <a:pt x="150019" y="0"/>
                  </a:lnTo>
                  <a:lnTo>
                    <a:pt x="0" y="83344"/>
                  </a:lnTo>
                  <a:lnTo>
                    <a:pt x="42863" y="142875"/>
                  </a:lnTo>
                  <a:lnTo>
                    <a:pt x="107157" y="188119"/>
                  </a:lnTo>
                  <a:lnTo>
                    <a:pt x="140494" y="304800"/>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7" name="Rectangle 26">
            <a:extLst>
              <a:ext uri="{FF2B5EF4-FFF2-40B4-BE49-F238E27FC236}">
                <a16:creationId xmlns:a16="http://schemas.microsoft.com/office/drawing/2014/main" id="{BD94CA3C-4CDC-442F-93F7-F554A4460633}"/>
              </a:ext>
            </a:extLst>
          </p:cNvPr>
          <p:cNvSpPr/>
          <p:nvPr/>
        </p:nvSpPr>
        <p:spPr bwMode="auto">
          <a:xfrm>
            <a:off x="765121" y="6321425"/>
            <a:ext cx="2356821" cy="341742"/>
          </a:xfrm>
          <a:prstGeom prst="rect">
            <a:avLst/>
          </a:prstGeom>
          <a:solidFill>
            <a:schemeClr val="accent1">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Serverless</a:t>
            </a:r>
          </a:p>
        </p:txBody>
      </p:sp>
    </p:spTree>
    <p:extLst>
      <p:ext uri="{BB962C8B-B14F-4D97-AF65-F5344CB8AC3E}">
        <p14:creationId xmlns:p14="http://schemas.microsoft.com/office/powerpoint/2010/main" val="32186395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Rectangle 106">
            <a:extLst>
              <a:ext uri="{FF2B5EF4-FFF2-40B4-BE49-F238E27FC236}">
                <a16:creationId xmlns:a16="http://schemas.microsoft.com/office/drawing/2014/main" id="{4BF37C96-D967-4474-A946-73158DACC8B7}"/>
              </a:ext>
            </a:extLst>
          </p:cNvPr>
          <p:cNvSpPr/>
          <p:nvPr/>
        </p:nvSpPr>
        <p:spPr bwMode="auto">
          <a:xfrm>
            <a:off x="6116152" y="2778179"/>
            <a:ext cx="2335731" cy="2130046"/>
          </a:xfrm>
          <a:prstGeom prst="rect">
            <a:avLst/>
          </a:prstGeom>
          <a:noFill/>
          <a:ln w="12700">
            <a:solidFill>
              <a:schemeClr val="accent2"/>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342834" indent="-342834" algn="ctr" defTabSz="932293">
              <a:lnSpc>
                <a:spcPct val="90000"/>
              </a:lnSpc>
              <a:buFont typeface="Wingdings 3" panose="05040102010807070707" pitchFamily="18" charset="2"/>
              <a:buChar char="Æ"/>
              <a:defRPr/>
            </a:pPr>
            <a:endParaRPr lang="en-US" sz="2000" b="1" kern="0" dirty="0">
              <a:solidFill>
                <a:srgbClr val="FFFFFF"/>
              </a:solidFill>
              <a:latin typeface="Segoe UI Light"/>
              <a:ea typeface="Segoe UI" pitchFamily="34" charset="0"/>
              <a:cs typeface="Segoe UI" pitchFamily="34" charset="0"/>
            </a:endParaRPr>
          </a:p>
        </p:txBody>
      </p:sp>
      <p:sp>
        <p:nvSpPr>
          <p:cNvPr id="3" name="Content Placeholder 2">
            <a:extLst>
              <a:ext uri="{FF2B5EF4-FFF2-40B4-BE49-F238E27FC236}">
                <a16:creationId xmlns:a16="http://schemas.microsoft.com/office/drawing/2014/main" id="{21D0BCE4-FF1B-42C6-A34C-B9B896E24AC9}"/>
              </a:ext>
            </a:extLst>
          </p:cNvPr>
          <p:cNvSpPr>
            <a:spLocks noGrp="1"/>
          </p:cNvSpPr>
          <p:nvPr>
            <p:ph type="body" sz="quarter" idx="10"/>
          </p:nvPr>
        </p:nvSpPr>
        <p:spPr>
          <a:xfrm>
            <a:off x="587173" y="1560910"/>
            <a:ext cx="4897442" cy="4386661"/>
          </a:xfrm>
        </p:spPr>
        <p:txBody>
          <a:bodyPr/>
          <a:lstStyle/>
          <a:p>
            <a:r>
              <a:rPr lang="en-US" dirty="0"/>
              <a:t>Enable full isolation from other tenants without resource sharing </a:t>
            </a:r>
          </a:p>
          <a:p>
            <a:r>
              <a:rPr lang="en-US" dirty="0"/>
              <a:t>Promote secure communication over private IP addresses with native VNET integration</a:t>
            </a:r>
          </a:p>
          <a:p>
            <a:r>
              <a:rPr lang="en-US" dirty="0"/>
              <a:t>Enable your on-premise identities on cloud instances, through integration with Azure Active Directory and AD Connect</a:t>
            </a:r>
          </a:p>
          <a:p>
            <a:r>
              <a:rPr lang="en-US" dirty="0"/>
              <a:t>Combine the best of SQL Server with the benefits of a fully-managed service</a:t>
            </a:r>
          </a:p>
          <a:p>
            <a:r>
              <a:rPr lang="en-US" dirty="0"/>
              <a:t>Use familiar SQL Server features in SQL Database Managed Instance</a:t>
            </a:r>
          </a:p>
          <a:p>
            <a:endParaRPr lang="en-US" dirty="0"/>
          </a:p>
        </p:txBody>
      </p:sp>
      <p:sp>
        <p:nvSpPr>
          <p:cNvPr id="2" name="Title 1">
            <a:extLst>
              <a:ext uri="{FF2B5EF4-FFF2-40B4-BE49-F238E27FC236}">
                <a16:creationId xmlns:a16="http://schemas.microsoft.com/office/drawing/2014/main" id="{45B32FEF-273E-4C5C-AF47-17ABAF924F0A}"/>
              </a:ext>
            </a:extLst>
          </p:cNvPr>
          <p:cNvSpPr>
            <a:spLocks noGrp="1"/>
          </p:cNvSpPr>
          <p:nvPr>
            <p:ph type="title"/>
          </p:nvPr>
        </p:nvSpPr>
        <p:spPr/>
        <p:txBody>
          <a:bodyPr/>
          <a:lstStyle/>
          <a:p>
            <a:r>
              <a:rPr lang="en-US" dirty="0">
                <a:solidFill>
                  <a:schemeClr val="accent1"/>
                </a:solidFill>
              </a:rPr>
              <a:t>Azure SQL Managed Instance</a:t>
            </a:r>
          </a:p>
        </p:txBody>
      </p:sp>
      <p:grpSp>
        <p:nvGrpSpPr>
          <p:cNvPr id="31" name="Group 30">
            <a:extLst>
              <a:ext uri="{FF2B5EF4-FFF2-40B4-BE49-F238E27FC236}">
                <a16:creationId xmlns:a16="http://schemas.microsoft.com/office/drawing/2014/main" id="{42A00A0F-45B0-4990-AC43-816C86EB586F}"/>
              </a:ext>
            </a:extLst>
          </p:cNvPr>
          <p:cNvGrpSpPr/>
          <p:nvPr/>
        </p:nvGrpSpPr>
        <p:grpSpPr>
          <a:xfrm>
            <a:off x="9734355" y="5436824"/>
            <a:ext cx="578738" cy="578737"/>
            <a:chOff x="9662906" y="5718701"/>
            <a:chExt cx="578820" cy="578819"/>
          </a:xfrm>
        </p:grpSpPr>
        <p:sp>
          <p:nvSpPr>
            <p:cNvPr id="91" name="Freeform: Shape 90">
              <a:extLst>
                <a:ext uri="{FF2B5EF4-FFF2-40B4-BE49-F238E27FC236}">
                  <a16:creationId xmlns:a16="http://schemas.microsoft.com/office/drawing/2014/main" id="{2820A26C-0DB1-4E9D-844E-1BDDEC9A5566}"/>
                </a:ext>
              </a:extLst>
            </p:cNvPr>
            <p:cNvSpPr/>
            <p:nvPr/>
          </p:nvSpPr>
          <p:spPr bwMode="auto">
            <a:xfrm>
              <a:off x="9662906" y="5718701"/>
              <a:ext cx="578820" cy="578819"/>
            </a:xfrm>
            <a:custGeom>
              <a:avLst/>
              <a:gdLst>
                <a:gd name="connsiteX0" fmla="*/ 289411 w 578820"/>
                <a:gd name="connsiteY0" fmla="*/ 0 h 578819"/>
                <a:gd name="connsiteX1" fmla="*/ 342866 w 578820"/>
                <a:gd name="connsiteY1" fmla="*/ 22142 h 578819"/>
                <a:gd name="connsiteX2" fmla="*/ 556678 w 578820"/>
                <a:gd name="connsiteY2" fmla="*/ 235955 h 578819"/>
                <a:gd name="connsiteX3" fmla="*/ 556678 w 578820"/>
                <a:gd name="connsiteY3" fmla="*/ 342865 h 578819"/>
                <a:gd name="connsiteX4" fmla="*/ 342866 w 578820"/>
                <a:gd name="connsiteY4" fmla="*/ 556678 h 578819"/>
                <a:gd name="connsiteX5" fmla="*/ 235955 w 578820"/>
                <a:gd name="connsiteY5" fmla="*/ 556678 h 578819"/>
                <a:gd name="connsiteX6" fmla="*/ 22143 w 578820"/>
                <a:gd name="connsiteY6" fmla="*/ 342865 h 578819"/>
                <a:gd name="connsiteX7" fmla="*/ 22143 w 578820"/>
                <a:gd name="connsiteY7" fmla="*/ 235955 h 578819"/>
                <a:gd name="connsiteX8" fmla="*/ 235955 w 578820"/>
                <a:gd name="connsiteY8" fmla="*/ 22142 h 578819"/>
                <a:gd name="connsiteX9" fmla="*/ 289411 w 578820"/>
                <a:gd name="connsiteY9" fmla="*/ 0 h 5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8820" h="578819">
                  <a:moveTo>
                    <a:pt x="289411" y="0"/>
                  </a:moveTo>
                  <a:cubicBezTo>
                    <a:pt x="308757" y="0"/>
                    <a:pt x="328105" y="7380"/>
                    <a:pt x="342866" y="22142"/>
                  </a:cubicBezTo>
                  <a:lnTo>
                    <a:pt x="556678" y="235955"/>
                  </a:lnTo>
                  <a:cubicBezTo>
                    <a:pt x="586201" y="265477"/>
                    <a:pt x="586201" y="313342"/>
                    <a:pt x="556678" y="342865"/>
                  </a:cubicBezTo>
                  <a:lnTo>
                    <a:pt x="342866" y="556678"/>
                  </a:lnTo>
                  <a:cubicBezTo>
                    <a:pt x="313343" y="586200"/>
                    <a:pt x="265478" y="586200"/>
                    <a:pt x="235955" y="556678"/>
                  </a:cubicBezTo>
                  <a:lnTo>
                    <a:pt x="22143" y="342865"/>
                  </a:lnTo>
                  <a:cubicBezTo>
                    <a:pt x="-7380" y="313342"/>
                    <a:pt x="-7380" y="265477"/>
                    <a:pt x="22143" y="235955"/>
                  </a:cubicBezTo>
                  <a:lnTo>
                    <a:pt x="235955" y="22142"/>
                  </a:lnTo>
                  <a:cubicBezTo>
                    <a:pt x="250717" y="7380"/>
                    <a:pt x="270063" y="0"/>
                    <a:pt x="289411"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35" name="Group 34">
              <a:extLst>
                <a:ext uri="{FF2B5EF4-FFF2-40B4-BE49-F238E27FC236}">
                  <a16:creationId xmlns:a16="http://schemas.microsoft.com/office/drawing/2014/main" id="{9408025F-61B9-45F0-A6BB-8C10C9923938}"/>
                </a:ext>
              </a:extLst>
            </p:cNvPr>
            <p:cNvGrpSpPr/>
            <p:nvPr/>
          </p:nvGrpSpPr>
          <p:grpSpPr>
            <a:xfrm>
              <a:off x="9748774" y="5803446"/>
              <a:ext cx="409330" cy="409330"/>
              <a:chOff x="8246892" y="5300553"/>
              <a:chExt cx="436880" cy="436880"/>
            </a:xfrm>
          </p:grpSpPr>
          <p:grpSp>
            <p:nvGrpSpPr>
              <p:cNvPr id="30" name="Group 29">
                <a:extLst>
                  <a:ext uri="{FF2B5EF4-FFF2-40B4-BE49-F238E27FC236}">
                    <a16:creationId xmlns:a16="http://schemas.microsoft.com/office/drawing/2014/main" id="{3F19A54A-99D1-4091-B6FF-39A260DBDD3B}"/>
                  </a:ext>
                </a:extLst>
              </p:cNvPr>
              <p:cNvGrpSpPr/>
              <p:nvPr/>
            </p:nvGrpSpPr>
            <p:grpSpPr>
              <a:xfrm>
                <a:off x="8246892" y="5518993"/>
                <a:ext cx="436880" cy="0"/>
                <a:chOff x="9137227" y="5357707"/>
                <a:chExt cx="436880" cy="0"/>
              </a:xfrm>
            </p:grpSpPr>
            <p:cxnSp>
              <p:nvCxnSpPr>
                <p:cNvPr id="28" name="Straight Arrow Connector 27">
                  <a:extLst>
                    <a:ext uri="{FF2B5EF4-FFF2-40B4-BE49-F238E27FC236}">
                      <a16:creationId xmlns:a16="http://schemas.microsoft.com/office/drawing/2014/main" id="{DE725297-03FC-4206-B7F9-2614028BD3B6}"/>
                    </a:ext>
                  </a:extLst>
                </p:cNvPr>
                <p:cNvCxnSpPr/>
                <p:nvPr/>
              </p:nvCxnSpPr>
              <p:spPr>
                <a:xfrm>
                  <a:off x="9137227" y="5357707"/>
                  <a:ext cx="162560" cy="0"/>
                </a:xfrm>
                <a:prstGeom prst="straightConnector1">
                  <a:avLst/>
                </a:prstGeom>
                <a:ln w="25400">
                  <a:solidFill>
                    <a:schemeClr val="accent2"/>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FC5DB22-19B4-4A33-B442-A87183972B89}"/>
                    </a:ext>
                  </a:extLst>
                </p:cNvPr>
                <p:cNvCxnSpPr>
                  <a:cxnSpLocks/>
                </p:cNvCxnSpPr>
                <p:nvPr/>
              </p:nvCxnSpPr>
              <p:spPr>
                <a:xfrm rot="10800000">
                  <a:off x="9411547" y="5357707"/>
                  <a:ext cx="162560" cy="0"/>
                </a:xfrm>
                <a:prstGeom prst="straightConnector1">
                  <a:avLst/>
                </a:prstGeom>
                <a:ln w="25400">
                  <a:solidFill>
                    <a:schemeClr val="accent2"/>
                  </a:solidFill>
                  <a:headEnd type="none"/>
                  <a:tailEnd type="triangle" w="lg" len="med"/>
                </a:ln>
              </p:spPr>
              <p:style>
                <a:lnRef idx="1">
                  <a:schemeClr val="accent1"/>
                </a:lnRef>
                <a:fillRef idx="0">
                  <a:schemeClr val="accent1"/>
                </a:fillRef>
                <a:effectRef idx="0">
                  <a:schemeClr val="accent1"/>
                </a:effectRef>
                <a:fontRef idx="minor">
                  <a:schemeClr val="tx1"/>
                </a:fontRef>
              </p:style>
            </p:cxnSp>
          </p:grpSp>
          <p:grpSp>
            <p:nvGrpSpPr>
              <p:cNvPr id="34" name="Group 33">
                <a:extLst>
                  <a:ext uri="{FF2B5EF4-FFF2-40B4-BE49-F238E27FC236}">
                    <a16:creationId xmlns:a16="http://schemas.microsoft.com/office/drawing/2014/main" id="{443FB944-BC88-4EA0-93CF-316AF0D231AB}"/>
                  </a:ext>
                </a:extLst>
              </p:cNvPr>
              <p:cNvGrpSpPr/>
              <p:nvPr/>
            </p:nvGrpSpPr>
            <p:grpSpPr>
              <a:xfrm>
                <a:off x="8465332" y="5300553"/>
                <a:ext cx="0" cy="436880"/>
                <a:chOff x="9348863" y="5135745"/>
                <a:chExt cx="0" cy="436880"/>
              </a:xfrm>
            </p:grpSpPr>
            <p:cxnSp>
              <p:nvCxnSpPr>
                <p:cNvPr id="32" name="Straight Arrow Connector 31">
                  <a:extLst>
                    <a:ext uri="{FF2B5EF4-FFF2-40B4-BE49-F238E27FC236}">
                      <a16:creationId xmlns:a16="http://schemas.microsoft.com/office/drawing/2014/main" id="{91F5F574-F978-4A43-8ED5-7EF242CEB7A6}"/>
                    </a:ext>
                  </a:extLst>
                </p:cNvPr>
                <p:cNvCxnSpPr>
                  <a:cxnSpLocks/>
                </p:cNvCxnSpPr>
                <p:nvPr/>
              </p:nvCxnSpPr>
              <p:spPr>
                <a:xfrm rot="16200000">
                  <a:off x="9267583" y="5217025"/>
                  <a:ext cx="162560" cy="0"/>
                </a:xfrm>
                <a:prstGeom prst="straightConnector1">
                  <a:avLst/>
                </a:prstGeom>
                <a:ln w="25400">
                  <a:solidFill>
                    <a:schemeClr val="accent2"/>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8AF1CAFC-19DA-4614-9D7D-268D1B11D95C}"/>
                    </a:ext>
                  </a:extLst>
                </p:cNvPr>
                <p:cNvCxnSpPr>
                  <a:cxnSpLocks/>
                </p:cNvCxnSpPr>
                <p:nvPr/>
              </p:nvCxnSpPr>
              <p:spPr>
                <a:xfrm rot="5400000">
                  <a:off x="9267583" y="5491345"/>
                  <a:ext cx="162560" cy="0"/>
                </a:xfrm>
                <a:prstGeom prst="straightConnector1">
                  <a:avLst/>
                </a:prstGeom>
                <a:ln w="25400">
                  <a:solidFill>
                    <a:schemeClr val="accent2"/>
                  </a:solidFill>
                  <a:headEnd type="none"/>
                  <a:tailEnd type="triangle" w="lg" len="med"/>
                </a:ln>
              </p:spPr>
              <p:style>
                <a:lnRef idx="1">
                  <a:schemeClr val="accent1"/>
                </a:lnRef>
                <a:fillRef idx="0">
                  <a:schemeClr val="accent1"/>
                </a:fillRef>
                <a:effectRef idx="0">
                  <a:schemeClr val="accent1"/>
                </a:effectRef>
                <a:fontRef idx="minor">
                  <a:schemeClr val="tx1"/>
                </a:fontRef>
              </p:style>
            </p:cxnSp>
          </p:grpSp>
        </p:grpSp>
      </p:grpSp>
      <p:sp>
        <p:nvSpPr>
          <p:cNvPr id="38" name="TextBox 37">
            <a:extLst>
              <a:ext uri="{FF2B5EF4-FFF2-40B4-BE49-F238E27FC236}">
                <a16:creationId xmlns:a16="http://schemas.microsoft.com/office/drawing/2014/main" id="{805BC8DF-13F4-4F8A-B3E0-C100E0148B98}"/>
              </a:ext>
            </a:extLst>
          </p:cNvPr>
          <p:cNvSpPr txBox="1"/>
          <p:nvPr/>
        </p:nvSpPr>
        <p:spPr>
          <a:xfrm>
            <a:off x="6138473" y="3579726"/>
            <a:ext cx="1139212" cy="233557"/>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b="1" kern="0" dirty="0">
                <a:ln>
                  <a:solidFill>
                    <a:srgbClr val="FFFFFF">
                      <a:alpha val="0"/>
                    </a:srgbClr>
                  </a:solidFill>
                </a:ln>
                <a:solidFill>
                  <a:srgbClr val="0078D7"/>
                </a:solidFill>
                <a:latin typeface="Segoe UI Semibold" charset="0"/>
                <a:cs typeface="Segoe UI Semibold" charset="0"/>
              </a:rPr>
              <a:t>SQL instance #1</a:t>
            </a:r>
          </a:p>
        </p:txBody>
      </p:sp>
      <p:sp>
        <p:nvSpPr>
          <p:cNvPr id="39" name="TextBox 38">
            <a:extLst>
              <a:ext uri="{FF2B5EF4-FFF2-40B4-BE49-F238E27FC236}">
                <a16:creationId xmlns:a16="http://schemas.microsoft.com/office/drawing/2014/main" id="{C1F3EFBE-A5D7-4B66-A6B6-A67ED0EA5F16}"/>
              </a:ext>
            </a:extLst>
          </p:cNvPr>
          <p:cNvSpPr txBox="1"/>
          <p:nvPr/>
        </p:nvSpPr>
        <p:spPr>
          <a:xfrm>
            <a:off x="7302642" y="3579726"/>
            <a:ext cx="1219209" cy="233557"/>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b="1" kern="0" dirty="0">
                <a:ln>
                  <a:solidFill>
                    <a:srgbClr val="FFFFFF">
                      <a:alpha val="0"/>
                    </a:srgbClr>
                  </a:solidFill>
                </a:ln>
                <a:solidFill>
                  <a:srgbClr val="0078D7"/>
                </a:solidFill>
                <a:latin typeface="Segoe UI Semibold" charset="0"/>
                <a:cs typeface="Segoe UI Semibold" charset="0"/>
              </a:rPr>
              <a:t>SQL instance #2</a:t>
            </a:r>
          </a:p>
        </p:txBody>
      </p:sp>
      <p:sp>
        <p:nvSpPr>
          <p:cNvPr id="40" name="TextBox 39">
            <a:extLst>
              <a:ext uri="{FF2B5EF4-FFF2-40B4-BE49-F238E27FC236}">
                <a16:creationId xmlns:a16="http://schemas.microsoft.com/office/drawing/2014/main" id="{E4B07E71-FA9A-4D08-B448-BE9B87A307F3}"/>
              </a:ext>
            </a:extLst>
          </p:cNvPr>
          <p:cNvSpPr txBox="1"/>
          <p:nvPr/>
        </p:nvSpPr>
        <p:spPr>
          <a:xfrm>
            <a:off x="6102194" y="4585808"/>
            <a:ext cx="1211770" cy="233557"/>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b="1" kern="0" dirty="0">
                <a:ln>
                  <a:solidFill>
                    <a:srgbClr val="FFFFFF">
                      <a:alpha val="0"/>
                    </a:srgbClr>
                  </a:solidFill>
                </a:ln>
                <a:solidFill>
                  <a:srgbClr val="0078D7"/>
                </a:solidFill>
                <a:latin typeface="Segoe UI Semibold" charset="0"/>
                <a:cs typeface="Segoe UI Semibold" charset="0"/>
              </a:rPr>
              <a:t>SQL instance #3</a:t>
            </a:r>
          </a:p>
        </p:txBody>
      </p:sp>
      <p:sp>
        <p:nvSpPr>
          <p:cNvPr id="43" name="Rectangle 42">
            <a:extLst>
              <a:ext uri="{FF2B5EF4-FFF2-40B4-BE49-F238E27FC236}">
                <a16:creationId xmlns:a16="http://schemas.microsoft.com/office/drawing/2014/main" id="{A7ACE869-52F5-4276-8572-54F8233ED944}"/>
              </a:ext>
            </a:extLst>
          </p:cNvPr>
          <p:cNvSpPr/>
          <p:nvPr/>
        </p:nvSpPr>
        <p:spPr bwMode="auto">
          <a:xfrm>
            <a:off x="5987916" y="2656539"/>
            <a:ext cx="2593814" cy="2373329"/>
          </a:xfrm>
          <a:prstGeom prst="rect">
            <a:avLst/>
          </a:prstGeom>
          <a:noFill/>
          <a:ln w="12700">
            <a:solidFill>
              <a:schemeClr val="tx2"/>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342834" indent="-342834" algn="ctr" defTabSz="932293">
              <a:lnSpc>
                <a:spcPct val="90000"/>
              </a:lnSpc>
              <a:buFont typeface="Wingdings 3" panose="05040102010807070707" pitchFamily="18" charset="2"/>
              <a:buChar char="Æ"/>
              <a:defRPr/>
            </a:pPr>
            <a:endParaRPr lang="en-US" sz="2000" b="1" kern="0" dirty="0">
              <a:solidFill>
                <a:srgbClr val="FFFFFF"/>
              </a:solidFill>
              <a:latin typeface="Segoe UI Light"/>
              <a:ea typeface="Segoe UI" pitchFamily="34" charset="0"/>
              <a:cs typeface="Segoe UI" pitchFamily="34" charset="0"/>
            </a:endParaRPr>
          </a:p>
        </p:txBody>
      </p:sp>
      <p:sp>
        <p:nvSpPr>
          <p:cNvPr id="44" name="Rectangle 43">
            <a:extLst>
              <a:ext uri="{FF2B5EF4-FFF2-40B4-BE49-F238E27FC236}">
                <a16:creationId xmlns:a16="http://schemas.microsoft.com/office/drawing/2014/main" id="{FBA58566-BD76-449F-B662-6823996B0A85}"/>
              </a:ext>
            </a:extLst>
          </p:cNvPr>
          <p:cNvSpPr/>
          <p:nvPr/>
        </p:nvSpPr>
        <p:spPr bwMode="auto">
          <a:xfrm>
            <a:off x="10784797" y="2132023"/>
            <a:ext cx="1019060" cy="1019060"/>
          </a:xfrm>
          <a:prstGeom prst="rect">
            <a:avLst/>
          </a:prstGeom>
          <a:noFill/>
          <a:ln w="12700">
            <a:solidFill>
              <a:schemeClr val="accent2"/>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342834" indent="-342834" algn="ctr" defTabSz="932293">
              <a:lnSpc>
                <a:spcPct val="90000"/>
              </a:lnSpc>
              <a:buFont typeface="Wingdings 3" panose="05040102010807070707" pitchFamily="18" charset="2"/>
              <a:buChar char="Æ"/>
              <a:defRPr/>
            </a:pPr>
            <a:endParaRPr lang="en-US" sz="2000" b="1" kern="0" dirty="0">
              <a:solidFill>
                <a:srgbClr val="FFFFFF"/>
              </a:solidFill>
              <a:latin typeface="Segoe UI Light"/>
              <a:ea typeface="Segoe UI" pitchFamily="34" charset="0"/>
              <a:cs typeface="Segoe UI" pitchFamily="34" charset="0"/>
            </a:endParaRPr>
          </a:p>
        </p:txBody>
      </p:sp>
      <p:sp>
        <p:nvSpPr>
          <p:cNvPr id="45" name="TextBox 44">
            <a:extLst>
              <a:ext uri="{FF2B5EF4-FFF2-40B4-BE49-F238E27FC236}">
                <a16:creationId xmlns:a16="http://schemas.microsoft.com/office/drawing/2014/main" id="{F82AF308-7F1B-4427-98A5-70A9DAF6F792}"/>
              </a:ext>
            </a:extLst>
          </p:cNvPr>
          <p:cNvSpPr txBox="1"/>
          <p:nvPr/>
        </p:nvSpPr>
        <p:spPr>
          <a:xfrm>
            <a:off x="10958548" y="3178882"/>
            <a:ext cx="688212" cy="233557"/>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b="1" kern="0" dirty="0">
                <a:ln>
                  <a:solidFill>
                    <a:srgbClr val="FFFFFF">
                      <a:alpha val="0"/>
                    </a:srgbClr>
                  </a:solidFill>
                </a:ln>
                <a:solidFill>
                  <a:srgbClr val="0078D7"/>
                </a:solidFill>
                <a:latin typeface="Segoe UI Semibold" charset="0"/>
                <a:cs typeface="Segoe UI Semibold" charset="0"/>
              </a:rPr>
              <a:t>VNet2</a:t>
            </a:r>
          </a:p>
        </p:txBody>
      </p:sp>
      <p:cxnSp>
        <p:nvCxnSpPr>
          <p:cNvPr id="49" name="Connector: Elbow 48">
            <a:extLst>
              <a:ext uri="{FF2B5EF4-FFF2-40B4-BE49-F238E27FC236}">
                <a16:creationId xmlns:a16="http://schemas.microsoft.com/office/drawing/2014/main" id="{9841A6BD-50AA-46F0-AD43-49449C58B3C1}"/>
              </a:ext>
            </a:extLst>
          </p:cNvPr>
          <p:cNvCxnSpPr>
            <a:cxnSpLocks/>
          </p:cNvCxnSpPr>
          <p:nvPr/>
        </p:nvCxnSpPr>
        <p:spPr>
          <a:xfrm rot="10800000" flipV="1">
            <a:off x="7827005" y="2351422"/>
            <a:ext cx="2957793" cy="555028"/>
          </a:xfrm>
          <a:prstGeom prst="bentConnector3">
            <a:avLst>
              <a:gd name="adj1" fmla="val 100015"/>
            </a:avLst>
          </a:prstGeom>
          <a:ln w="12700">
            <a:solidFill>
              <a:schemeClr val="tx2"/>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7C88C70B-CCCB-41E9-ADEB-75AAA098004A}"/>
              </a:ext>
            </a:extLst>
          </p:cNvPr>
          <p:cNvCxnSpPr>
            <a:cxnSpLocks/>
          </p:cNvCxnSpPr>
          <p:nvPr/>
        </p:nvCxnSpPr>
        <p:spPr>
          <a:xfrm rot="10800000" flipV="1">
            <a:off x="6594828" y="2351435"/>
            <a:ext cx="4189968" cy="576277"/>
          </a:xfrm>
          <a:prstGeom prst="bentConnector2">
            <a:avLst/>
          </a:prstGeom>
          <a:ln w="12700">
            <a:solidFill>
              <a:schemeClr val="tx2"/>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8" name="Connector: Elbow 67">
            <a:extLst>
              <a:ext uri="{FF2B5EF4-FFF2-40B4-BE49-F238E27FC236}">
                <a16:creationId xmlns:a16="http://schemas.microsoft.com/office/drawing/2014/main" id="{A5D06470-5A4F-4969-9B4F-3FE425198955}"/>
              </a:ext>
            </a:extLst>
          </p:cNvPr>
          <p:cNvCxnSpPr>
            <a:cxnSpLocks/>
          </p:cNvCxnSpPr>
          <p:nvPr/>
        </p:nvCxnSpPr>
        <p:spPr>
          <a:xfrm rot="10800000" flipV="1">
            <a:off x="6911460" y="3197899"/>
            <a:ext cx="714249" cy="1051864"/>
          </a:xfrm>
          <a:prstGeom prst="bentConnector3">
            <a:avLst>
              <a:gd name="adj1" fmla="val 42889"/>
            </a:avLst>
          </a:prstGeom>
          <a:ln w="12700">
            <a:solidFill>
              <a:schemeClr val="tx2"/>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E96CDF42-1559-415A-A5DE-D6E2C1742E1A}"/>
              </a:ext>
            </a:extLst>
          </p:cNvPr>
          <p:cNvSpPr txBox="1"/>
          <p:nvPr/>
        </p:nvSpPr>
        <p:spPr>
          <a:xfrm>
            <a:off x="5826094" y="5151503"/>
            <a:ext cx="2884979" cy="374793"/>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b="1" kern="0" dirty="0">
                <a:ln>
                  <a:solidFill>
                    <a:srgbClr val="FFFFFF">
                      <a:alpha val="0"/>
                    </a:srgbClr>
                  </a:solidFill>
                </a:ln>
                <a:solidFill>
                  <a:srgbClr val="0078D7"/>
                </a:solidFill>
                <a:latin typeface="Segoe UI Semibold" charset="0"/>
                <a:cs typeface="Segoe UI Semibold" charset="0"/>
              </a:rPr>
              <a:t>“Virtual data cluster” </a:t>
            </a:r>
            <a:r>
              <a:rPr lang="en-US" sz="1000" kern="0" dirty="0">
                <a:ln>
                  <a:solidFill>
                    <a:srgbClr val="FFFFFF">
                      <a:alpha val="0"/>
                    </a:srgbClr>
                  </a:solidFill>
                </a:ln>
                <a:solidFill>
                  <a:srgbClr val="0078D7"/>
                </a:solidFill>
                <a:latin typeface="Segoe UI"/>
                <a:cs typeface="Segoe UI Semibold" charset="0"/>
              </a:rPr>
              <a:t>dedicated to customer</a:t>
            </a:r>
            <a:br>
              <a:rPr lang="en-US" sz="1000" kern="0" dirty="0">
                <a:ln>
                  <a:solidFill>
                    <a:srgbClr val="FFFFFF">
                      <a:alpha val="0"/>
                    </a:srgbClr>
                  </a:solidFill>
                </a:ln>
                <a:solidFill>
                  <a:srgbClr val="0078D7"/>
                </a:solidFill>
                <a:latin typeface="Segoe UI"/>
                <a:cs typeface="Segoe UI Semibold" charset="0"/>
              </a:rPr>
            </a:br>
            <a:r>
              <a:rPr lang="en-US" sz="1000" kern="0" dirty="0">
                <a:ln>
                  <a:solidFill>
                    <a:srgbClr val="FFFFFF">
                      <a:alpha val="0"/>
                    </a:srgbClr>
                  </a:solidFill>
                </a:ln>
                <a:solidFill>
                  <a:srgbClr val="0078D7"/>
                </a:solidFill>
                <a:latin typeface="Segoe UI"/>
                <a:cs typeface="Segoe UI Semilight" panose="020B0402040204020203" pitchFamily="34" charset="0"/>
              </a:rPr>
              <a:t>(virtual private cluster, VNET, private IPs)</a:t>
            </a:r>
          </a:p>
        </p:txBody>
      </p:sp>
      <p:cxnSp>
        <p:nvCxnSpPr>
          <p:cNvPr id="74" name="Straight Arrow Connector 73">
            <a:extLst>
              <a:ext uri="{FF2B5EF4-FFF2-40B4-BE49-F238E27FC236}">
                <a16:creationId xmlns:a16="http://schemas.microsoft.com/office/drawing/2014/main" id="{342191FB-5999-4A76-8B87-1AD657D63281}"/>
              </a:ext>
            </a:extLst>
          </p:cNvPr>
          <p:cNvCxnSpPr>
            <a:cxnSpLocks/>
          </p:cNvCxnSpPr>
          <p:nvPr/>
        </p:nvCxnSpPr>
        <p:spPr>
          <a:xfrm>
            <a:off x="8451883" y="2927756"/>
            <a:ext cx="2332913" cy="0"/>
          </a:xfrm>
          <a:prstGeom prst="straightConnector1">
            <a:avLst/>
          </a:prstGeom>
          <a:noFill/>
          <a:ln w="12700">
            <a:solidFill>
              <a:schemeClr val="accent2"/>
            </a:solidFill>
            <a:prstDash val="solid"/>
            <a:headEnd type="triangle" w="med" len="med"/>
            <a:tailEnd type="triangle" w="med" len="med"/>
          </a:ln>
          <a:effectLst/>
        </p:spPr>
        <p:style>
          <a:lnRef idx="1">
            <a:schemeClr val="accent2"/>
          </a:lnRef>
          <a:fillRef idx="3">
            <a:schemeClr val="accent2"/>
          </a:fillRef>
          <a:effectRef idx="2">
            <a:schemeClr val="accent2"/>
          </a:effectRef>
          <a:fontRef idx="minor">
            <a:schemeClr val="lt1"/>
          </a:fontRef>
        </p:style>
      </p:cxnSp>
      <p:sp>
        <p:nvSpPr>
          <p:cNvPr id="75" name="TextBox 74">
            <a:extLst>
              <a:ext uri="{FF2B5EF4-FFF2-40B4-BE49-F238E27FC236}">
                <a16:creationId xmlns:a16="http://schemas.microsoft.com/office/drawing/2014/main" id="{E6E54375-F54D-4674-892E-73D5663FC6BE}"/>
              </a:ext>
            </a:extLst>
          </p:cNvPr>
          <p:cNvSpPr txBox="1"/>
          <p:nvPr/>
        </p:nvSpPr>
        <p:spPr>
          <a:xfrm>
            <a:off x="9088626" y="2696957"/>
            <a:ext cx="1070798" cy="233557"/>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b="1" kern="0" dirty="0">
                <a:ln>
                  <a:solidFill>
                    <a:srgbClr val="FFFFFF">
                      <a:alpha val="0"/>
                    </a:srgbClr>
                  </a:solidFill>
                </a:ln>
                <a:solidFill>
                  <a:srgbClr val="0078D7"/>
                </a:solidFill>
                <a:latin typeface="Segoe UI Semibold" charset="0"/>
                <a:cs typeface="Segoe UI Semibold" charset="0"/>
              </a:rPr>
              <a:t>VNet-to-VNet</a:t>
            </a:r>
            <a:endParaRPr lang="en-US" sz="1000" kern="0" dirty="0">
              <a:ln>
                <a:solidFill>
                  <a:srgbClr val="FFFFFF">
                    <a:alpha val="0"/>
                  </a:srgbClr>
                </a:solidFill>
              </a:ln>
              <a:solidFill>
                <a:srgbClr val="000000"/>
              </a:solidFill>
              <a:latin typeface="Segoe UI Semilight" panose="020B0402040204020203" pitchFamily="34" charset="0"/>
              <a:cs typeface="Segoe UI Semilight" panose="020B0402040204020203" pitchFamily="34" charset="0"/>
            </a:endParaRPr>
          </a:p>
        </p:txBody>
      </p:sp>
      <p:sp>
        <p:nvSpPr>
          <p:cNvPr id="76" name="TextBox 75">
            <a:extLst>
              <a:ext uri="{FF2B5EF4-FFF2-40B4-BE49-F238E27FC236}">
                <a16:creationId xmlns:a16="http://schemas.microsoft.com/office/drawing/2014/main" id="{ABC906A5-8E4A-4BA3-8808-8B3ECB926D79}"/>
              </a:ext>
            </a:extLst>
          </p:cNvPr>
          <p:cNvSpPr txBox="1"/>
          <p:nvPr/>
        </p:nvSpPr>
        <p:spPr>
          <a:xfrm>
            <a:off x="10821603" y="2775684"/>
            <a:ext cx="962102" cy="374793"/>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kern="0" dirty="0">
                <a:ln>
                  <a:solidFill>
                    <a:srgbClr val="FFFFFF">
                      <a:alpha val="0"/>
                    </a:srgbClr>
                  </a:solidFill>
                </a:ln>
                <a:solidFill>
                  <a:srgbClr val="0078D7"/>
                </a:solidFill>
                <a:latin typeface="Segoe UI Semibold" charset="0"/>
                <a:cs typeface="Segoe UI Semibold" charset="0"/>
              </a:rPr>
              <a:t>Web app</a:t>
            </a:r>
            <a:br>
              <a:rPr lang="en-US" sz="1000" kern="0" dirty="0">
                <a:ln>
                  <a:solidFill>
                    <a:srgbClr val="FFFFFF">
                      <a:alpha val="0"/>
                    </a:srgbClr>
                  </a:solidFill>
                </a:ln>
                <a:solidFill>
                  <a:srgbClr val="0078D7"/>
                </a:solidFill>
                <a:latin typeface="Segoe UI Semibold" charset="0"/>
                <a:cs typeface="Segoe UI Semibold" charset="0"/>
              </a:rPr>
            </a:br>
            <a:r>
              <a:rPr lang="en-US" sz="1000" kern="0" dirty="0">
                <a:ln>
                  <a:solidFill>
                    <a:srgbClr val="FFFFFF">
                      <a:alpha val="0"/>
                    </a:srgbClr>
                  </a:solidFill>
                </a:ln>
                <a:solidFill>
                  <a:srgbClr val="0078D7"/>
                </a:solidFill>
                <a:latin typeface="Segoe UI"/>
                <a:cs typeface="Segoe UI Semibold" charset="0"/>
              </a:rPr>
              <a:t>(public IP)</a:t>
            </a:r>
          </a:p>
        </p:txBody>
      </p:sp>
      <p:cxnSp>
        <p:nvCxnSpPr>
          <p:cNvPr id="77" name="Connector: Elbow 76">
            <a:extLst>
              <a:ext uri="{FF2B5EF4-FFF2-40B4-BE49-F238E27FC236}">
                <a16:creationId xmlns:a16="http://schemas.microsoft.com/office/drawing/2014/main" id="{087AB944-BBCA-4F7A-B5BC-CCB21E9FB2DC}"/>
              </a:ext>
            </a:extLst>
          </p:cNvPr>
          <p:cNvCxnSpPr>
            <a:cxnSpLocks/>
          </p:cNvCxnSpPr>
          <p:nvPr/>
        </p:nvCxnSpPr>
        <p:spPr>
          <a:xfrm rot="16200000" flipV="1">
            <a:off x="8054672" y="3311246"/>
            <a:ext cx="2085602" cy="1854748"/>
          </a:xfrm>
          <a:prstGeom prst="bentConnector3">
            <a:avLst>
              <a:gd name="adj1" fmla="val 100100"/>
            </a:avLst>
          </a:prstGeom>
          <a:ln w="12700">
            <a:solidFill>
              <a:schemeClr val="tx2"/>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B82B3B10-22A4-47EA-A96B-57047CD82EB4}"/>
              </a:ext>
            </a:extLst>
          </p:cNvPr>
          <p:cNvCxnSpPr>
            <a:cxnSpLocks/>
          </p:cNvCxnSpPr>
          <p:nvPr/>
        </p:nvCxnSpPr>
        <p:spPr>
          <a:xfrm flipH="1">
            <a:off x="10432435" y="5726193"/>
            <a:ext cx="314735" cy="0"/>
          </a:xfrm>
          <a:prstGeom prst="straightConnector1">
            <a:avLst/>
          </a:prstGeom>
          <a:ln w="12700">
            <a:solidFill>
              <a:schemeClr val="tx2"/>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4CA9E5DE-4D96-481C-A842-9EE798FE03B6}"/>
              </a:ext>
            </a:extLst>
          </p:cNvPr>
          <p:cNvSpPr txBox="1"/>
          <p:nvPr/>
        </p:nvSpPr>
        <p:spPr>
          <a:xfrm>
            <a:off x="10821603" y="6076246"/>
            <a:ext cx="962102" cy="233557"/>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kern="0" dirty="0">
                <a:ln>
                  <a:solidFill>
                    <a:srgbClr val="FFFFFF">
                      <a:alpha val="0"/>
                    </a:srgbClr>
                  </a:solidFill>
                </a:ln>
                <a:solidFill>
                  <a:srgbClr val="0078D7"/>
                </a:solidFill>
                <a:latin typeface="Segoe UI Semibold" charset="0"/>
                <a:cs typeface="Segoe UI Semibold" charset="0"/>
              </a:rPr>
              <a:t>On-premises</a:t>
            </a:r>
            <a:endParaRPr lang="en-US" sz="1000" kern="0" dirty="0">
              <a:ln>
                <a:solidFill>
                  <a:srgbClr val="FFFFFF">
                    <a:alpha val="0"/>
                  </a:srgbClr>
                </a:solidFill>
              </a:ln>
              <a:solidFill>
                <a:srgbClr val="0078D7"/>
              </a:solidFill>
              <a:latin typeface="Segoe UI"/>
              <a:cs typeface="Segoe UI Semibold" charset="0"/>
            </a:endParaRPr>
          </a:p>
        </p:txBody>
      </p:sp>
      <p:sp>
        <p:nvSpPr>
          <p:cNvPr id="86" name="TextBox 85">
            <a:extLst>
              <a:ext uri="{FF2B5EF4-FFF2-40B4-BE49-F238E27FC236}">
                <a16:creationId xmlns:a16="http://schemas.microsoft.com/office/drawing/2014/main" id="{285B9812-3C1B-4EC9-83A7-FCCE4D9AEAA8}"/>
              </a:ext>
            </a:extLst>
          </p:cNvPr>
          <p:cNvSpPr txBox="1"/>
          <p:nvPr/>
        </p:nvSpPr>
        <p:spPr>
          <a:xfrm>
            <a:off x="9471899" y="6084120"/>
            <a:ext cx="1105897" cy="374793"/>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kern="0" dirty="0">
                <a:ln>
                  <a:solidFill>
                    <a:srgbClr val="FFFFFF">
                      <a:alpha val="0"/>
                    </a:srgbClr>
                  </a:solidFill>
                </a:ln>
                <a:solidFill>
                  <a:srgbClr val="0078D7"/>
                </a:solidFill>
                <a:latin typeface="Segoe UI Semibold" charset="0"/>
                <a:cs typeface="Segoe UI Semibold" charset="0"/>
              </a:rPr>
              <a:t>VPN/Express route gateway</a:t>
            </a:r>
            <a:endParaRPr lang="en-US" sz="1000" kern="0" dirty="0">
              <a:ln>
                <a:solidFill>
                  <a:srgbClr val="FFFFFF">
                    <a:alpha val="0"/>
                  </a:srgbClr>
                </a:solidFill>
              </a:ln>
              <a:solidFill>
                <a:srgbClr val="0078D7"/>
              </a:solidFill>
              <a:latin typeface="Segoe UI"/>
              <a:cs typeface="Segoe UI Semibold" charset="0"/>
            </a:endParaRPr>
          </a:p>
        </p:txBody>
      </p:sp>
      <p:sp>
        <p:nvSpPr>
          <p:cNvPr id="93" name="TextBox 92">
            <a:extLst>
              <a:ext uri="{FF2B5EF4-FFF2-40B4-BE49-F238E27FC236}">
                <a16:creationId xmlns:a16="http://schemas.microsoft.com/office/drawing/2014/main" id="{695DF6AB-D0A3-4736-A28F-25B0A7B93F5A}"/>
              </a:ext>
            </a:extLst>
          </p:cNvPr>
          <p:cNvSpPr txBox="1"/>
          <p:nvPr/>
        </p:nvSpPr>
        <p:spPr>
          <a:xfrm>
            <a:off x="8704866" y="3473178"/>
            <a:ext cx="1251220" cy="374793"/>
          </a:xfrm>
          <a:prstGeom prst="rect">
            <a:avLst/>
          </a:prstGeom>
          <a:noFill/>
        </p:spPr>
        <p:txBody>
          <a:bodyPr wrap="square" lIns="91427" tIns="45713" rIns="91427" bIns="45713" rtlCol="0">
            <a:spAutoFit/>
          </a:bodyPr>
          <a:lstStyle/>
          <a:p>
            <a:pPr defTabSz="914225">
              <a:lnSpc>
                <a:spcPct val="90000"/>
              </a:lnSpc>
              <a:spcAft>
                <a:spcPts val="600"/>
              </a:spcAft>
              <a:defRPr/>
            </a:pPr>
            <a:r>
              <a:rPr lang="en-US" sz="1000" kern="0" dirty="0">
                <a:ln>
                  <a:solidFill>
                    <a:srgbClr val="FFFFFF">
                      <a:alpha val="0"/>
                    </a:srgbClr>
                  </a:solidFill>
                </a:ln>
                <a:solidFill>
                  <a:srgbClr val="0078D7"/>
                </a:solidFill>
                <a:latin typeface="Segoe UI Semibold" charset="0"/>
                <a:cs typeface="Segoe UI Semibold" charset="0"/>
              </a:rPr>
              <a:t>Network isolation</a:t>
            </a:r>
            <a:br>
              <a:rPr lang="en-US" sz="1000" kern="0" dirty="0">
                <a:ln>
                  <a:solidFill>
                    <a:srgbClr val="FFFFFF">
                      <a:alpha val="0"/>
                    </a:srgbClr>
                  </a:solidFill>
                </a:ln>
                <a:solidFill>
                  <a:srgbClr val="000000"/>
                </a:solidFill>
                <a:latin typeface="Segoe UI Semibold" charset="0"/>
                <a:cs typeface="Segoe UI Semibold" charset="0"/>
              </a:rPr>
            </a:br>
            <a:r>
              <a:rPr lang="en-US" sz="1000" kern="0" dirty="0">
                <a:ln>
                  <a:solidFill>
                    <a:srgbClr val="FFFFFF">
                      <a:alpha val="0"/>
                    </a:srgbClr>
                  </a:solidFill>
                </a:ln>
                <a:solidFill>
                  <a:srgbClr val="0078D7"/>
                </a:solidFill>
                <a:latin typeface="Segoe UI"/>
                <a:cs typeface="Segoe UI Semilight" panose="020B0402040204020203" pitchFamily="34" charset="0"/>
              </a:rPr>
              <a:t>(customer VNET)</a:t>
            </a:r>
          </a:p>
        </p:txBody>
      </p:sp>
      <p:sp>
        <p:nvSpPr>
          <p:cNvPr id="94" name="TextBox 93">
            <a:extLst>
              <a:ext uri="{FF2B5EF4-FFF2-40B4-BE49-F238E27FC236}">
                <a16:creationId xmlns:a16="http://schemas.microsoft.com/office/drawing/2014/main" id="{583A68D2-81A5-462D-B210-4A7CA8F13138}"/>
              </a:ext>
            </a:extLst>
          </p:cNvPr>
          <p:cNvSpPr txBox="1"/>
          <p:nvPr/>
        </p:nvSpPr>
        <p:spPr>
          <a:xfrm>
            <a:off x="8697618" y="4333510"/>
            <a:ext cx="1251220" cy="369279"/>
          </a:xfrm>
          <a:prstGeom prst="rect">
            <a:avLst/>
          </a:prstGeom>
          <a:noFill/>
        </p:spPr>
        <p:txBody>
          <a:bodyPr wrap="square" lIns="91427" tIns="45713" rIns="91427" bIns="45713" rtlCol="0">
            <a:spAutoFit/>
          </a:bodyPr>
          <a:lstStyle/>
          <a:p>
            <a:pPr defTabSz="914225">
              <a:lnSpc>
                <a:spcPct val="90000"/>
              </a:lnSpc>
              <a:spcAft>
                <a:spcPts val="600"/>
              </a:spcAft>
              <a:defRPr/>
            </a:pPr>
            <a:r>
              <a:rPr lang="en-US" sz="1000" kern="0" dirty="0">
                <a:ln>
                  <a:solidFill>
                    <a:srgbClr val="FFFFFF">
                      <a:alpha val="0"/>
                    </a:srgbClr>
                  </a:solidFill>
                </a:ln>
                <a:solidFill>
                  <a:srgbClr val="0078D7"/>
                </a:solidFill>
                <a:latin typeface="Segoe UI Semibold" charset="0"/>
                <a:cs typeface="Segoe UI Semibold" charset="0"/>
              </a:rPr>
              <a:t>Tenant isolation</a:t>
            </a:r>
            <a:br>
              <a:rPr lang="en-US" sz="1000" kern="0" dirty="0">
                <a:ln>
                  <a:solidFill>
                    <a:srgbClr val="FFFFFF">
                      <a:alpha val="0"/>
                    </a:srgbClr>
                  </a:solidFill>
                </a:ln>
                <a:solidFill>
                  <a:srgbClr val="0078D7"/>
                </a:solidFill>
                <a:latin typeface="Segoe UI Semibold" charset="0"/>
                <a:cs typeface="Segoe UI Semibold" charset="0"/>
              </a:rPr>
            </a:br>
            <a:r>
              <a:rPr lang="en-US" sz="1000" kern="0" dirty="0">
                <a:ln>
                  <a:solidFill>
                    <a:srgbClr val="FFFFFF">
                      <a:alpha val="0"/>
                    </a:srgbClr>
                  </a:solidFill>
                </a:ln>
                <a:solidFill>
                  <a:srgbClr val="0078D7"/>
                </a:solidFill>
                <a:latin typeface="Segoe UI"/>
                <a:cs typeface="Segoe UI Semilight" panose="020B0402040204020203" pitchFamily="34" charset="0"/>
              </a:rPr>
              <a:t>(compute, storage)</a:t>
            </a:r>
          </a:p>
        </p:txBody>
      </p:sp>
      <p:cxnSp>
        <p:nvCxnSpPr>
          <p:cNvPr id="96" name="Straight Connector 95">
            <a:extLst>
              <a:ext uri="{FF2B5EF4-FFF2-40B4-BE49-F238E27FC236}">
                <a16:creationId xmlns:a16="http://schemas.microsoft.com/office/drawing/2014/main" id="{CF39C6E9-F7E6-4F95-B8AE-0763938074F3}"/>
              </a:ext>
            </a:extLst>
          </p:cNvPr>
          <p:cNvCxnSpPr>
            <a:cxnSpLocks/>
            <a:stCxn id="94" idx="1"/>
          </p:cNvCxnSpPr>
          <p:nvPr/>
        </p:nvCxnSpPr>
        <p:spPr>
          <a:xfrm flipH="1">
            <a:off x="8451883" y="4518149"/>
            <a:ext cx="245735" cy="0"/>
          </a:xfrm>
          <a:prstGeom prst="line">
            <a:avLst/>
          </a:prstGeom>
          <a:noFill/>
          <a:ln w="12700">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9" name="Straight Connector 98">
            <a:extLst>
              <a:ext uri="{FF2B5EF4-FFF2-40B4-BE49-F238E27FC236}">
                <a16:creationId xmlns:a16="http://schemas.microsoft.com/office/drawing/2014/main" id="{13A0B730-F5EE-4984-8CAE-DD7F03A8B7E1}"/>
              </a:ext>
            </a:extLst>
          </p:cNvPr>
          <p:cNvCxnSpPr>
            <a:cxnSpLocks/>
            <a:stCxn id="93" idx="1"/>
          </p:cNvCxnSpPr>
          <p:nvPr/>
        </p:nvCxnSpPr>
        <p:spPr>
          <a:xfrm flipH="1" flipV="1">
            <a:off x="8581729" y="3657818"/>
            <a:ext cx="123137" cy="2757"/>
          </a:xfrm>
          <a:prstGeom prst="line">
            <a:avLst/>
          </a:prstGeom>
          <a:noFill/>
          <a:ln w="12700">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nvGrpSpPr>
          <p:cNvPr id="54" name="Group 53">
            <a:extLst>
              <a:ext uri="{FF2B5EF4-FFF2-40B4-BE49-F238E27FC236}">
                <a16:creationId xmlns:a16="http://schemas.microsoft.com/office/drawing/2014/main" id="{F9C3E4CD-10EA-4FBF-982E-86EDB745E9CC}"/>
              </a:ext>
            </a:extLst>
          </p:cNvPr>
          <p:cNvGrpSpPr/>
          <p:nvPr/>
        </p:nvGrpSpPr>
        <p:grpSpPr>
          <a:xfrm>
            <a:off x="225622" y="6088247"/>
            <a:ext cx="446205" cy="553397"/>
            <a:chOff x="-89366" y="1982903"/>
            <a:chExt cx="986802" cy="1223863"/>
          </a:xfrm>
        </p:grpSpPr>
        <p:sp>
          <p:nvSpPr>
            <p:cNvPr id="55" name="Freeform 5">
              <a:extLst>
                <a:ext uri="{FF2B5EF4-FFF2-40B4-BE49-F238E27FC236}">
                  <a16:creationId xmlns:a16="http://schemas.microsoft.com/office/drawing/2014/main" id="{F825DDFC-D531-4464-9844-BE510A0F972C}"/>
                </a:ext>
              </a:extLst>
            </p:cNvPr>
            <p:cNvSpPr>
              <a:spLocks/>
            </p:cNvSpPr>
            <p:nvPr/>
          </p:nvSpPr>
          <p:spPr bwMode="auto">
            <a:xfrm>
              <a:off x="-89366" y="2107542"/>
              <a:ext cx="555856" cy="565226"/>
            </a:xfrm>
            <a:custGeom>
              <a:avLst/>
              <a:gdLst>
                <a:gd name="T0" fmla="*/ 1 w 130"/>
                <a:gd name="T1" fmla="*/ 132 h 132"/>
                <a:gd name="T2" fmla="*/ 0 w 130"/>
                <a:gd name="T3" fmla="*/ 115 h 132"/>
                <a:gd name="T4" fmla="*/ 115 w 130"/>
                <a:gd name="T5" fmla="*/ 0 h 132"/>
                <a:gd name="T6" fmla="*/ 130 w 130"/>
                <a:gd name="T7" fmla="*/ 0 h 132"/>
              </a:gdLst>
              <a:ahLst/>
              <a:cxnLst>
                <a:cxn ang="0">
                  <a:pos x="T0" y="T1"/>
                </a:cxn>
                <a:cxn ang="0">
                  <a:pos x="T2" y="T3"/>
                </a:cxn>
                <a:cxn ang="0">
                  <a:pos x="T4" y="T5"/>
                </a:cxn>
                <a:cxn ang="0">
                  <a:pos x="T6" y="T7"/>
                </a:cxn>
              </a:cxnLst>
              <a:rect l="0" t="0" r="r" b="b"/>
              <a:pathLst>
                <a:path w="130" h="132">
                  <a:moveTo>
                    <a:pt x="1" y="132"/>
                  </a:moveTo>
                  <a:cubicBezTo>
                    <a:pt x="1" y="126"/>
                    <a:pt x="0" y="120"/>
                    <a:pt x="0" y="115"/>
                  </a:cubicBezTo>
                  <a:cubicBezTo>
                    <a:pt x="0" y="51"/>
                    <a:pt x="51" y="0"/>
                    <a:pt x="115" y="0"/>
                  </a:cubicBezTo>
                  <a:cubicBezTo>
                    <a:pt x="121" y="0"/>
                    <a:pt x="126" y="0"/>
                    <a:pt x="130"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defRPr/>
              </a:pPr>
              <a:endParaRPr lang="en-US" dirty="0">
                <a:solidFill>
                  <a:srgbClr val="000000"/>
                </a:solidFill>
                <a:latin typeface="Segoe UI"/>
              </a:endParaRPr>
            </a:p>
          </p:txBody>
        </p:sp>
        <p:sp>
          <p:nvSpPr>
            <p:cNvPr id="56" name="Freeform 6">
              <a:extLst>
                <a:ext uri="{FF2B5EF4-FFF2-40B4-BE49-F238E27FC236}">
                  <a16:creationId xmlns:a16="http://schemas.microsoft.com/office/drawing/2014/main" id="{D5974B6A-AC42-4843-8766-52D187D9DE5D}"/>
                </a:ext>
              </a:extLst>
            </p:cNvPr>
            <p:cNvSpPr>
              <a:spLocks/>
            </p:cNvSpPr>
            <p:nvPr/>
          </p:nvSpPr>
          <p:spPr bwMode="auto">
            <a:xfrm>
              <a:off x="266632" y="2538488"/>
              <a:ext cx="630804" cy="552734"/>
            </a:xfrm>
            <a:custGeom>
              <a:avLst/>
              <a:gdLst>
                <a:gd name="T0" fmla="*/ 0 w 147"/>
                <a:gd name="T1" fmla="*/ 125 h 129"/>
                <a:gd name="T2" fmla="*/ 32 w 147"/>
                <a:gd name="T3" fmla="*/ 129 h 129"/>
                <a:gd name="T4" fmla="*/ 147 w 147"/>
                <a:gd name="T5" fmla="*/ 14 h 129"/>
                <a:gd name="T6" fmla="*/ 146 w 147"/>
                <a:gd name="T7" fmla="*/ 0 h 129"/>
              </a:gdLst>
              <a:ahLst/>
              <a:cxnLst>
                <a:cxn ang="0">
                  <a:pos x="T0" y="T1"/>
                </a:cxn>
                <a:cxn ang="0">
                  <a:pos x="T2" y="T3"/>
                </a:cxn>
                <a:cxn ang="0">
                  <a:pos x="T4" y="T5"/>
                </a:cxn>
                <a:cxn ang="0">
                  <a:pos x="T6" y="T7"/>
                </a:cxn>
              </a:cxnLst>
              <a:rect l="0" t="0" r="r" b="b"/>
              <a:pathLst>
                <a:path w="147" h="129">
                  <a:moveTo>
                    <a:pt x="0" y="125"/>
                  </a:moveTo>
                  <a:cubicBezTo>
                    <a:pt x="10" y="127"/>
                    <a:pt x="21" y="129"/>
                    <a:pt x="32" y="129"/>
                  </a:cubicBezTo>
                  <a:cubicBezTo>
                    <a:pt x="96" y="129"/>
                    <a:pt x="147" y="77"/>
                    <a:pt x="147" y="14"/>
                  </a:cubicBezTo>
                  <a:cubicBezTo>
                    <a:pt x="147" y="9"/>
                    <a:pt x="147" y="4"/>
                    <a:pt x="146"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defRPr/>
              </a:pPr>
              <a:endParaRPr lang="en-US" dirty="0">
                <a:solidFill>
                  <a:srgbClr val="000000"/>
                </a:solidFill>
                <a:latin typeface="Segoe UI"/>
              </a:endParaRPr>
            </a:p>
          </p:txBody>
        </p:sp>
        <p:sp>
          <p:nvSpPr>
            <p:cNvPr id="57" name="Freeform 7">
              <a:extLst>
                <a:ext uri="{FF2B5EF4-FFF2-40B4-BE49-F238E27FC236}">
                  <a16:creationId xmlns:a16="http://schemas.microsoft.com/office/drawing/2014/main" id="{385DFCFB-30AE-4CDC-8681-049CC5B418AF}"/>
                </a:ext>
              </a:extLst>
            </p:cNvPr>
            <p:cNvSpPr>
              <a:spLocks/>
            </p:cNvSpPr>
            <p:nvPr/>
          </p:nvSpPr>
          <p:spPr bwMode="auto">
            <a:xfrm>
              <a:off x="263510" y="2988171"/>
              <a:ext cx="140525" cy="218595"/>
            </a:xfrm>
            <a:custGeom>
              <a:avLst/>
              <a:gdLst>
                <a:gd name="T0" fmla="*/ 33 w 33"/>
                <a:gd name="T1" fmla="*/ 0 h 51"/>
                <a:gd name="T2" fmla="*/ 0 w 33"/>
                <a:gd name="T3" fmla="*/ 19 h 51"/>
                <a:gd name="T4" fmla="*/ 20 w 33"/>
                <a:gd name="T5" fmla="*/ 51 h 51"/>
              </a:gdLst>
              <a:ahLst/>
              <a:cxnLst>
                <a:cxn ang="0">
                  <a:pos x="T0" y="T1"/>
                </a:cxn>
                <a:cxn ang="0">
                  <a:pos x="T2" y="T3"/>
                </a:cxn>
                <a:cxn ang="0">
                  <a:pos x="T4" y="T5"/>
                </a:cxn>
              </a:cxnLst>
              <a:rect l="0" t="0" r="r" b="b"/>
              <a:pathLst>
                <a:path w="33" h="51">
                  <a:moveTo>
                    <a:pt x="33" y="0"/>
                  </a:moveTo>
                  <a:cubicBezTo>
                    <a:pt x="0" y="19"/>
                    <a:pt x="0" y="19"/>
                    <a:pt x="0" y="19"/>
                  </a:cubicBezTo>
                  <a:cubicBezTo>
                    <a:pt x="20" y="51"/>
                    <a:pt x="20" y="51"/>
                    <a:pt x="20" y="5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defRPr/>
              </a:pPr>
              <a:endParaRPr lang="en-US" dirty="0">
                <a:solidFill>
                  <a:srgbClr val="000000"/>
                </a:solidFill>
                <a:latin typeface="Segoe UI"/>
              </a:endParaRPr>
            </a:p>
          </p:txBody>
        </p:sp>
        <p:sp>
          <p:nvSpPr>
            <p:cNvPr id="58" name="Freeform 8">
              <a:extLst>
                <a:ext uri="{FF2B5EF4-FFF2-40B4-BE49-F238E27FC236}">
                  <a16:creationId xmlns:a16="http://schemas.microsoft.com/office/drawing/2014/main" id="{E128A4F2-4730-40C5-B412-F1AB3D3DC967}"/>
                </a:ext>
              </a:extLst>
            </p:cNvPr>
            <p:cNvSpPr>
              <a:spLocks/>
            </p:cNvSpPr>
            <p:nvPr/>
          </p:nvSpPr>
          <p:spPr bwMode="auto">
            <a:xfrm rot="20858347">
              <a:off x="333774" y="1982903"/>
              <a:ext cx="140525" cy="221719"/>
            </a:xfrm>
            <a:custGeom>
              <a:avLst/>
              <a:gdLst>
                <a:gd name="T0" fmla="*/ 0 w 33"/>
                <a:gd name="T1" fmla="*/ 52 h 52"/>
                <a:gd name="T2" fmla="*/ 33 w 33"/>
                <a:gd name="T3" fmla="*/ 32 h 52"/>
                <a:gd name="T4" fmla="*/ 13 w 33"/>
                <a:gd name="T5" fmla="*/ 0 h 52"/>
              </a:gdLst>
              <a:ahLst/>
              <a:cxnLst>
                <a:cxn ang="0">
                  <a:pos x="T0" y="T1"/>
                </a:cxn>
                <a:cxn ang="0">
                  <a:pos x="T2" y="T3"/>
                </a:cxn>
                <a:cxn ang="0">
                  <a:pos x="T4" y="T5"/>
                </a:cxn>
              </a:cxnLst>
              <a:rect l="0" t="0" r="r" b="b"/>
              <a:pathLst>
                <a:path w="33" h="52">
                  <a:moveTo>
                    <a:pt x="0" y="52"/>
                  </a:moveTo>
                  <a:cubicBezTo>
                    <a:pt x="33" y="32"/>
                    <a:pt x="33" y="32"/>
                    <a:pt x="33" y="32"/>
                  </a:cubicBezTo>
                  <a:cubicBezTo>
                    <a:pt x="13" y="0"/>
                    <a:pt x="13" y="0"/>
                    <a:pt x="13"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defRPr/>
              </a:pPr>
              <a:endParaRPr lang="en-US" dirty="0">
                <a:solidFill>
                  <a:srgbClr val="000000"/>
                </a:solidFill>
                <a:latin typeface="Segoe UI"/>
              </a:endParaRPr>
            </a:p>
          </p:txBody>
        </p:sp>
        <p:sp>
          <p:nvSpPr>
            <p:cNvPr id="59" name="Oval 10">
              <a:extLst>
                <a:ext uri="{FF2B5EF4-FFF2-40B4-BE49-F238E27FC236}">
                  <a16:creationId xmlns:a16="http://schemas.microsoft.com/office/drawing/2014/main" id="{198FFD93-5DE4-4767-9E15-C735EC9F98D6}"/>
                </a:ext>
              </a:extLst>
            </p:cNvPr>
            <p:cNvSpPr>
              <a:spLocks noChangeArrowheads="1"/>
            </p:cNvSpPr>
            <p:nvPr/>
          </p:nvSpPr>
          <p:spPr bwMode="auto">
            <a:xfrm>
              <a:off x="-72112" y="2783587"/>
              <a:ext cx="235676" cy="233113"/>
            </a:xfrm>
            <a:prstGeom prst="ellipse">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defRPr/>
              </a:pPr>
              <a:endParaRPr lang="en-US" dirty="0">
                <a:solidFill>
                  <a:srgbClr val="000000"/>
                </a:solidFill>
                <a:latin typeface="Segoe UI"/>
              </a:endParaRPr>
            </a:p>
          </p:txBody>
        </p:sp>
        <p:sp>
          <p:nvSpPr>
            <p:cNvPr id="60" name="Rectangle 59">
              <a:extLst>
                <a:ext uri="{FF2B5EF4-FFF2-40B4-BE49-F238E27FC236}">
                  <a16:creationId xmlns:a16="http://schemas.microsoft.com/office/drawing/2014/main" id="{DD8A1160-30AE-45F4-9756-E4340B9D3A87}"/>
                </a:ext>
              </a:extLst>
            </p:cNvPr>
            <p:cNvSpPr/>
            <p:nvPr/>
          </p:nvSpPr>
          <p:spPr bwMode="auto">
            <a:xfrm>
              <a:off x="609219" y="2200614"/>
              <a:ext cx="202980" cy="202980"/>
            </a:xfrm>
            <a:prstGeom prst="rect">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defRPr/>
              </a:pPr>
              <a:endParaRPr lang="en-US" dirty="0">
                <a:solidFill>
                  <a:srgbClr val="000000"/>
                </a:solidFill>
                <a:latin typeface="Segoe UI"/>
              </a:endParaRPr>
            </a:p>
          </p:txBody>
        </p:sp>
      </p:grpSp>
      <p:sp>
        <p:nvSpPr>
          <p:cNvPr id="61" name="TextBox 60">
            <a:extLst>
              <a:ext uri="{FF2B5EF4-FFF2-40B4-BE49-F238E27FC236}">
                <a16:creationId xmlns:a16="http://schemas.microsoft.com/office/drawing/2014/main" id="{E2B438D8-A0F3-40BD-B8F5-A0F562020522}"/>
              </a:ext>
            </a:extLst>
          </p:cNvPr>
          <p:cNvSpPr txBox="1"/>
          <p:nvPr/>
        </p:nvSpPr>
        <p:spPr>
          <a:xfrm>
            <a:off x="7656540" y="4565188"/>
            <a:ext cx="688212" cy="233557"/>
          </a:xfrm>
          <a:prstGeom prst="rect">
            <a:avLst/>
          </a:prstGeom>
          <a:noFill/>
        </p:spPr>
        <p:txBody>
          <a:bodyPr wrap="square" lIns="91427" tIns="45713" rIns="91427" bIns="45713" rtlCol="0">
            <a:spAutoFit/>
          </a:bodyPr>
          <a:lstStyle/>
          <a:p>
            <a:pPr algn="ctr" defTabSz="914225">
              <a:lnSpc>
                <a:spcPct val="90000"/>
              </a:lnSpc>
              <a:spcAft>
                <a:spcPts val="600"/>
              </a:spcAft>
              <a:defRPr/>
            </a:pPr>
            <a:r>
              <a:rPr lang="en-US" sz="1000" b="1" kern="0" dirty="0">
                <a:ln>
                  <a:solidFill>
                    <a:srgbClr val="FFFFFF">
                      <a:alpha val="0"/>
                    </a:srgbClr>
                  </a:solidFill>
                </a:ln>
                <a:solidFill>
                  <a:srgbClr val="0078D7"/>
                </a:solidFill>
                <a:latin typeface="Segoe UI Semibold" charset="0"/>
                <a:cs typeface="Segoe UI Semibold" charset="0"/>
              </a:rPr>
              <a:t>VNet1</a:t>
            </a:r>
          </a:p>
        </p:txBody>
      </p:sp>
      <p:sp>
        <p:nvSpPr>
          <p:cNvPr id="62" name="TextBox 61">
            <a:extLst>
              <a:ext uri="{FF2B5EF4-FFF2-40B4-BE49-F238E27FC236}">
                <a16:creationId xmlns:a16="http://schemas.microsoft.com/office/drawing/2014/main" id="{65A4152A-91B2-4A57-8407-C1996AA0910B}"/>
              </a:ext>
            </a:extLst>
          </p:cNvPr>
          <p:cNvSpPr txBox="1"/>
          <p:nvPr/>
        </p:nvSpPr>
        <p:spPr>
          <a:xfrm>
            <a:off x="5799953" y="1560910"/>
            <a:ext cx="5803005" cy="328633"/>
          </a:xfrm>
          <a:prstGeom prst="rect">
            <a:avLst/>
          </a:prstGeom>
          <a:noFill/>
        </p:spPr>
        <p:txBody>
          <a:bodyPr wrap="square" tIns="0" rtlCol="0">
            <a:spAutoFit/>
          </a:bodyPr>
          <a:lstStyle/>
          <a:p>
            <a:pPr defTabSz="914225">
              <a:defRPr/>
            </a:pPr>
            <a:r>
              <a:rPr lang="en-US" dirty="0">
                <a:solidFill>
                  <a:srgbClr val="0078D4"/>
                </a:solidFill>
                <a:latin typeface="Segoe UI Semibold"/>
              </a:rPr>
              <a:t>VNET support in SQL Database Managed Instance</a:t>
            </a:r>
          </a:p>
        </p:txBody>
      </p:sp>
      <p:grpSp>
        <p:nvGrpSpPr>
          <p:cNvPr id="63" name="Group 62">
            <a:extLst>
              <a:ext uri="{FF2B5EF4-FFF2-40B4-BE49-F238E27FC236}">
                <a16:creationId xmlns:a16="http://schemas.microsoft.com/office/drawing/2014/main" id="{DBC5B09F-2AD6-4162-9D58-8C37C4B035D0}"/>
              </a:ext>
            </a:extLst>
          </p:cNvPr>
          <p:cNvGrpSpPr/>
          <p:nvPr/>
        </p:nvGrpSpPr>
        <p:grpSpPr>
          <a:xfrm>
            <a:off x="6454512" y="2991180"/>
            <a:ext cx="483409" cy="498127"/>
            <a:chOff x="4266208" y="1505273"/>
            <a:chExt cx="698887" cy="720165"/>
          </a:xfrm>
        </p:grpSpPr>
        <p:sp>
          <p:nvSpPr>
            <p:cNvPr id="64" name="Freeform: Shape 63">
              <a:extLst>
                <a:ext uri="{FF2B5EF4-FFF2-40B4-BE49-F238E27FC236}">
                  <a16:creationId xmlns:a16="http://schemas.microsoft.com/office/drawing/2014/main" id="{2C7F139C-135E-45D0-BFB5-F7EBEAF2F1E3}"/>
                </a:ext>
              </a:extLst>
            </p:cNvPr>
            <p:cNvSpPr/>
            <p:nvPr/>
          </p:nvSpPr>
          <p:spPr bwMode="auto">
            <a:xfrm flipH="1">
              <a:off x="4266208" y="1505273"/>
              <a:ext cx="463635" cy="605598"/>
            </a:xfrm>
            <a:custGeom>
              <a:avLst/>
              <a:gdLst>
                <a:gd name="connsiteX0" fmla="*/ 241548 w 489702"/>
                <a:gd name="connsiteY0" fmla="*/ 312298 h 639648"/>
                <a:gd name="connsiteX1" fmla="*/ 225297 w 489702"/>
                <a:gd name="connsiteY1" fmla="*/ 321375 h 639648"/>
                <a:gd name="connsiteX2" fmla="*/ 219357 w 489702"/>
                <a:gd name="connsiteY2" fmla="*/ 346201 h 639648"/>
                <a:gd name="connsiteX3" fmla="*/ 225648 w 489702"/>
                <a:gd name="connsiteY3" fmla="*/ 369870 h 639648"/>
                <a:gd name="connsiteX4" fmla="*/ 242160 w 489702"/>
                <a:gd name="connsiteY4" fmla="*/ 378678 h 639648"/>
                <a:gd name="connsiteX5" fmla="*/ 259153 w 489702"/>
                <a:gd name="connsiteY5" fmla="*/ 369959 h 639648"/>
                <a:gd name="connsiteX6" fmla="*/ 265401 w 489702"/>
                <a:gd name="connsiteY6" fmla="*/ 345666 h 639648"/>
                <a:gd name="connsiteX7" fmla="*/ 259110 w 489702"/>
                <a:gd name="connsiteY7" fmla="*/ 321018 h 639648"/>
                <a:gd name="connsiteX8" fmla="*/ 241548 w 489702"/>
                <a:gd name="connsiteY8" fmla="*/ 312298 h 639648"/>
                <a:gd name="connsiteX9" fmla="*/ 161681 w 489702"/>
                <a:gd name="connsiteY9" fmla="*/ 281690 h 639648"/>
                <a:gd name="connsiteX10" fmla="*/ 161681 w 489702"/>
                <a:gd name="connsiteY10" fmla="*/ 409290 h 639648"/>
                <a:gd name="connsiteX11" fmla="*/ 80776 w 489702"/>
                <a:gd name="connsiteY11" fmla="*/ 409290 h 639648"/>
                <a:gd name="connsiteX12" fmla="*/ 80776 w 489702"/>
                <a:gd name="connsiteY12" fmla="*/ 379213 h 639648"/>
                <a:gd name="connsiteX13" fmla="*/ 123937 w 489702"/>
                <a:gd name="connsiteY13" fmla="*/ 379213 h 639648"/>
                <a:gd name="connsiteX14" fmla="*/ 123937 w 489702"/>
                <a:gd name="connsiteY14" fmla="*/ 281690 h 639648"/>
                <a:gd name="connsiteX15" fmla="*/ 241199 w 489702"/>
                <a:gd name="connsiteY15" fmla="*/ 279553 h 639648"/>
                <a:gd name="connsiteX16" fmla="*/ 274576 w 489702"/>
                <a:gd name="connsiteY16" fmla="*/ 288051 h 639648"/>
                <a:gd name="connsiteX17" fmla="*/ 297379 w 489702"/>
                <a:gd name="connsiteY17" fmla="*/ 312121 h 639648"/>
                <a:gd name="connsiteX18" fmla="*/ 305505 w 489702"/>
                <a:gd name="connsiteY18" fmla="*/ 347180 h 639648"/>
                <a:gd name="connsiteX19" fmla="*/ 297466 w 489702"/>
                <a:gd name="connsiteY19" fmla="*/ 380503 h 639648"/>
                <a:gd name="connsiteX20" fmla="*/ 274968 w 489702"/>
                <a:gd name="connsiteY20" fmla="*/ 403372 h 639648"/>
                <a:gd name="connsiteX21" fmla="*/ 242859 w 489702"/>
                <a:gd name="connsiteY21" fmla="*/ 411514 h 639648"/>
                <a:gd name="connsiteX22" fmla="*/ 228269 w 489702"/>
                <a:gd name="connsiteY22" fmla="*/ 410000 h 639648"/>
                <a:gd name="connsiteX23" fmla="*/ 212367 w 489702"/>
                <a:gd name="connsiteY23" fmla="*/ 426462 h 639648"/>
                <a:gd name="connsiteX24" fmla="*/ 165012 w 489702"/>
                <a:gd name="connsiteY24" fmla="*/ 426462 h 639648"/>
                <a:gd name="connsiteX25" fmla="*/ 198125 w 489702"/>
                <a:gd name="connsiteY25" fmla="*/ 393894 h 639648"/>
                <a:gd name="connsiteX26" fmla="*/ 179340 w 489702"/>
                <a:gd name="connsiteY26" fmla="*/ 345133 h 639648"/>
                <a:gd name="connsiteX27" fmla="*/ 187072 w 489702"/>
                <a:gd name="connsiteY27" fmla="*/ 310918 h 639648"/>
                <a:gd name="connsiteX28" fmla="*/ 209003 w 489702"/>
                <a:gd name="connsiteY28" fmla="*/ 287696 h 639648"/>
                <a:gd name="connsiteX29" fmla="*/ 241199 w 489702"/>
                <a:gd name="connsiteY29" fmla="*/ 279553 h 639648"/>
                <a:gd name="connsiteX30" fmla="*/ 358076 w 489702"/>
                <a:gd name="connsiteY30" fmla="*/ 279553 h 639648"/>
                <a:gd name="connsiteX31" fmla="*/ 395122 w 489702"/>
                <a:gd name="connsiteY31" fmla="*/ 290631 h 639648"/>
                <a:gd name="connsiteX32" fmla="*/ 408926 w 489702"/>
                <a:gd name="connsiteY32" fmla="*/ 320218 h 639648"/>
                <a:gd name="connsiteX33" fmla="*/ 378695 w 489702"/>
                <a:gd name="connsiteY33" fmla="*/ 358482 h 639648"/>
                <a:gd name="connsiteX34" fmla="*/ 365895 w 489702"/>
                <a:gd name="connsiteY34" fmla="*/ 364087 h 639648"/>
                <a:gd name="connsiteX35" fmla="*/ 360741 w 489702"/>
                <a:gd name="connsiteY35" fmla="*/ 368491 h 639648"/>
                <a:gd name="connsiteX36" fmla="*/ 359037 w 489702"/>
                <a:gd name="connsiteY36" fmla="*/ 373963 h 639648"/>
                <a:gd name="connsiteX37" fmla="*/ 362444 w 489702"/>
                <a:gd name="connsiteY37" fmla="*/ 380593 h 639648"/>
                <a:gd name="connsiteX38" fmla="*/ 372054 w 489702"/>
                <a:gd name="connsiteY38" fmla="*/ 382861 h 639648"/>
                <a:gd name="connsiteX39" fmla="*/ 389792 w 489702"/>
                <a:gd name="connsiteY39" fmla="*/ 379258 h 639648"/>
                <a:gd name="connsiteX40" fmla="*/ 407178 w 489702"/>
                <a:gd name="connsiteY40" fmla="*/ 369782 h 639648"/>
                <a:gd name="connsiteX41" fmla="*/ 407178 w 489702"/>
                <a:gd name="connsiteY41" fmla="*/ 404750 h 639648"/>
                <a:gd name="connsiteX42" fmla="*/ 371182 w 489702"/>
                <a:gd name="connsiteY42" fmla="*/ 411514 h 639648"/>
                <a:gd name="connsiteX43" fmla="*/ 342175 w 489702"/>
                <a:gd name="connsiteY43" fmla="*/ 406887 h 639648"/>
                <a:gd name="connsiteX44" fmla="*/ 323435 w 489702"/>
                <a:gd name="connsiteY44" fmla="*/ 392828 h 639648"/>
                <a:gd name="connsiteX45" fmla="*/ 316749 w 489702"/>
                <a:gd name="connsiteY45" fmla="*/ 370672 h 639648"/>
                <a:gd name="connsiteX46" fmla="*/ 324832 w 489702"/>
                <a:gd name="connsiteY46" fmla="*/ 348070 h 639648"/>
                <a:gd name="connsiteX47" fmla="*/ 352397 w 489702"/>
                <a:gd name="connsiteY47" fmla="*/ 330539 h 639648"/>
                <a:gd name="connsiteX48" fmla="*/ 365372 w 489702"/>
                <a:gd name="connsiteY48" fmla="*/ 323734 h 639648"/>
                <a:gd name="connsiteX49" fmla="*/ 368474 w 489702"/>
                <a:gd name="connsiteY49" fmla="*/ 317104 h 639648"/>
                <a:gd name="connsiteX50" fmla="*/ 364628 w 489702"/>
                <a:gd name="connsiteY50" fmla="*/ 310519 h 639648"/>
                <a:gd name="connsiteX51" fmla="*/ 354493 w 489702"/>
                <a:gd name="connsiteY51" fmla="*/ 308117 h 639648"/>
                <a:gd name="connsiteX52" fmla="*/ 323389 w 489702"/>
                <a:gd name="connsiteY52" fmla="*/ 316925 h 639648"/>
                <a:gd name="connsiteX53" fmla="*/ 323389 w 489702"/>
                <a:gd name="connsiteY53" fmla="*/ 284448 h 639648"/>
                <a:gd name="connsiteX54" fmla="*/ 336015 w 489702"/>
                <a:gd name="connsiteY54" fmla="*/ 281421 h 639648"/>
                <a:gd name="connsiteX55" fmla="*/ 346019 w 489702"/>
                <a:gd name="connsiteY55" fmla="*/ 280086 h 639648"/>
                <a:gd name="connsiteX56" fmla="*/ 358076 w 489702"/>
                <a:gd name="connsiteY56" fmla="*/ 279553 h 639648"/>
                <a:gd name="connsiteX57" fmla="*/ 244851 w 489702"/>
                <a:gd name="connsiteY57" fmla="*/ 36696 h 639648"/>
                <a:gd name="connsiteX58" fmla="*/ 413858 w 489702"/>
                <a:gd name="connsiteY58" fmla="*/ 87213 h 639648"/>
                <a:gd name="connsiteX59" fmla="*/ 244851 w 489702"/>
                <a:gd name="connsiteY59" fmla="*/ 137730 h 639648"/>
                <a:gd name="connsiteX60" fmla="*/ 75844 w 489702"/>
                <a:gd name="connsiteY60" fmla="*/ 87213 h 639648"/>
                <a:gd name="connsiteX61" fmla="*/ 244851 w 489702"/>
                <a:gd name="connsiteY61" fmla="*/ 36696 h 639648"/>
                <a:gd name="connsiteX62" fmla="*/ 244851 w 489702"/>
                <a:gd name="connsiteY62" fmla="*/ 0 h 639648"/>
                <a:gd name="connsiteX63" fmla="*/ 1263 w 489702"/>
                <a:gd name="connsiteY63" fmla="*/ 91320 h 639648"/>
                <a:gd name="connsiteX64" fmla="*/ 374 w 489702"/>
                <a:gd name="connsiteY64" fmla="*/ 98642 h 639648"/>
                <a:gd name="connsiteX65" fmla="*/ 0 w 489702"/>
                <a:gd name="connsiteY65" fmla="*/ 98642 h 639648"/>
                <a:gd name="connsiteX66" fmla="*/ 0 w 489702"/>
                <a:gd name="connsiteY66" fmla="*/ 101720 h 639648"/>
                <a:gd name="connsiteX67" fmla="*/ 0 w 489702"/>
                <a:gd name="connsiteY67" fmla="*/ 537928 h 639648"/>
                <a:gd name="connsiteX68" fmla="*/ 0 w 489702"/>
                <a:gd name="connsiteY68" fmla="*/ 537929 h 639648"/>
                <a:gd name="connsiteX69" fmla="*/ 0 w 489702"/>
                <a:gd name="connsiteY69" fmla="*/ 537931 h 639648"/>
                <a:gd name="connsiteX70" fmla="*/ 0 w 489702"/>
                <a:gd name="connsiteY70" fmla="*/ 541006 h 639648"/>
                <a:gd name="connsiteX71" fmla="*/ 374 w 489702"/>
                <a:gd name="connsiteY71" fmla="*/ 541006 h 639648"/>
                <a:gd name="connsiteX72" fmla="*/ 1263 w 489702"/>
                <a:gd name="connsiteY72" fmla="*/ 548330 h 639648"/>
                <a:gd name="connsiteX73" fmla="*/ 244851 w 489702"/>
                <a:gd name="connsiteY73" fmla="*/ 639648 h 639648"/>
                <a:gd name="connsiteX74" fmla="*/ 488437 w 489702"/>
                <a:gd name="connsiteY74" fmla="*/ 548330 h 639648"/>
                <a:gd name="connsiteX75" fmla="*/ 489328 w 489702"/>
                <a:gd name="connsiteY75" fmla="*/ 541006 h 639648"/>
                <a:gd name="connsiteX76" fmla="*/ 489702 w 489702"/>
                <a:gd name="connsiteY76" fmla="*/ 541006 h 639648"/>
                <a:gd name="connsiteX77" fmla="*/ 489702 w 489702"/>
                <a:gd name="connsiteY77" fmla="*/ 537929 h 639648"/>
                <a:gd name="connsiteX78" fmla="*/ 489702 w 489702"/>
                <a:gd name="connsiteY78" fmla="*/ 101720 h 639648"/>
                <a:gd name="connsiteX79" fmla="*/ 489702 w 489702"/>
                <a:gd name="connsiteY79" fmla="*/ 101719 h 639648"/>
                <a:gd name="connsiteX80" fmla="*/ 488437 w 489702"/>
                <a:gd name="connsiteY80" fmla="*/ 91320 h 639648"/>
                <a:gd name="connsiteX81" fmla="*/ 244851 w 489702"/>
                <a:gd name="connsiteY81" fmla="*/ 0 h 639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489702" h="639648">
                  <a:moveTo>
                    <a:pt x="241548" y="312298"/>
                  </a:moveTo>
                  <a:cubicBezTo>
                    <a:pt x="234676" y="312298"/>
                    <a:pt x="229258" y="315323"/>
                    <a:pt x="225297" y="321375"/>
                  </a:cubicBezTo>
                  <a:cubicBezTo>
                    <a:pt x="221338" y="327425"/>
                    <a:pt x="219357" y="335701"/>
                    <a:pt x="219357" y="346201"/>
                  </a:cubicBezTo>
                  <a:cubicBezTo>
                    <a:pt x="219357" y="356107"/>
                    <a:pt x="221453" y="363997"/>
                    <a:pt x="225648" y="369870"/>
                  </a:cubicBezTo>
                  <a:cubicBezTo>
                    <a:pt x="229842" y="375742"/>
                    <a:pt x="235346" y="378678"/>
                    <a:pt x="242160" y="378678"/>
                  </a:cubicBezTo>
                  <a:cubicBezTo>
                    <a:pt x="249324" y="378678"/>
                    <a:pt x="254988" y="375773"/>
                    <a:pt x="259153" y="369959"/>
                  </a:cubicBezTo>
                  <a:cubicBezTo>
                    <a:pt x="263319" y="364145"/>
                    <a:pt x="265401" y="356049"/>
                    <a:pt x="265401" y="345666"/>
                  </a:cubicBezTo>
                  <a:cubicBezTo>
                    <a:pt x="265401" y="335049"/>
                    <a:pt x="263305" y="326833"/>
                    <a:pt x="259110" y="321018"/>
                  </a:cubicBezTo>
                  <a:cubicBezTo>
                    <a:pt x="254916" y="315206"/>
                    <a:pt x="249063" y="312298"/>
                    <a:pt x="241548" y="312298"/>
                  </a:cubicBezTo>
                  <a:close/>
                  <a:moveTo>
                    <a:pt x="161681" y="281690"/>
                  </a:moveTo>
                  <a:lnTo>
                    <a:pt x="161681" y="409290"/>
                  </a:lnTo>
                  <a:lnTo>
                    <a:pt x="80776" y="409290"/>
                  </a:lnTo>
                  <a:lnTo>
                    <a:pt x="80776" y="379213"/>
                  </a:lnTo>
                  <a:lnTo>
                    <a:pt x="123937" y="379213"/>
                  </a:lnTo>
                  <a:lnTo>
                    <a:pt x="123937" y="281690"/>
                  </a:lnTo>
                  <a:close/>
                  <a:moveTo>
                    <a:pt x="241199" y="279553"/>
                  </a:moveTo>
                  <a:cubicBezTo>
                    <a:pt x="253665" y="279553"/>
                    <a:pt x="264789" y="282385"/>
                    <a:pt x="274576" y="288051"/>
                  </a:cubicBezTo>
                  <a:cubicBezTo>
                    <a:pt x="284360" y="293716"/>
                    <a:pt x="291962" y="301740"/>
                    <a:pt x="297379" y="312121"/>
                  </a:cubicBezTo>
                  <a:cubicBezTo>
                    <a:pt x="302796" y="322502"/>
                    <a:pt x="305505" y="334189"/>
                    <a:pt x="305505" y="347180"/>
                  </a:cubicBezTo>
                  <a:cubicBezTo>
                    <a:pt x="305505" y="359578"/>
                    <a:pt x="302824" y="370687"/>
                    <a:pt x="297466" y="380503"/>
                  </a:cubicBezTo>
                  <a:cubicBezTo>
                    <a:pt x="292107" y="390322"/>
                    <a:pt x="284607" y="397945"/>
                    <a:pt x="274968" y="403372"/>
                  </a:cubicBezTo>
                  <a:cubicBezTo>
                    <a:pt x="265328" y="408799"/>
                    <a:pt x="254626" y="411514"/>
                    <a:pt x="242859" y="411514"/>
                  </a:cubicBezTo>
                  <a:cubicBezTo>
                    <a:pt x="237793" y="411514"/>
                    <a:pt x="232927" y="411010"/>
                    <a:pt x="228269" y="410000"/>
                  </a:cubicBezTo>
                  <a:lnTo>
                    <a:pt x="212367" y="426462"/>
                  </a:lnTo>
                  <a:lnTo>
                    <a:pt x="165012" y="426462"/>
                  </a:lnTo>
                  <a:lnTo>
                    <a:pt x="198125" y="393894"/>
                  </a:lnTo>
                  <a:cubicBezTo>
                    <a:pt x="185601" y="381142"/>
                    <a:pt x="179340" y="364888"/>
                    <a:pt x="179340" y="345133"/>
                  </a:cubicBezTo>
                  <a:cubicBezTo>
                    <a:pt x="179340" y="332379"/>
                    <a:pt x="181919" y="320974"/>
                    <a:pt x="187072" y="310918"/>
                  </a:cubicBezTo>
                  <a:cubicBezTo>
                    <a:pt x="192226" y="300864"/>
                    <a:pt x="199537" y="293122"/>
                    <a:pt x="209003" y="287696"/>
                  </a:cubicBezTo>
                  <a:cubicBezTo>
                    <a:pt x="218468" y="282268"/>
                    <a:pt x="229200" y="279553"/>
                    <a:pt x="241199" y="279553"/>
                  </a:cubicBezTo>
                  <a:close/>
                  <a:moveTo>
                    <a:pt x="358076" y="279553"/>
                  </a:moveTo>
                  <a:cubicBezTo>
                    <a:pt x="373570" y="279553"/>
                    <a:pt x="385917" y="283246"/>
                    <a:pt x="395122" y="290631"/>
                  </a:cubicBezTo>
                  <a:cubicBezTo>
                    <a:pt x="404325" y="298016"/>
                    <a:pt x="408926" y="307879"/>
                    <a:pt x="408926" y="320218"/>
                  </a:cubicBezTo>
                  <a:cubicBezTo>
                    <a:pt x="408926" y="337837"/>
                    <a:pt x="398849" y="350591"/>
                    <a:pt x="378695" y="358482"/>
                  </a:cubicBezTo>
                  <a:cubicBezTo>
                    <a:pt x="372462" y="360853"/>
                    <a:pt x="368197" y="362722"/>
                    <a:pt x="365895" y="364087"/>
                  </a:cubicBezTo>
                  <a:cubicBezTo>
                    <a:pt x="363595" y="365451"/>
                    <a:pt x="361877" y="366919"/>
                    <a:pt x="360741" y="368491"/>
                  </a:cubicBezTo>
                  <a:cubicBezTo>
                    <a:pt x="359604" y="370062"/>
                    <a:pt x="359037" y="371888"/>
                    <a:pt x="359037" y="373963"/>
                  </a:cubicBezTo>
                  <a:cubicBezTo>
                    <a:pt x="359037" y="376871"/>
                    <a:pt x="360172" y="379079"/>
                    <a:pt x="362444" y="380593"/>
                  </a:cubicBezTo>
                  <a:cubicBezTo>
                    <a:pt x="364717" y="382104"/>
                    <a:pt x="367919" y="382861"/>
                    <a:pt x="372054" y="382861"/>
                  </a:cubicBezTo>
                  <a:cubicBezTo>
                    <a:pt x="377530" y="382861"/>
                    <a:pt x="383442" y="381660"/>
                    <a:pt x="389792" y="379258"/>
                  </a:cubicBezTo>
                  <a:cubicBezTo>
                    <a:pt x="396141" y="376856"/>
                    <a:pt x="401936" y="373697"/>
                    <a:pt x="407178" y="369782"/>
                  </a:cubicBezTo>
                  <a:lnTo>
                    <a:pt x="407178" y="404750"/>
                  </a:lnTo>
                  <a:cubicBezTo>
                    <a:pt x="396287" y="409260"/>
                    <a:pt x="384288" y="411514"/>
                    <a:pt x="371182" y="411514"/>
                  </a:cubicBezTo>
                  <a:cubicBezTo>
                    <a:pt x="359882" y="411514"/>
                    <a:pt x="350212" y="409971"/>
                    <a:pt x="342175" y="406887"/>
                  </a:cubicBezTo>
                  <a:cubicBezTo>
                    <a:pt x="334137" y="403802"/>
                    <a:pt x="327889" y="399115"/>
                    <a:pt x="323435" y="392828"/>
                  </a:cubicBezTo>
                  <a:cubicBezTo>
                    <a:pt x="318977" y="386538"/>
                    <a:pt x="316749" y="379153"/>
                    <a:pt x="316749" y="370672"/>
                  </a:cubicBezTo>
                  <a:cubicBezTo>
                    <a:pt x="316749" y="361951"/>
                    <a:pt x="319443" y="354416"/>
                    <a:pt x="324832" y="348070"/>
                  </a:cubicBezTo>
                  <a:cubicBezTo>
                    <a:pt x="330219" y="341722"/>
                    <a:pt x="339407" y="335879"/>
                    <a:pt x="352397" y="330539"/>
                  </a:cubicBezTo>
                  <a:cubicBezTo>
                    <a:pt x="358979" y="327752"/>
                    <a:pt x="363305" y="325484"/>
                    <a:pt x="365372" y="323734"/>
                  </a:cubicBezTo>
                  <a:cubicBezTo>
                    <a:pt x="367440" y="321984"/>
                    <a:pt x="368474" y="319773"/>
                    <a:pt x="368474" y="317104"/>
                  </a:cubicBezTo>
                  <a:cubicBezTo>
                    <a:pt x="368474" y="314316"/>
                    <a:pt x="367192" y="312121"/>
                    <a:pt x="364628" y="310519"/>
                  </a:cubicBezTo>
                  <a:cubicBezTo>
                    <a:pt x="362066" y="308917"/>
                    <a:pt x="358688" y="308117"/>
                    <a:pt x="354493" y="308117"/>
                  </a:cubicBezTo>
                  <a:cubicBezTo>
                    <a:pt x="344301" y="308117"/>
                    <a:pt x="333933" y="311054"/>
                    <a:pt x="323389" y="316925"/>
                  </a:cubicBezTo>
                  <a:lnTo>
                    <a:pt x="323389" y="284448"/>
                  </a:lnTo>
                  <a:cubicBezTo>
                    <a:pt x="328807" y="282965"/>
                    <a:pt x="333015" y="281955"/>
                    <a:pt x="336015" y="281421"/>
                  </a:cubicBezTo>
                  <a:cubicBezTo>
                    <a:pt x="339014" y="280888"/>
                    <a:pt x="342348" y="280444"/>
                    <a:pt x="346019" y="280086"/>
                  </a:cubicBezTo>
                  <a:cubicBezTo>
                    <a:pt x="349689" y="279730"/>
                    <a:pt x="353707" y="279553"/>
                    <a:pt x="358076" y="279553"/>
                  </a:cubicBezTo>
                  <a:close/>
                  <a:moveTo>
                    <a:pt x="244851" y="36696"/>
                  </a:moveTo>
                  <a:cubicBezTo>
                    <a:pt x="338192" y="36696"/>
                    <a:pt x="413858" y="59312"/>
                    <a:pt x="413858" y="87213"/>
                  </a:cubicBezTo>
                  <a:cubicBezTo>
                    <a:pt x="413858" y="115114"/>
                    <a:pt x="338192" y="137730"/>
                    <a:pt x="244851" y="137730"/>
                  </a:cubicBezTo>
                  <a:cubicBezTo>
                    <a:pt x="151511" y="137730"/>
                    <a:pt x="75844" y="115114"/>
                    <a:pt x="75844" y="87213"/>
                  </a:cubicBezTo>
                  <a:cubicBezTo>
                    <a:pt x="75844" y="59312"/>
                    <a:pt x="151511" y="36696"/>
                    <a:pt x="244851" y="36696"/>
                  </a:cubicBezTo>
                  <a:close/>
                  <a:moveTo>
                    <a:pt x="244851" y="0"/>
                  </a:moveTo>
                  <a:cubicBezTo>
                    <a:pt x="118076" y="0"/>
                    <a:pt x="13802" y="40027"/>
                    <a:pt x="1263" y="91320"/>
                  </a:cubicBezTo>
                  <a:lnTo>
                    <a:pt x="374" y="98642"/>
                  </a:lnTo>
                  <a:lnTo>
                    <a:pt x="0" y="98642"/>
                  </a:lnTo>
                  <a:lnTo>
                    <a:pt x="0" y="101720"/>
                  </a:lnTo>
                  <a:cubicBezTo>
                    <a:pt x="0" y="174933"/>
                    <a:pt x="0" y="465227"/>
                    <a:pt x="0" y="537928"/>
                  </a:cubicBezTo>
                  <a:lnTo>
                    <a:pt x="0" y="537929"/>
                  </a:lnTo>
                  <a:lnTo>
                    <a:pt x="0" y="537931"/>
                  </a:lnTo>
                  <a:lnTo>
                    <a:pt x="0" y="541006"/>
                  </a:lnTo>
                  <a:lnTo>
                    <a:pt x="374" y="541006"/>
                  </a:lnTo>
                  <a:lnTo>
                    <a:pt x="1263" y="548330"/>
                  </a:lnTo>
                  <a:cubicBezTo>
                    <a:pt x="13802" y="599621"/>
                    <a:pt x="118076" y="639648"/>
                    <a:pt x="244851" y="639648"/>
                  </a:cubicBezTo>
                  <a:cubicBezTo>
                    <a:pt x="371627" y="639648"/>
                    <a:pt x="475898" y="599621"/>
                    <a:pt x="488437" y="548330"/>
                  </a:cubicBezTo>
                  <a:lnTo>
                    <a:pt x="489328" y="541006"/>
                  </a:lnTo>
                  <a:lnTo>
                    <a:pt x="489702" y="541006"/>
                  </a:lnTo>
                  <a:lnTo>
                    <a:pt x="489702" y="537929"/>
                  </a:lnTo>
                  <a:lnTo>
                    <a:pt x="489702" y="101720"/>
                  </a:lnTo>
                  <a:lnTo>
                    <a:pt x="489702" y="101719"/>
                  </a:lnTo>
                  <a:lnTo>
                    <a:pt x="488437" y="91320"/>
                  </a:lnTo>
                  <a:cubicBezTo>
                    <a:pt x="475900" y="40027"/>
                    <a:pt x="371627" y="0"/>
                    <a:pt x="244851"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000" b="1" dirty="0">
                <a:solidFill>
                  <a:prstClr val="black"/>
                </a:solidFill>
                <a:latin typeface="Segoe UI Light"/>
                <a:ea typeface="Segoe UI" pitchFamily="34" charset="0"/>
                <a:cs typeface="Segoe UI" pitchFamily="34" charset="0"/>
              </a:endParaRPr>
            </a:p>
          </p:txBody>
        </p:sp>
        <p:sp>
          <p:nvSpPr>
            <p:cNvPr id="65" name="Freeform 146">
              <a:extLst>
                <a:ext uri="{FF2B5EF4-FFF2-40B4-BE49-F238E27FC236}">
                  <a16:creationId xmlns:a16="http://schemas.microsoft.com/office/drawing/2014/main" id="{D56D4CCB-4087-4940-8BAA-7EE83F8BD09B}"/>
                </a:ext>
              </a:extLst>
            </p:cNvPr>
            <p:cNvSpPr>
              <a:spLocks noChangeAspect="1"/>
            </p:cNvSpPr>
            <p:nvPr/>
          </p:nvSpPr>
          <p:spPr bwMode="auto">
            <a:xfrm>
              <a:off x="4469068" y="1911300"/>
              <a:ext cx="496027" cy="314138"/>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IN" sz="1961" b="1" dirty="0">
                <a:solidFill>
                  <a:srgbClr val="FFFFFF"/>
                </a:solidFill>
                <a:latin typeface="Segoe UI Light"/>
                <a:ea typeface="Segoe UI" pitchFamily="34" charset="0"/>
                <a:cs typeface="Segoe UI" pitchFamily="34" charset="0"/>
              </a:endParaRPr>
            </a:p>
          </p:txBody>
        </p:sp>
      </p:grpSp>
      <p:grpSp>
        <p:nvGrpSpPr>
          <p:cNvPr id="66" name="Group 65">
            <a:extLst>
              <a:ext uri="{FF2B5EF4-FFF2-40B4-BE49-F238E27FC236}">
                <a16:creationId xmlns:a16="http://schemas.microsoft.com/office/drawing/2014/main" id="{7D3F3702-328F-4341-9F33-F303E3796353}"/>
              </a:ext>
            </a:extLst>
          </p:cNvPr>
          <p:cNvGrpSpPr/>
          <p:nvPr/>
        </p:nvGrpSpPr>
        <p:grpSpPr>
          <a:xfrm>
            <a:off x="7686688" y="2991180"/>
            <a:ext cx="483409" cy="498127"/>
            <a:chOff x="4266208" y="1505273"/>
            <a:chExt cx="698887" cy="720165"/>
          </a:xfrm>
        </p:grpSpPr>
        <p:sp>
          <p:nvSpPr>
            <p:cNvPr id="67" name="Freeform: Shape 66">
              <a:extLst>
                <a:ext uri="{FF2B5EF4-FFF2-40B4-BE49-F238E27FC236}">
                  <a16:creationId xmlns:a16="http://schemas.microsoft.com/office/drawing/2014/main" id="{F0E2689A-A279-4645-A601-909CA5855FC7}"/>
                </a:ext>
              </a:extLst>
            </p:cNvPr>
            <p:cNvSpPr/>
            <p:nvPr/>
          </p:nvSpPr>
          <p:spPr bwMode="auto">
            <a:xfrm flipH="1">
              <a:off x="4266208" y="1505273"/>
              <a:ext cx="463635" cy="605598"/>
            </a:xfrm>
            <a:custGeom>
              <a:avLst/>
              <a:gdLst>
                <a:gd name="connsiteX0" fmla="*/ 241548 w 489702"/>
                <a:gd name="connsiteY0" fmla="*/ 312298 h 639648"/>
                <a:gd name="connsiteX1" fmla="*/ 225297 w 489702"/>
                <a:gd name="connsiteY1" fmla="*/ 321375 h 639648"/>
                <a:gd name="connsiteX2" fmla="*/ 219357 w 489702"/>
                <a:gd name="connsiteY2" fmla="*/ 346201 h 639648"/>
                <a:gd name="connsiteX3" fmla="*/ 225648 w 489702"/>
                <a:gd name="connsiteY3" fmla="*/ 369870 h 639648"/>
                <a:gd name="connsiteX4" fmla="*/ 242160 w 489702"/>
                <a:gd name="connsiteY4" fmla="*/ 378678 h 639648"/>
                <a:gd name="connsiteX5" fmla="*/ 259153 w 489702"/>
                <a:gd name="connsiteY5" fmla="*/ 369959 h 639648"/>
                <a:gd name="connsiteX6" fmla="*/ 265401 w 489702"/>
                <a:gd name="connsiteY6" fmla="*/ 345666 h 639648"/>
                <a:gd name="connsiteX7" fmla="*/ 259110 w 489702"/>
                <a:gd name="connsiteY7" fmla="*/ 321018 h 639648"/>
                <a:gd name="connsiteX8" fmla="*/ 241548 w 489702"/>
                <a:gd name="connsiteY8" fmla="*/ 312298 h 639648"/>
                <a:gd name="connsiteX9" fmla="*/ 161681 w 489702"/>
                <a:gd name="connsiteY9" fmla="*/ 281690 h 639648"/>
                <a:gd name="connsiteX10" fmla="*/ 161681 w 489702"/>
                <a:gd name="connsiteY10" fmla="*/ 409290 h 639648"/>
                <a:gd name="connsiteX11" fmla="*/ 80776 w 489702"/>
                <a:gd name="connsiteY11" fmla="*/ 409290 h 639648"/>
                <a:gd name="connsiteX12" fmla="*/ 80776 w 489702"/>
                <a:gd name="connsiteY12" fmla="*/ 379213 h 639648"/>
                <a:gd name="connsiteX13" fmla="*/ 123937 w 489702"/>
                <a:gd name="connsiteY13" fmla="*/ 379213 h 639648"/>
                <a:gd name="connsiteX14" fmla="*/ 123937 w 489702"/>
                <a:gd name="connsiteY14" fmla="*/ 281690 h 639648"/>
                <a:gd name="connsiteX15" fmla="*/ 241199 w 489702"/>
                <a:gd name="connsiteY15" fmla="*/ 279553 h 639648"/>
                <a:gd name="connsiteX16" fmla="*/ 274576 w 489702"/>
                <a:gd name="connsiteY16" fmla="*/ 288051 h 639648"/>
                <a:gd name="connsiteX17" fmla="*/ 297379 w 489702"/>
                <a:gd name="connsiteY17" fmla="*/ 312121 h 639648"/>
                <a:gd name="connsiteX18" fmla="*/ 305505 w 489702"/>
                <a:gd name="connsiteY18" fmla="*/ 347180 h 639648"/>
                <a:gd name="connsiteX19" fmla="*/ 297466 w 489702"/>
                <a:gd name="connsiteY19" fmla="*/ 380503 h 639648"/>
                <a:gd name="connsiteX20" fmla="*/ 274968 w 489702"/>
                <a:gd name="connsiteY20" fmla="*/ 403372 h 639648"/>
                <a:gd name="connsiteX21" fmla="*/ 242859 w 489702"/>
                <a:gd name="connsiteY21" fmla="*/ 411514 h 639648"/>
                <a:gd name="connsiteX22" fmla="*/ 228269 w 489702"/>
                <a:gd name="connsiteY22" fmla="*/ 410000 h 639648"/>
                <a:gd name="connsiteX23" fmla="*/ 212367 w 489702"/>
                <a:gd name="connsiteY23" fmla="*/ 426462 h 639648"/>
                <a:gd name="connsiteX24" fmla="*/ 165012 w 489702"/>
                <a:gd name="connsiteY24" fmla="*/ 426462 h 639648"/>
                <a:gd name="connsiteX25" fmla="*/ 198125 w 489702"/>
                <a:gd name="connsiteY25" fmla="*/ 393894 h 639648"/>
                <a:gd name="connsiteX26" fmla="*/ 179340 w 489702"/>
                <a:gd name="connsiteY26" fmla="*/ 345133 h 639648"/>
                <a:gd name="connsiteX27" fmla="*/ 187072 w 489702"/>
                <a:gd name="connsiteY27" fmla="*/ 310918 h 639648"/>
                <a:gd name="connsiteX28" fmla="*/ 209003 w 489702"/>
                <a:gd name="connsiteY28" fmla="*/ 287696 h 639648"/>
                <a:gd name="connsiteX29" fmla="*/ 241199 w 489702"/>
                <a:gd name="connsiteY29" fmla="*/ 279553 h 639648"/>
                <a:gd name="connsiteX30" fmla="*/ 358076 w 489702"/>
                <a:gd name="connsiteY30" fmla="*/ 279553 h 639648"/>
                <a:gd name="connsiteX31" fmla="*/ 395122 w 489702"/>
                <a:gd name="connsiteY31" fmla="*/ 290631 h 639648"/>
                <a:gd name="connsiteX32" fmla="*/ 408926 w 489702"/>
                <a:gd name="connsiteY32" fmla="*/ 320218 h 639648"/>
                <a:gd name="connsiteX33" fmla="*/ 378695 w 489702"/>
                <a:gd name="connsiteY33" fmla="*/ 358482 h 639648"/>
                <a:gd name="connsiteX34" fmla="*/ 365895 w 489702"/>
                <a:gd name="connsiteY34" fmla="*/ 364087 h 639648"/>
                <a:gd name="connsiteX35" fmla="*/ 360741 w 489702"/>
                <a:gd name="connsiteY35" fmla="*/ 368491 h 639648"/>
                <a:gd name="connsiteX36" fmla="*/ 359037 w 489702"/>
                <a:gd name="connsiteY36" fmla="*/ 373963 h 639648"/>
                <a:gd name="connsiteX37" fmla="*/ 362444 w 489702"/>
                <a:gd name="connsiteY37" fmla="*/ 380593 h 639648"/>
                <a:gd name="connsiteX38" fmla="*/ 372054 w 489702"/>
                <a:gd name="connsiteY38" fmla="*/ 382861 h 639648"/>
                <a:gd name="connsiteX39" fmla="*/ 389792 w 489702"/>
                <a:gd name="connsiteY39" fmla="*/ 379258 h 639648"/>
                <a:gd name="connsiteX40" fmla="*/ 407178 w 489702"/>
                <a:gd name="connsiteY40" fmla="*/ 369782 h 639648"/>
                <a:gd name="connsiteX41" fmla="*/ 407178 w 489702"/>
                <a:gd name="connsiteY41" fmla="*/ 404750 h 639648"/>
                <a:gd name="connsiteX42" fmla="*/ 371182 w 489702"/>
                <a:gd name="connsiteY42" fmla="*/ 411514 h 639648"/>
                <a:gd name="connsiteX43" fmla="*/ 342175 w 489702"/>
                <a:gd name="connsiteY43" fmla="*/ 406887 h 639648"/>
                <a:gd name="connsiteX44" fmla="*/ 323435 w 489702"/>
                <a:gd name="connsiteY44" fmla="*/ 392828 h 639648"/>
                <a:gd name="connsiteX45" fmla="*/ 316749 w 489702"/>
                <a:gd name="connsiteY45" fmla="*/ 370672 h 639648"/>
                <a:gd name="connsiteX46" fmla="*/ 324832 w 489702"/>
                <a:gd name="connsiteY46" fmla="*/ 348070 h 639648"/>
                <a:gd name="connsiteX47" fmla="*/ 352397 w 489702"/>
                <a:gd name="connsiteY47" fmla="*/ 330539 h 639648"/>
                <a:gd name="connsiteX48" fmla="*/ 365372 w 489702"/>
                <a:gd name="connsiteY48" fmla="*/ 323734 h 639648"/>
                <a:gd name="connsiteX49" fmla="*/ 368474 w 489702"/>
                <a:gd name="connsiteY49" fmla="*/ 317104 h 639648"/>
                <a:gd name="connsiteX50" fmla="*/ 364628 w 489702"/>
                <a:gd name="connsiteY50" fmla="*/ 310519 h 639648"/>
                <a:gd name="connsiteX51" fmla="*/ 354493 w 489702"/>
                <a:gd name="connsiteY51" fmla="*/ 308117 h 639648"/>
                <a:gd name="connsiteX52" fmla="*/ 323389 w 489702"/>
                <a:gd name="connsiteY52" fmla="*/ 316925 h 639648"/>
                <a:gd name="connsiteX53" fmla="*/ 323389 w 489702"/>
                <a:gd name="connsiteY53" fmla="*/ 284448 h 639648"/>
                <a:gd name="connsiteX54" fmla="*/ 336015 w 489702"/>
                <a:gd name="connsiteY54" fmla="*/ 281421 h 639648"/>
                <a:gd name="connsiteX55" fmla="*/ 346019 w 489702"/>
                <a:gd name="connsiteY55" fmla="*/ 280086 h 639648"/>
                <a:gd name="connsiteX56" fmla="*/ 358076 w 489702"/>
                <a:gd name="connsiteY56" fmla="*/ 279553 h 639648"/>
                <a:gd name="connsiteX57" fmla="*/ 244851 w 489702"/>
                <a:gd name="connsiteY57" fmla="*/ 36696 h 639648"/>
                <a:gd name="connsiteX58" fmla="*/ 413858 w 489702"/>
                <a:gd name="connsiteY58" fmla="*/ 87213 h 639648"/>
                <a:gd name="connsiteX59" fmla="*/ 244851 w 489702"/>
                <a:gd name="connsiteY59" fmla="*/ 137730 h 639648"/>
                <a:gd name="connsiteX60" fmla="*/ 75844 w 489702"/>
                <a:gd name="connsiteY60" fmla="*/ 87213 h 639648"/>
                <a:gd name="connsiteX61" fmla="*/ 244851 w 489702"/>
                <a:gd name="connsiteY61" fmla="*/ 36696 h 639648"/>
                <a:gd name="connsiteX62" fmla="*/ 244851 w 489702"/>
                <a:gd name="connsiteY62" fmla="*/ 0 h 639648"/>
                <a:gd name="connsiteX63" fmla="*/ 1263 w 489702"/>
                <a:gd name="connsiteY63" fmla="*/ 91320 h 639648"/>
                <a:gd name="connsiteX64" fmla="*/ 374 w 489702"/>
                <a:gd name="connsiteY64" fmla="*/ 98642 h 639648"/>
                <a:gd name="connsiteX65" fmla="*/ 0 w 489702"/>
                <a:gd name="connsiteY65" fmla="*/ 98642 h 639648"/>
                <a:gd name="connsiteX66" fmla="*/ 0 w 489702"/>
                <a:gd name="connsiteY66" fmla="*/ 101720 h 639648"/>
                <a:gd name="connsiteX67" fmla="*/ 0 w 489702"/>
                <a:gd name="connsiteY67" fmla="*/ 537928 h 639648"/>
                <a:gd name="connsiteX68" fmla="*/ 0 w 489702"/>
                <a:gd name="connsiteY68" fmla="*/ 537929 h 639648"/>
                <a:gd name="connsiteX69" fmla="*/ 0 w 489702"/>
                <a:gd name="connsiteY69" fmla="*/ 537931 h 639648"/>
                <a:gd name="connsiteX70" fmla="*/ 0 w 489702"/>
                <a:gd name="connsiteY70" fmla="*/ 541006 h 639648"/>
                <a:gd name="connsiteX71" fmla="*/ 374 w 489702"/>
                <a:gd name="connsiteY71" fmla="*/ 541006 h 639648"/>
                <a:gd name="connsiteX72" fmla="*/ 1263 w 489702"/>
                <a:gd name="connsiteY72" fmla="*/ 548330 h 639648"/>
                <a:gd name="connsiteX73" fmla="*/ 244851 w 489702"/>
                <a:gd name="connsiteY73" fmla="*/ 639648 h 639648"/>
                <a:gd name="connsiteX74" fmla="*/ 488437 w 489702"/>
                <a:gd name="connsiteY74" fmla="*/ 548330 h 639648"/>
                <a:gd name="connsiteX75" fmla="*/ 489328 w 489702"/>
                <a:gd name="connsiteY75" fmla="*/ 541006 h 639648"/>
                <a:gd name="connsiteX76" fmla="*/ 489702 w 489702"/>
                <a:gd name="connsiteY76" fmla="*/ 541006 h 639648"/>
                <a:gd name="connsiteX77" fmla="*/ 489702 w 489702"/>
                <a:gd name="connsiteY77" fmla="*/ 537929 h 639648"/>
                <a:gd name="connsiteX78" fmla="*/ 489702 w 489702"/>
                <a:gd name="connsiteY78" fmla="*/ 101720 h 639648"/>
                <a:gd name="connsiteX79" fmla="*/ 489702 w 489702"/>
                <a:gd name="connsiteY79" fmla="*/ 101719 h 639648"/>
                <a:gd name="connsiteX80" fmla="*/ 488437 w 489702"/>
                <a:gd name="connsiteY80" fmla="*/ 91320 h 639648"/>
                <a:gd name="connsiteX81" fmla="*/ 244851 w 489702"/>
                <a:gd name="connsiteY81" fmla="*/ 0 h 639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489702" h="639648">
                  <a:moveTo>
                    <a:pt x="241548" y="312298"/>
                  </a:moveTo>
                  <a:cubicBezTo>
                    <a:pt x="234676" y="312298"/>
                    <a:pt x="229258" y="315323"/>
                    <a:pt x="225297" y="321375"/>
                  </a:cubicBezTo>
                  <a:cubicBezTo>
                    <a:pt x="221338" y="327425"/>
                    <a:pt x="219357" y="335701"/>
                    <a:pt x="219357" y="346201"/>
                  </a:cubicBezTo>
                  <a:cubicBezTo>
                    <a:pt x="219357" y="356107"/>
                    <a:pt x="221453" y="363997"/>
                    <a:pt x="225648" y="369870"/>
                  </a:cubicBezTo>
                  <a:cubicBezTo>
                    <a:pt x="229842" y="375742"/>
                    <a:pt x="235346" y="378678"/>
                    <a:pt x="242160" y="378678"/>
                  </a:cubicBezTo>
                  <a:cubicBezTo>
                    <a:pt x="249324" y="378678"/>
                    <a:pt x="254988" y="375773"/>
                    <a:pt x="259153" y="369959"/>
                  </a:cubicBezTo>
                  <a:cubicBezTo>
                    <a:pt x="263319" y="364145"/>
                    <a:pt x="265401" y="356049"/>
                    <a:pt x="265401" y="345666"/>
                  </a:cubicBezTo>
                  <a:cubicBezTo>
                    <a:pt x="265401" y="335049"/>
                    <a:pt x="263305" y="326833"/>
                    <a:pt x="259110" y="321018"/>
                  </a:cubicBezTo>
                  <a:cubicBezTo>
                    <a:pt x="254916" y="315206"/>
                    <a:pt x="249063" y="312298"/>
                    <a:pt x="241548" y="312298"/>
                  </a:cubicBezTo>
                  <a:close/>
                  <a:moveTo>
                    <a:pt x="161681" y="281690"/>
                  </a:moveTo>
                  <a:lnTo>
                    <a:pt x="161681" y="409290"/>
                  </a:lnTo>
                  <a:lnTo>
                    <a:pt x="80776" y="409290"/>
                  </a:lnTo>
                  <a:lnTo>
                    <a:pt x="80776" y="379213"/>
                  </a:lnTo>
                  <a:lnTo>
                    <a:pt x="123937" y="379213"/>
                  </a:lnTo>
                  <a:lnTo>
                    <a:pt x="123937" y="281690"/>
                  </a:lnTo>
                  <a:close/>
                  <a:moveTo>
                    <a:pt x="241199" y="279553"/>
                  </a:moveTo>
                  <a:cubicBezTo>
                    <a:pt x="253665" y="279553"/>
                    <a:pt x="264789" y="282385"/>
                    <a:pt x="274576" y="288051"/>
                  </a:cubicBezTo>
                  <a:cubicBezTo>
                    <a:pt x="284360" y="293716"/>
                    <a:pt x="291962" y="301740"/>
                    <a:pt x="297379" y="312121"/>
                  </a:cubicBezTo>
                  <a:cubicBezTo>
                    <a:pt x="302796" y="322502"/>
                    <a:pt x="305505" y="334189"/>
                    <a:pt x="305505" y="347180"/>
                  </a:cubicBezTo>
                  <a:cubicBezTo>
                    <a:pt x="305505" y="359578"/>
                    <a:pt x="302824" y="370687"/>
                    <a:pt x="297466" y="380503"/>
                  </a:cubicBezTo>
                  <a:cubicBezTo>
                    <a:pt x="292107" y="390322"/>
                    <a:pt x="284607" y="397945"/>
                    <a:pt x="274968" y="403372"/>
                  </a:cubicBezTo>
                  <a:cubicBezTo>
                    <a:pt x="265328" y="408799"/>
                    <a:pt x="254626" y="411514"/>
                    <a:pt x="242859" y="411514"/>
                  </a:cubicBezTo>
                  <a:cubicBezTo>
                    <a:pt x="237793" y="411514"/>
                    <a:pt x="232927" y="411010"/>
                    <a:pt x="228269" y="410000"/>
                  </a:cubicBezTo>
                  <a:lnTo>
                    <a:pt x="212367" y="426462"/>
                  </a:lnTo>
                  <a:lnTo>
                    <a:pt x="165012" y="426462"/>
                  </a:lnTo>
                  <a:lnTo>
                    <a:pt x="198125" y="393894"/>
                  </a:lnTo>
                  <a:cubicBezTo>
                    <a:pt x="185601" y="381142"/>
                    <a:pt x="179340" y="364888"/>
                    <a:pt x="179340" y="345133"/>
                  </a:cubicBezTo>
                  <a:cubicBezTo>
                    <a:pt x="179340" y="332379"/>
                    <a:pt x="181919" y="320974"/>
                    <a:pt x="187072" y="310918"/>
                  </a:cubicBezTo>
                  <a:cubicBezTo>
                    <a:pt x="192226" y="300864"/>
                    <a:pt x="199537" y="293122"/>
                    <a:pt x="209003" y="287696"/>
                  </a:cubicBezTo>
                  <a:cubicBezTo>
                    <a:pt x="218468" y="282268"/>
                    <a:pt x="229200" y="279553"/>
                    <a:pt x="241199" y="279553"/>
                  </a:cubicBezTo>
                  <a:close/>
                  <a:moveTo>
                    <a:pt x="358076" y="279553"/>
                  </a:moveTo>
                  <a:cubicBezTo>
                    <a:pt x="373570" y="279553"/>
                    <a:pt x="385917" y="283246"/>
                    <a:pt x="395122" y="290631"/>
                  </a:cubicBezTo>
                  <a:cubicBezTo>
                    <a:pt x="404325" y="298016"/>
                    <a:pt x="408926" y="307879"/>
                    <a:pt x="408926" y="320218"/>
                  </a:cubicBezTo>
                  <a:cubicBezTo>
                    <a:pt x="408926" y="337837"/>
                    <a:pt x="398849" y="350591"/>
                    <a:pt x="378695" y="358482"/>
                  </a:cubicBezTo>
                  <a:cubicBezTo>
                    <a:pt x="372462" y="360853"/>
                    <a:pt x="368197" y="362722"/>
                    <a:pt x="365895" y="364087"/>
                  </a:cubicBezTo>
                  <a:cubicBezTo>
                    <a:pt x="363595" y="365451"/>
                    <a:pt x="361877" y="366919"/>
                    <a:pt x="360741" y="368491"/>
                  </a:cubicBezTo>
                  <a:cubicBezTo>
                    <a:pt x="359604" y="370062"/>
                    <a:pt x="359037" y="371888"/>
                    <a:pt x="359037" y="373963"/>
                  </a:cubicBezTo>
                  <a:cubicBezTo>
                    <a:pt x="359037" y="376871"/>
                    <a:pt x="360172" y="379079"/>
                    <a:pt x="362444" y="380593"/>
                  </a:cubicBezTo>
                  <a:cubicBezTo>
                    <a:pt x="364717" y="382104"/>
                    <a:pt x="367919" y="382861"/>
                    <a:pt x="372054" y="382861"/>
                  </a:cubicBezTo>
                  <a:cubicBezTo>
                    <a:pt x="377530" y="382861"/>
                    <a:pt x="383442" y="381660"/>
                    <a:pt x="389792" y="379258"/>
                  </a:cubicBezTo>
                  <a:cubicBezTo>
                    <a:pt x="396141" y="376856"/>
                    <a:pt x="401936" y="373697"/>
                    <a:pt x="407178" y="369782"/>
                  </a:cubicBezTo>
                  <a:lnTo>
                    <a:pt x="407178" y="404750"/>
                  </a:lnTo>
                  <a:cubicBezTo>
                    <a:pt x="396287" y="409260"/>
                    <a:pt x="384288" y="411514"/>
                    <a:pt x="371182" y="411514"/>
                  </a:cubicBezTo>
                  <a:cubicBezTo>
                    <a:pt x="359882" y="411514"/>
                    <a:pt x="350212" y="409971"/>
                    <a:pt x="342175" y="406887"/>
                  </a:cubicBezTo>
                  <a:cubicBezTo>
                    <a:pt x="334137" y="403802"/>
                    <a:pt x="327889" y="399115"/>
                    <a:pt x="323435" y="392828"/>
                  </a:cubicBezTo>
                  <a:cubicBezTo>
                    <a:pt x="318977" y="386538"/>
                    <a:pt x="316749" y="379153"/>
                    <a:pt x="316749" y="370672"/>
                  </a:cubicBezTo>
                  <a:cubicBezTo>
                    <a:pt x="316749" y="361951"/>
                    <a:pt x="319443" y="354416"/>
                    <a:pt x="324832" y="348070"/>
                  </a:cubicBezTo>
                  <a:cubicBezTo>
                    <a:pt x="330219" y="341722"/>
                    <a:pt x="339407" y="335879"/>
                    <a:pt x="352397" y="330539"/>
                  </a:cubicBezTo>
                  <a:cubicBezTo>
                    <a:pt x="358979" y="327752"/>
                    <a:pt x="363305" y="325484"/>
                    <a:pt x="365372" y="323734"/>
                  </a:cubicBezTo>
                  <a:cubicBezTo>
                    <a:pt x="367440" y="321984"/>
                    <a:pt x="368474" y="319773"/>
                    <a:pt x="368474" y="317104"/>
                  </a:cubicBezTo>
                  <a:cubicBezTo>
                    <a:pt x="368474" y="314316"/>
                    <a:pt x="367192" y="312121"/>
                    <a:pt x="364628" y="310519"/>
                  </a:cubicBezTo>
                  <a:cubicBezTo>
                    <a:pt x="362066" y="308917"/>
                    <a:pt x="358688" y="308117"/>
                    <a:pt x="354493" y="308117"/>
                  </a:cubicBezTo>
                  <a:cubicBezTo>
                    <a:pt x="344301" y="308117"/>
                    <a:pt x="333933" y="311054"/>
                    <a:pt x="323389" y="316925"/>
                  </a:cubicBezTo>
                  <a:lnTo>
                    <a:pt x="323389" y="284448"/>
                  </a:lnTo>
                  <a:cubicBezTo>
                    <a:pt x="328807" y="282965"/>
                    <a:pt x="333015" y="281955"/>
                    <a:pt x="336015" y="281421"/>
                  </a:cubicBezTo>
                  <a:cubicBezTo>
                    <a:pt x="339014" y="280888"/>
                    <a:pt x="342348" y="280444"/>
                    <a:pt x="346019" y="280086"/>
                  </a:cubicBezTo>
                  <a:cubicBezTo>
                    <a:pt x="349689" y="279730"/>
                    <a:pt x="353707" y="279553"/>
                    <a:pt x="358076" y="279553"/>
                  </a:cubicBezTo>
                  <a:close/>
                  <a:moveTo>
                    <a:pt x="244851" y="36696"/>
                  </a:moveTo>
                  <a:cubicBezTo>
                    <a:pt x="338192" y="36696"/>
                    <a:pt x="413858" y="59312"/>
                    <a:pt x="413858" y="87213"/>
                  </a:cubicBezTo>
                  <a:cubicBezTo>
                    <a:pt x="413858" y="115114"/>
                    <a:pt x="338192" y="137730"/>
                    <a:pt x="244851" y="137730"/>
                  </a:cubicBezTo>
                  <a:cubicBezTo>
                    <a:pt x="151511" y="137730"/>
                    <a:pt x="75844" y="115114"/>
                    <a:pt x="75844" y="87213"/>
                  </a:cubicBezTo>
                  <a:cubicBezTo>
                    <a:pt x="75844" y="59312"/>
                    <a:pt x="151511" y="36696"/>
                    <a:pt x="244851" y="36696"/>
                  </a:cubicBezTo>
                  <a:close/>
                  <a:moveTo>
                    <a:pt x="244851" y="0"/>
                  </a:moveTo>
                  <a:cubicBezTo>
                    <a:pt x="118076" y="0"/>
                    <a:pt x="13802" y="40027"/>
                    <a:pt x="1263" y="91320"/>
                  </a:cubicBezTo>
                  <a:lnTo>
                    <a:pt x="374" y="98642"/>
                  </a:lnTo>
                  <a:lnTo>
                    <a:pt x="0" y="98642"/>
                  </a:lnTo>
                  <a:lnTo>
                    <a:pt x="0" y="101720"/>
                  </a:lnTo>
                  <a:cubicBezTo>
                    <a:pt x="0" y="174933"/>
                    <a:pt x="0" y="465227"/>
                    <a:pt x="0" y="537928"/>
                  </a:cubicBezTo>
                  <a:lnTo>
                    <a:pt x="0" y="537929"/>
                  </a:lnTo>
                  <a:lnTo>
                    <a:pt x="0" y="537931"/>
                  </a:lnTo>
                  <a:lnTo>
                    <a:pt x="0" y="541006"/>
                  </a:lnTo>
                  <a:lnTo>
                    <a:pt x="374" y="541006"/>
                  </a:lnTo>
                  <a:lnTo>
                    <a:pt x="1263" y="548330"/>
                  </a:lnTo>
                  <a:cubicBezTo>
                    <a:pt x="13802" y="599621"/>
                    <a:pt x="118076" y="639648"/>
                    <a:pt x="244851" y="639648"/>
                  </a:cubicBezTo>
                  <a:cubicBezTo>
                    <a:pt x="371627" y="639648"/>
                    <a:pt x="475898" y="599621"/>
                    <a:pt x="488437" y="548330"/>
                  </a:cubicBezTo>
                  <a:lnTo>
                    <a:pt x="489328" y="541006"/>
                  </a:lnTo>
                  <a:lnTo>
                    <a:pt x="489702" y="541006"/>
                  </a:lnTo>
                  <a:lnTo>
                    <a:pt x="489702" y="537929"/>
                  </a:lnTo>
                  <a:lnTo>
                    <a:pt x="489702" y="101720"/>
                  </a:lnTo>
                  <a:lnTo>
                    <a:pt x="489702" y="101719"/>
                  </a:lnTo>
                  <a:lnTo>
                    <a:pt x="488437" y="91320"/>
                  </a:lnTo>
                  <a:cubicBezTo>
                    <a:pt x="475900" y="40027"/>
                    <a:pt x="371627" y="0"/>
                    <a:pt x="244851"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000" b="1" dirty="0">
                <a:solidFill>
                  <a:prstClr val="black"/>
                </a:solidFill>
                <a:latin typeface="Segoe UI Light"/>
                <a:ea typeface="Segoe UI" pitchFamily="34" charset="0"/>
                <a:cs typeface="Segoe UI" pitchFamily="34" charset="0"/>
              </a:endParaRPr>
            </a:p>
          </p:txBody>
        </p:sp>
        <p:sp>
          <p:nvSpPr>
            <p:cNvPr id="69" name="Freeform 146">
              <a:extLst>
                <a:ext uri="{FF2B5EF4-FFF2-40B4-BE49-F238E27FC236}">
                  <a16:creationId xmlns:a16="http://schemas.microsoft.com/office/drawing/2014/main" id="{883CCF74-974E-4483-A6F9-0F23A4008F99}"/>
                </a:ext>
              </a:extLst>
            </p:cNvPr>
            <p:cNvSpPr>
              <a:spLocks noChangeAspect="1"/>
            </p:cNvSpPr>
            <p:nvPr/>
          </p:nvSpPr>
          <p:spPr bwMode="auto">
            <a:xfrm>
              <a:off x="4469068" y="1911300"/>
              <a:ext cx="496027" cy="314138"/>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IN" sz="1961" b="1" dirty="0">
                <a:solidFill>
                  <a:srgbClr val="FFFFFF"/>
                </a:solidFill>
                <a:latin typeface="Segoe UI Light"/>
                <a:ea typeface="Segoe UI" pitchFamily="34" charset="0"/>
                <a:cs typeface="Segoe UI" pitchFamily="34" charset="0"/>
              </a:endParaRPr>
            </a:p>
          </p:txBody>
        </p:sp>
      </p:grpSp>
      <p:grpSp>
        <p:nvGrpSpPr>
          <p:cNvPr id="70" name="Group 69">
            <a:extLst>
              <a:ext uri="{FF2B5EF4-FFF2-40B4-BE49-F238E27FC236}">
                <a16:creationId xmlns:a16="http://schemas.microsoft.com/office/drawing/2014/main" id="{BD74C622-A3C1-46C3-AEB5-50BE896F904D}"/>
              </a:ext>
            </a:extLst>
          </p:cNvPr>
          <p:cNvGrpSpPr/>
          <p:nvPr/>
        </p:nvGrpSpPr>
        <p:grpSpPr>
          <a:xfrm>
            <a:off x="6454512" y="4020024"/>
            <a:ext cx="483409" cy="498127"/>
            <a:chOff x="4266208" y="1505273"/>
            <a:chExt cx="698887" cy="720165"/>
          </a:xfrm>
        </p:grpSpPr>
        <p:sp>
          <p:nvSpPr>
            <p:cNvPr id="71" name="Freeform: Shape 70">
              <a:extLst>
                <a:ext uri="{FF2B5EF4-FFF2-40B4-BE49-F238E27FC236}">
                  <a16:creationId xmlns:a16="http://schemas.microsoft.com/office/drawing/2014/main" id="{BC4A5872-F695-4148-8E87-C80AF3AADADC}"/>
                </a:ext>
              </a:extLst>
            </p:cNvPr>
            <p:cNvSpPr/>
            <p:nvPr/>
          </p:nvSpPr>
          <p:spPr bwMode="auto">
            <a:xfrm flipH="1">
              <a:off x="4266208" y="1505273"/>
              <a:ext cx="463635" cy="605598"/>
            </a:xfrm>
            <a:custGeom>
              <a:avLst/>
              <a:gdLst>
                <a:gd name="connsiteX0" fmla="*/ 241548 w 489702"/>
                <a:gd name="connsiteY0" fmla="*/ 312298 h 639648"/>
                <a:gd name="connsiteX1" fmla="*/ 225297 w 489702"/>
                <a:gd name="connsiteY1" fmla="*/ 321375 h 639648"/>
                <a:gd name="connsiteX2" fmla="*/ 219357 w 489702"/>
                <a:gd name="connsiteY2" fmla="*/ 346201 h 639648"/>
                <a:gd name="connsiteX3" fmla="*/ 225648 w 489702"/>
                <a:gd name="connsiteY3" fmla="*/ 369870 h 639648"/>
                <a:gd name="connsiteX4" fmla="*/ 242160 w 489702"/>
                <a:gd name="connsiteY4" fmla="*/ 378678 h 639648"/>
                <a:gd name="connsiteX5" fmla="*/ 259153 w 489702"/>
                <a:gd name="connsiteY5" fmla="*/ 369959 h 639648"/>
                <a:gd name="connsiteX6" fmla="*/ 265401 w 489702"/>
                <a:gd name="connsiteY6" fmla="*/ 345666 h 639648"/>
                <a:gd name="connsiteX7" fmla="*/ 259110 w 489702"/>
                <a:gd name="connsiteY7" fmla="*/ 321018 h 639648"/>
                <a:gd name="connsiteX8" fmla="*/ 241548 w 489702"/>
                <a:gd name="connsiteY8" fmla="*/ 312298 h 639648"/>
                <a:gd name="connsiteX9" fmla="*/ 161681 w 489702"/>
                <a:gd name="connsiteY9" fmla="*/ 281690 h 639648"/>
                <a:gd name="connsiteX10" fmla="*/ 161681 w 489702"/>
                <a:gd name="connsiteY10" fmla="*/ 409290 h 639648"/>
                <a:gd name="connsiteX11" fmla="*/ 80776 w 489702"/>
                <a:gd name="connsiteY11" fmla="*/ 409290 h 639648"/>
                <a:gd name="connsiteX12" fmla="*/ 80776 w 489702"/>
                <a:gd name="connsiteY12" fmla="*/ 379213 h 639648"/>
                <a:gd name="connsiteX13" fmla="*/ 123937 w 489702"/>
                <a:gd name="connsiteY13" fmla="*/ 379213 h 639648"/>
                <a:gd name="connsiteX14" fmla="*/ 123937 w 489702"/>
                <a:gd name="connsiteY14" fmla="*/ 281690 h 639648"/>
                <a:gd name="connsiteX15" fmla="*/ 241199 w 489702"/>
                <a:gd name="connsiteY15" fmla="*/ 279553 h 639648"/>
                <a:gd name="connsiteX16" fmla="*/ 274576 w 489702"/>
                <a:gd name="connsiteY16" fmla="*/ 288051 h 639648"/>
                <a:gd name="connsiteX17" fmla="*/ 297379 w 489702"/>
                <a:gd name="connsiteY17" fmla="*/ 312121 h 639648"/>
                <a:gd name="connsiteX18" fmla="*/ 305505 w 489702"/>
                <a:gd name="connsiteY18" fmla="*/ 347180 h 639648"/>
                <a:gd name="connsiteX19" fmla="*/ 297466 w 489702"/>
                <a:gd name="connsiteY19" fmla="*/ 380503 h 639648"/>
                <a:gd name="connsiteX20" fmla="*/ 274968 w 489702"/>
                <a:gd name="connsiteY20" fmla="*/ 403372 h 639648"/>
                <a:gd name="connsiteX21" fmla="*/ 242859 w 489702"/>
                <a:gd name="connsiteY21" fmla="*/ 411514 h 639648"/>
                <a:gd name="connsiteX22" fmla="*/ 228269 w 489702"/>
                <a:gd name="connsiteY22" fmla="*/ 410000 h 639648"/>
                <a:gd name="connsiteX23" fmla="*/ 212367 w 489702"/>
                <a:gd name="connsiteY23" fmla="*/ 426462 h 639648"/>
                <a:gd name="connsiteX24" fmla="*/ 165012 w 489702"/>
                <a:gd name="connsiteY24" fmla="*/ 426462 h 639648"/>
                <a:gd name="connsiteX25" fmla="*/ 198125 w 489702"/>
                <a:gd name="connsiteY25" fmla="*/ 393894 h 639648"/>
                <a:gd name="connsiteX26" fmla="*/ 179340 w 489702"/>
                <a:gd name="connsiteY26" fmla="*/ 345133 h 639648"/>
                <a:gd name="connsiteX27" fmla="*/ 187072 w 489702"/>
                <a:gd name="connsiteY27" fmla="*/ 310918 h 639648"/>
                <a:gd name="connsiteX28" fmla="*/ 209003 w 489702"/>
                <a:gd name="connsiteY28" fmla="*/ 287696 h 639648"/>
                <a:gd name="connsiteX29" fmla="*/ 241199 w 489702"/>
                <a:gd name="connsiteY29" fmla="*/ 279553 h 639648"/>
                <a:gd name="connsiteX30" fmla="*/ 358076 w 489702"/>
                <a:gd name="connsiteY30" fmla="*/ 279553 h 639648"/>
                <a:gd name="connsiteX31" fmla="*/ 395122 w 489702"/>
                <a:gd name="connsiteY31" fmla="*/ 290631 h 639648"/>
                <a:gd name="connsiteX32" fmla="*/ 408926 w 489702"/>
                <a:gd name="connsiteY32" fmla="*/ 320218 h 639648"/>
                <a:gd name="connsiteX33" fmla="*/ 378695 w 489702"/>
                <a:gd name="connsiteY33" fmla="*/ 358482 h 639648"/>
                <a:gd name="connsiteX34" fmla="*/ 365895 w 489702"/>
                <a:gd name="connsiteY34" fmla="*/ 364087 h 639648"/>
                <a:gd name="connsiteX35" fmla="*/ 360741 w 489702"/>
                <a:gd name="connsiteY35" fmla="*/ 368491 h 639648"/>
                <a:gd name="connsiteX36" fmla="*/ 359037 w 489702"/>
                <a:gd name="connsiteY36" fmla="*/ 373963 h 639648"/>
                <a:gd name="connsiteX37" fmla="*/ 362444 w 489702"/>
                <a:gd name="connsiteY37" fmla="*/ 380593 h 639648"/>
                <a:gd name="connsiteX38" fmla="*/ 372054 w 489702"/>
                <a:gd name="connsiteY38" fmla="*/ 382861 h 639648"/>
                <a:gd name="connsiteX39" fmla="*/ 389792 w 489702"/>
                <a:gd name="connsiteY39" fmla="*/ 379258 h 639648"/>
                <a:gd name="connsiteX40" fmla="*/ 407178 w 489702"/>
                <a:gd name="connsiteY40" fmla="*/ 369782 h 639648"/>
                <a:gd name="connsiteX41" fmla="*/ 407178 w 489702"/>
                <a:gd name="connsiteY41" fmla="*/ 404750 h 639648"/>
                <a:gd name="connsiteX42" fmla="*/ 371182 w 489702"/>
                <a:gd name="connsiteY42" fmla="*/ 411514 h 639648"/>
                <a:gd name="connsiteX43" fmla="*/ 342175 w 489702"/>
                <a:gd name="connsiteY43" fmla="*/ 406887 h 639648"/>
                <a:gd name="connsiteX44" fmla="*/ 323435 w 489702"/>
                <a:gd name="connsiteY44" fmla="*/ 392828 h 639648"/>
                <a:gd name="connsiteX45" fmla="*/ 316749 w 489702"/>
                <a:gd name="connsiteY45" fmla="*/ 370672 h 639648"/>
                <a:gd name="connsiteX46" fmla="*/ 324832 w 489702"/>
                <a:gd name="connsiteY46" fmla="*/ 348070 h 639648"/>
                <a:gd name="connsiteX47" fmla="*/ 352397 w 489702"/>
                <a:gd name="connsiteY47" fmla="*/ 330539 h 639648"/>
                <a:gd name="connsiteX48" fmla="*/ 365372 w 489702"/>
                <a:gd name="connsiteY48" fmla="*/ 323734 h 639648"/>
                <a:gd name="connsiteX49" fmla="*/ 368474 w 489702"/>
                <a:gd name="connsiteY49" fmla="*/ 317104 h 639648"/>
                <a:gd name="connsiteX50" fmla="*/ 364628 w 489702"/>
                <a:gd name="connsiteY50" fmla="*/ 310519 h 639648"/>
                <a:gd name="connsiteX51" fmla="*/ 354493 w 489702"/>
                <a:gd name="connsiteY51" fmla="*/ 308117 h 639648"/>
                <a:gd name="connsiteX52" fmla="*/ 323389 w 489702"/>
                <a:gd name="connsiteY52" fmla="*/ 316925 h 639648"/>
                <a:gd name="connsiteX53" fmla="*/ 323389 w 489702"/>
                <a:gd name="connsiteY53" fmla="*/ 284448 h 639648"/>
                <a:gd name="connsiteX54" fmla="*/ 336015 w 489702"/>
                <a:gd name="connsiteY54" fmla="*/ 281421 h 639648"/>
                <a:gd name="connsiteX55" fmla="*/ 346019 w 489702"/>
                <a:gd name="connsiteY55" fmla="*/ 280086 h 639648"/>
                <a:gd name="connsiteX56" fmla="*/ 358076 w 489702"/>
                <a:gd name="connsiteY56" fmla="*/ 279553 h 639648"/>
                <a:gd name="connsiteX57" fmla="*/ 244851 w 489702"/>
                <a:gd name="connsiteY57" fmla="*/ 36696 h 639648"/>
                <a:gd name="connsiteX58" fmla="*/ 413858 w 489702"/>
                <a:gd name="connsiteY58" fmla="*/ 87213 h 639648"/>
                <a:gd name="connsiteX59" fmla="*/ 244851 w 489702"/>
                <a:gd name="connsiteY59" fmla="*/ 137730 h 639648"/>
                <a:gd name="connsiteX60" fmla="*/ 75844 w 489702"/>
                <a:gd name="connsiteY60" fmla="*/ 87213 h 639648"/>
                <a:gd name="connsiteX61" fmla="*/ 244851 w 489702"/>
                <a:gd name="connsiteY61" fmla="*/ 36696 h 639648"/>
                <a:gd name="connsiteX62" fmla="*/ 244851 w 489702"/>
                <a:gd name="connsiteY62" fmla="*/ 0 h 639648"/>
                <a:gd name="connsiteX63" fmla="*/ 1263 w 489702"/>
                <a:gd name="connsiteY63" fmla="*/ 91320 h 639648"/>
                <a:gd name="connsiteX64" fmla="*/ 374 w 489702"/>
                <a:gd name="connsiteY64" fmla="*/ 98642 h 639648"/>
                <a:gd name="connsiteX65" fmla="*/ 0 w 489702"/>
                <a:gd name="connsiteY65" fmla="*/ 98642 h 639648"/>
                <a:gd name="connsiteX66" fmla="*/ 0 w 489702"/>
                <a:gd name="connsiteY66" fmla="*/ 101720 h 639648"/>
                <a:gd name="connsiteX67" fmla="*/ 0 w 489702"/>
                <a:gd name="connsiteY67" fmla="*/ 537928 h 639648"/>
                <a:gd name="connsiteX68" fmla="*/ 0 w 489702"/>
                <a:gd name="connsiteY68" fmla="*/ 537929 h 639648"/>
                <a:gd name="connsiteX69" fmla="*/ 0 w 489702"/>
                <a:gd name="connsiteY69" fmla="*/ 537931 h 639648"/>
                <a:gd name="connsiteX70" fmla="*/ 0 w 489702"/>
                <a:gd name="connsiteY70" fmla="*/ 541006 h 639648"/>
                <a:gd name="connsiteX71" fmla="*/ 374 w 489702"/>
                <a:gd name="connsiteY71" fmla="*/ 541006 h 639648"/>
                <a:gd name="connsiteX72" fmla="*/ 1263 w 489702"/>
                <a:gd name="connsiteY72" fmla="*/ 548330 h 639648"/>
                <a:gd name="connsiteX73" fmla="*/ 244851 w 489702"/>
                <a:gd name="connsiteY73" fmla="*/ 639648 h 639648"/>
                <a:gd name="connsiteX74" fmla="*/ 488437 w 489702"/>
                <a:gd name="connsiteY74" fmla="*/ 548330 h 639648"/>
                <a:gd name="connsiteX75" fmla="*/ 489328 w 489702"/>
                <a:gd name="connsiteY75" fmla="*/ 541006 h 639648"/>
                <a:gd name="connsiteX76" fmla="*/ 489702 w 489702"/>
                <a:gd name="connsiteY76" fmla="*/ 541006 h 639648"/>
                <a:gd name="connsiteX77" fmla="*/ 489702 w 489702"/>
                <a:gd name="connsiteY77" fmla="*/ 537929 h 639648"/>
                <a:gd name="connsiteX78" fmla="*/ 489702 w 489702"/>
                <a:gd name="connsiteY78" fmla="*/ 101720 h 639648"/>
                <a:gd name="connsiteX79" fmla="*/ 489702 w 489702"/>
                <a:gd name="connsiteY79" fmla="*/ 101719 h 639648"/>
                <a:gd name="connsiteX80" fmla="*/ 488437 w 489702"/>
                <a:gd name="connsiteY80" fmla="*/ 91320 h 639648"/>
                <a:gd name="connsiteX81" fmla="*/ 244851 w 489702"/>
                <a:gd name="connsiteY81" fmla="*/ 0 h 639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489702" h="639648">
                  <a:moveTo>
                    <a:pt x="241548" y="312298"/>
                  </a:moveTo>
                  <a:cubicBezTo>
                    <a:pt x="234676" y="312298"/>
                    <a:pt x="229258" y="315323"/>
                    <a:pt x="225297" y="321375"/>
                  </a:cubicBezTo>
                  <a:cubicBezTo>
                    <a:pt x="221338" y="327425"/>
                    <a:pt x="219357" y="335701"/>
                    <a:pt x="219357" y="346201"/>
                  </a:cubicBezTo>
                  <a:cubicBezTo>
                    <a:pt x="219357" y="356107"/>
                    <a:pt x="221453" y="363997"/>
                    <a:pt x="225648" y="369870"/>
                  </a:cubicBezTo>
                  <a:cubicBezTo>
                    <a:pt x="229842" y="375742"/>
                    <a:pt x="235346" y="378678"/>
                    <a:pt x="242160" y="378678"/>
                  </a:cubicBezTo>
                  <a:cubicBezTo>
                    <a:pt x="249324" y="378678"/>
                    <a:pt x="254988" y="375773"/>
                    <a:pt x="259153" y="369959"/>
                  </a:cubicBezTo>
                  <a:cubicBezTo>
                    <a:pt x="263319" y="364145"/>
                    <a:pt x="265401" y="356049"/>
                    <a:pt x="265401" y="345666"/>
                  </a:cubicBezTo>
                  <a:cubicBezTo>
                    <a:pt x="265401" y="335049"/>
                    <a:pt x="263305" y="326833"/>
                    <a:pt x="259110" y="321018"/>
                  </a:cubicBezTo>
                  <a:cubicBezTo>
                    <a:pt x="254916" y="315206"/>
                    <a:pt x="249063" y="312298"/>
                    <a:pt x="241548" y="312298"/>
                  </a:cubicBezTo>
                  <a:close/>
                  <a:moveTo>
                    <a:pt x="161681" y="281690"/>
                  </a:moveTo>
                  <a:lnTo>
                    <a:pt x="161681" y="409290"/>
                  </a:lnTo>
                  <a:lnTo>
                    <a:pt x="80776" y="409290"/>
                  </a:lnTo>
                  <a:lnTo>
                    <a:pt x="80776" y="379213"/>
                  </a:lnTo>
                  <a:lnTo>
                    <a:pt x="123937" y="379213"/>
                  </a:lnTo>
                  <a:lnTo>
                    <a:pt x="123937" y="281690"/>
                  </a:lnTo>
                  <a:close/>
                  <a:moveTo>
                    <a:pt x="241199" y="279553"/>
                  </a:moveTo>
                  <a:cubicBezTo>
                    <a:pt x="253665" y="279553"/>
                    <a:pt x="264789" y="282385"/>
                    <a:pt x="274576" y="288051"/>
                  </a:cubicBezTo>
                  <a:cubicBezTo>
                    <a:pt x="284360" y="293716"/>
                    <a:pt x="291962" y="301740"/>
                    <a:pt x="297379" y="312121"/>
                  </a:cubicBezTo>
                  <a:cubicBezTo>
                    <a:pt x="302796" y="322502"/>
                    <a:pt x="305505" y="334189"/>
                    <a:pt x="305505" y="347180"/>
                  </a:cubicBezTo>
                  <a:cubicBezTo>
                    <a:pt x="305505" y="359578"/>
                    <a:pt x="302824" y="370687"/>
                    <a:pt x="297466" y="380503"/>
                  </a:cubicBezTo>
                  <a:cubicBezTo>
                    <a:pt x="292107" y="390322"/>
                    <a:pt x="284607" y="397945"/>
                    <a:pt x="274968" y="403372"/>
                  </a:cubicBezTo>
                  <a:cubicBezTo>
                    <a:pt x="265328" y="408799"/>
                    <a:pt x="254626" y="411514"/>
                    <a:pt x="242859" y="411514"/>
                  </a:cubicBezTo>
                  <a:cubicBezTo>
                    <a:pt x="237793" y="411514"/>
                    <a:pt x="232927" y="411010"/>
                    <a:pt x="228269" y="410000"/>
                  </a:cubicBezTo>
                  <a:lnTo>
                    <a:pt x="212367" y="426462"/>
                  </a:lnTo>
                  <a:lnTo>
                    <a:pt x="165012" y="426462"/>
                  </a:lnTo>
                  <a:lnTo>
                    <a:pt x="198125" y="393894"/>
                  </a:lnTo>
                  <a:cubicBezTo>
                    <a:pt x="185601" y="381142"/>
                    <a:pt x="179340" y="364888"/>
                    <a:pt x="179340" y="345133"/>
                  </a:cubicBezTo>
                  <a:cubicBezTo>
                    <a:pt x="179340" y="332379"/>
                    <a:pt x="181919" y="320974"/>
                    <a:pt x="187072" y="310918"/>
                  </a:cubicBezTo>
                  <a:cubicBezTo>
                    <a:pt x="192226" y="300864"/>
                    <a:pt x="199537" y="293122"/>
                    <a:pt x="209003" y="287696"/>
                  </a:cubicBezTo>
                  <a:cubicBezTo>
                    <a:pt x="218468" y="282268"/>
                    <a:pt x="229200" y="279553"/>
                    <a:pt x="241199" y="279553"/>
                  </a:cubicBezTo>
                  <a:close/>
                  <a:moveTo>
                    <a:pt x="358076" y="279553"/>
                  </a:moveTo>
                  <a:cubicBezTo>
                    <a:pt x="373570" y="279553"/>
                    <a:pt x="385917" y="283246"/>
                    <a:pt x="395122" y="290631"/>
                  </a:cubicBezTo>
                  <a:cubicBezTo>
                    <a:pt x="404325" y="298016"/>
                    <a:pt x="408926" y="307879"/>
                    <a:pt x="408926" y="320218"/>
                  </a:cubicBezTo>
                  <a:cubicBezTo>
                    <a:pt x="408926" y="337837"/>
                    <a:pt x="398849" y="350591"/>
                    <a:pt x="378695" y="358482"/>
                  </a:cubicBezTo>
                  <a:cubicBezTo>
                    <a:pt x="372462" y="360853"/>
                    <a:pt x="368197" y="362722"/>
                    <a:pt x="365895" y="364087"/>
                  </a:cubicBezTo>
                  <a:cubicBezTo>
                    <a:pt x="363595" y="365451"/>
                    <a:pt x="361877" y="366919"/>
                    <a:pt x="360741" y="368491"/>
                  </a:cubicBezTo>
                  <a:cubicBezTo>
                    <a:pt x="359604" y="370062"/>
                    <a:pt x="359037" y="371888"/>
                    <a:pt x="359037" y="373963"/>
                  </a:cubicBezTo>
                  <a:cubicBezTo>
                    <a:pt x="359037" y="376871"/>
                    <a:pt x="360172" y="379079"/>
                    <a:pt x="362444" y="380593"/>
                  </a:cubicBezTo>
                  <a:cubicBezTo>
                    <a:pt x="364717" y="382104"/>
                    <a:pt x="367919" y="382861"/>
                    <a:pt x="372054" y="382861"/>
                  </a:cubicBezTo>
                  <a:cubicBezTo>
                    <a:pt x="377530" y="382861"/>
                    <a:pt x="383442" y="381660"/>
                    <a:pt x="389792" y="379258"/>
                  </a:cubicBezTo>
                  <a:cubicBezTo>
                    <a:pt x="396141" y="376856"/>
                    <a:pt x="401936" y="373697"/>
                    <a:pt x="407178" y="369782"/>
                  </a:cubicBezTo>
                  <a:lnTo>
                    <a:pt x="407178" y="404750"/>
                  </a:lnTo>
                  <a:cubicBezTo>
                    <a:pt x="396287" y="409260"/>
                    <a:pt x="384288" y="411514"/>
                    <a:pt x="371182" y="411514"/>
                  </a:cubicBezTo>
                  <a:cubicBezTo>
                    <a:pt x="359882" y="411514"/>
                    <a:pt x="350212" y="409971"/>
                    <a:pt x="342175" y="406887"/>
                  </a:cubicBezTo>
                  <a:cubicBezTo>
                    <a:pt x="334137" y="403802"/>
                    <a:pt x="327889" y="399115"/>
                    <a:pt x="323435" y="392828"/>
                  </a:cubicBezTo>
                  <a:cubicBezTo>
                    <a:pt x="318977" y="386538"/>
                    <a:pt x="316749" y="379153"/>
                    <a:pt x="316749" y="370672"/>
                  </a:cubicBezTo>
                  <a:cubicBezTo>
                    <a:pt x="316749" y="361951"/>
                    <a:pt x="319443" y="354416"/>
                    <a:pt x="324832" y="348070"/>
                  </a:cubicBezTo>
                  <a:cubicBezTo>
                    <a:pt x="330219" y="341722"/>
                    <a:pt x="339407" y="335879"/>
                    <a:pt x="352397" y="330539"/>
                  </a:cubicBezTo>
                  <a:cubicBezTo>
                    <a:pt x="358979" y="327752"/>
                    <a:pt x="363305" y="325484"/>
                    <a:pt x="365372" y="323734"/>
                  </a:cubicBezTo>
                  <a:cubicBezTo>
                    <a:pt x="367440" y="321984"/>
                    <a:pt x="368474" y="319773"/>
                    <a:pt x="368474" y="317104"/>
                  </a:cubicBezTo>
                  <a:cubicBezTo>
                    <a:pt x="368474" y="314316"/>
                    <a:pt x="367192" y="312121"/>
                    <a:pt x="364628" y="310519"/>
                  </a:cubicBezTo>
                  <a:cubicBezTo>
                    <a:pt x="362066" y="308917"/>
                    <a:pt x="358688" y="308117"/>
                    <a:pt x="354493" y="308117"/>
                  </a:cubicBezTo>
                  <a:cubicBezTo>
                    <a:pt x="344301" y="308117"/>
                    <a:pt x="333933" y="311054"/>
                    <a:pt x="323389" y="316925"/>
                  </a:cubicBezTo>
                  <a:lnTo>
                    <a:pt x="323389" y="284448"/>
                  </a:lnTo>
                  <a:cubicBezTo>
                    <a:pt x="328807" y="282965"/>
                    <a:pt x="333015" y="281955"/>
                    <a:pt x="336015" y="281421"/>
                  </a:cubicBezTo>
                  <a:cubicBezTo>
                    <a:pt x="339014" y="280888"/>
                    <a:pt x="342348" y="280444"/>
                    <a:pt x="346019" y="280086"/>
                  </a:cubicBezTo>
                  <a:cubicBezTo>
                    <a:pt x="349689" y="279730"/>
                    <a:pt x="353707" y="279553"/>
                    <a:pt x="358076" y="279553"/>
                  </a:cubicBezTo>
                  <a:close/>
                  <a:moveTo>
                    <a:pt x="244851" y="36696"/>
                  </a:moveTo>
                  <a:cubicBezTo>
                    <a:pt x="338192" y="36696"/>
                    <a:pt x="413858" y="59312"/>
                    <a:pt x="413858" y="87213"/>
                  </a:cubicBezTo>
                  <a:cubicBezTo>
                    <a:pt x="413858" y="115114"/>
                    <a:pt x="338192" y="137730"/>
                    <a:pt x="244851" y="137730"/>
                  </a:cubicBezTo>
                  <a:cubicBezTo>
                    <a:pt x="151511" y="137730"/>
                    <a:pt x="75844" y="115114"/>
                    <a:pt x="75844" y="87213"/>
                  </a:cubicBezTo>
                  <a:cubicBezTo>
                    <a:pt x="75844" y="59312"/>
                    <a:pt x="151511" y="36696"/>
                    <a:pt x="244851" y="36696"/>
                  </a:cubicBezTo>
                  <a:close/>
                  <a:moveTo>
                    <a:pt x="244851" y="0"/>
                  </a:moveTo>
                  <a:cubicBezTo>
                    <a:pt x="118076" y="0"/>
                    <a:pt x="13802" y="40027"/>
                    <a:pt x="1263" y="91320"/>
                  </a:cubicBezTo>
                  <a:lnTo>
                    <a:pt x="374" y="98642"/>
                  </a:lnTo>
                  <a:lnTo>
                    <a:pt x="0" y="98642"/>
                  </a:lnTo>
                  <a:lnTo>
                    <a:pt x="0" y="101720"/>
                  </a:lnTo>
                  <a:cubicBezTo>
                    <a:pt x="0" y="174933"/>
                    <a:pt x="0" y="465227"/>
                    <a:pt x="0" y="537928"/>
                  </a:cubicBezTo>
                  <a:lnTo>
                    <a:pt x="0" y="537929"/>
                  </a:lnTo>
                  <a:lnTo>
                    <a:pt x="0" y="537931"/>
                  </a:lnTo>
                  <a:lnTo>
                    <a:pt x="0" y="541006"/>
                  </a:lnTo>
                  <a:lnTo>
                    <a:pt x="374" y="541006"/>
                  </a:lnTo>
                  <a:lnTo>
                    <a:pt x="1263" y="548330"/>
                  </a:lnTo>
                  <a:cubicBezTo>
                    <a:pt x="13802" y="599621"/>
                    <a:pt x="118076" y="639648"/>
                    <a:pt x="244851" y="639648"/>
                  </a:cubicBezTo>
                  <a:cubicBezTo>
                    <a:pt x="371627" y="639648"/>
                    <a:pt x="475898" y="599621"/>
                    <a:pt x="488437" y="548330"/>
                  </a:cubicBezTo>
                  <a:lnTo>
                    <a:pt x="489328" y="541006"/>
                  </a:lnTo>
                  <a:lnTo>
                    <a:pt x="489702" y="541006"/>
                  </a:lnTo>
                  <a:lnTo>
                    <a:pt x="489702" y="537929"/>
                  </a:lnTo>
                  <a:lnTo>
                    <a:pt x="489702" y="101720"/>
                  </a:lnTo>
                  <a:lnTo>
                    <a:pt x="489702" y="101719"/>
                  </a:lnTo>
                  <a:lnTo>
                    <a:pt x="488437" y="91320"/>
                  </a:lnTo>
                  <a:cubicBezTo>
                    <a:pt x="475900" y="40027"/>
                    <a:pt x="371627" y="0"/>
                    <a:pt x="244851"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000" b="1" dirty="0">
                <a:solidFill>
                  <a:prstClr val="black"/>
                </a:solidFill>
                <a:latin typeface="Segoe UI Light"/>
                <a:ea typeface="Segoe UI" pitchFamily="34" charset="0"/>
                <a:cs typeface="Segoe UI" pitchFamily="34" charset="0"/>
              </a:endParaRPr>
            </a:p>
          </p:txBody>
        </p:sp>
        <p:sp>
          <p:nvSpPr>
            <p:cNvPr id="73" name="Freeform 146">
              <a:extLst>
                <a:ext uri="{FF2B5EF4-FFF2-40B4-BE49-F238E27FC236}">
                  <a16:creationId xmlns:a16="http://schemas.microsoft.com/office/drawing/2014/main" id="{C3DD2D1B-CCB0-4084-9F3A-044F4113EA14}"/>
                </a:ext>
              </a:extLst>
            </p:cNvPr>
            <p:cNvSpPr>
              <a:spLocks noChangeAspect="1"/>
            </p:cNvSpPr>
            <p:nvPr/>
          </p:nvSpPr>
          <p:spPr bwMode="auto">
            <a:xfrm>
              <a:off x="4469068" y="1911300"/>
              <a:ext cx="496027" cy="314138"/>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IN" sz="1961" b="1" dirty="0">
                <a:solidFill>
                  <a:srgbClr val="FFFFFF"/>
                </a:solidFill>
                <a:latin typeface="Segoe UI Light"/>
                <a:ea typeface="Segoe UI" pitchFamily="34" charset="0"/>
                <a:cs typeface="Segoe UI" pitchFamily="34" charset="0"/>
              </a:endParaRPr>
            </a:p>
          </p:txBody>
        </p:sp>
      </p:grpSp>
      <p:grpSp>
        <p:nvGrpSpPr>
          <p:cNvPr id="22" name="Group 21">
            <a:extLst>
              <a:ext uri="{FF2B5EF4-FFF2-40B4-BE49-F238E27FC236}">
                <a16:creationId xmlns:a16="http://schemas.microsoft.com/office/drawing/2014/main" id="{994AE00A-64E5-4E24-A7E3-A5C900B343F3}"/>
              </a:ext>
            </a:extLst>
          </p:cNvPr>
          <p:cNvGrpSpPr/>
          <p:nvPr/>
        </p:nvGrpSpPr>
        <p:grpSpPr>
          <a:xfrm>
            <a:off x="10866512" y="5493140"/>
            <a:ext cx="917192" cy="526329"/>
            <a:chOff x="10867189" y="5720937"/>
            <a:chExt cx="917322" cy="526404"/>
          </a:xfrm>
        </p:grpSpPr>
        <p:grpSp>
          <p:nvGrpSpPr>
            <p:cNvPr id="78" name="Group 77">
              <a:extLst>
                <a:ext uri="{FF2B5EF4-FFF2-40B4-BE49-F238E27FC236}">
                  <a16:creationId xmlns:a16="http://schemas.microsoft.com/office/drawing/2014/main" id="{8D70B233-0D0D-48F7-BFDF-2A75B6178B5D}"/>
                </a:ext>
              </a:extLst>
            </p:cNvPr>
            <p:cNvGrpSpPr/>
            <p:nvPr/>
          </p:nvGrpSpPr>
          <p:grpSpPr>
            <a:xfrm>
              <a:off x="10867189" y="5720937"/>
              <a:ext cx="529087" cy="522495"/>
              <a:chOff x="7680825" y="4749801"/>
              <a:chExt cx="1240192" cy="1224740"/>
            </a:xfrm>
          </p:grpSpPr>
          <p:grpSp>
            <p:nvGrpSpPr>
              <p:cNvPr id="79" name="Group 78">
                <a:extLst>
                  <a:ext uri="{FF2B5EF4-FFF2-40B4-BE49-F238E27FC236}">
                    <a16:creationId xmlns:a16="http://schemas.microsoft.com/office/drawing/2014/main" id="{6742B8F2-2E84-4C05-9D69-8FF35BB216A8}"/>
                  </a:ext>
                </a:extLst>
              </p:cNvPr>
              <p:cNvGrpSpPr/>
              <p:nvPr/>
            </p:nvGrpSpPr>
            <p:grpSpPr>
              <a:xfrm>
                <a:off x="7680825" y="4749801"/>
                <a:ext cx="612809" cy="1224740"/>
                <a:chOff x="7680825" y="4749801"/>
                <a:chExt cx="612809" cy="1224740"/>
              </a:xfrm>
            </p:grpSpPr>
            <p:sp>
              <p:nvSpPr>
                <p:cNvPr id="85" name="Rectangle 84">
                  <a:extLst>
                    <a:ext uri="{FF2B5EF4-FFF2-40B4-BE49-F238E27FC236}">
                      <a16:creationId xmlns:a16="http://schemas.microsoft.com/office/drawing/2014/main" id="{74F0FA00-4952-473A-8617-D3682A0A4E14}"/>
                    </a:ext>
                  </a:extLst>
                </p:cNvPr>
                <p:cNvSpPr/>
                <p:nvPr/>
              </p:nvSpPr>
              <p:spPr>
                <a:xfrm>
                  <a:off x="7680825" y="4749801"/>
                  <a:ext cx="612809" cy="1224740"/>
                </a:xfrm>
                <a:prstGeom prst="rect">
                  <a:avLst/>
                </a:pr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a:endParaRPr>
                </a:p>
              </p:txBody>
            </p:sp>
            <p:sp>
              <p:nvSpPr>
                <p:cNvPr id="87" name="Rectangle 86">
                  <a:extLst>
                    <a:ext uri="{FF2B5EF4-FFF2-40B4-BE49-F238E27FC236}">
                      <a16:creationId xmlns:a16="http://schemas.microsoft.com/office/drawing/2014/main" id="{9ADC3F67-7E56-4344-832C-86C18E7B967B}"/>
                    </a:ext>
                  </a:extLst>
                </p:cNvPr>
                <p:cNvSpPr/>
                <p:nvPr/>
              </p:nvSpPr>
              <p:spPr>
                <a:xfrm>
                  <a:off x="7910874" y="5704258"/>
                  <a:ext cx="152710" cy="270283"/>
                </a:xfrm>
                <a:prstGeom prst="rect">
                  <a:avLst/>
                </a:prstGeom>
                <a:solidFill>
                  <a:srgbClr val="50E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a:endParaRPr>
                </a:p>
              </p:txBody>
            </p:sp>
          </p:grpSp>
          <p:grpSp>
            <p:nvGrpSpPr>
              <p:cNvPr id="80" name="Group 79">
                <a:extLst>
                  <a:ext uri="{FF2B5EF4-FFF2-40B4-BE49-F238E27FC236}">
                    <a16:creationId xmlns:a16="http://schemas.microsoft.com/office/drawing/2014/main" id="{11B2F576-2E25-45B0-8CF5-A9F2BCBAB385}"/>
                  </a:ext>
                </a:extLst>
              </p:cNvPr>
              <p:cNvGrpSpPr/>
              <p:nvPr/>
            </p:nvGrpSpPr>
            <p:grpSpPr>
              <a:xfrm>
                <a:off x="8361460" y="5010778"/>
                <a:ext cx="559557" cy="963763"/>
                <a:chOff x="8361460" y="5010778"/>
                <a:chExt cx="559557" cy="963763"/>
              </a:xfrm>
            </p:grpSpPr>
            <p:sp>
              <p:nvSpPr>
                <p:cNvPr id="81" name="Rectangle 80">
                  <a:extLst>
                    <a:ext uri="{FF2B5EF4-FFF2-40B4-BE49-F238E27FC236}">
                      <a16:creationId xmlns:a16="http://schemas.microsoft.com/office/drawing/2014/main" id="{B33E13FD-9D21-41BA-9A9D-FE87D60732E2}"/>
                    </a:ext>
                  </a:extLst>
                </p:cNvPr>
                <p:cNvSpPr/>
                <p:nvPr/>
              </p:nvSpPr>
              <p:spPr>
                <a:xfrm>
                  <a:off x="8361460" y="5010778"/>
                  <a:ext cx="559557" cy="963763"/>
                </a:xfrm>
                <a:prstGeom prst="rect">
                  <a:avLst/>
                </a:pr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a:endParaRPr>
                </a:p>
              </p:txBody>
            </p:sp>
            <p:sp>
              <p:nvSpPr>
                <p:cNvPr id="83" name="Rectangle 82">
                  <a:extLst>
                    <a:ext uri="{FF2B5EF4-FFF2-40B4-BE49-F238E27FC236}">
                      <a16:creationId xmlns:a16="http://schemas.microsoft.com/office/drawing/2014/main" id="{8E7000AA-1977-47F9-B505-9C3963CA4C36}"/>
                    </a:ext>
                  </a:extLst>
                </p:cNvPr>
                <p:cNvSpPr/>
                <p:nvPr/>
              </p:nvSpPr>
              <p:spPr>
                <a:xfrm>
                  <a:off x="8563908" y="5704258"/>
                  <a:ext cx="152710" cy="270283"/>
                </a:xfrm>
                <a:prstGeom prst="rect">
                  <a:avLst/>
                </a:prstGeom>
                <a:solidFill>
                  <a:srgbClr val="50E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a:endParaRPr>
                </a:p>
              </p:txBody>
            </p:sp>
          </p:grpSp>
        </p:grpSp>
        <p:sp>
          <p:nvSpPr>
            <p:cNvPr id="88" name="Freeform 182">
              <a:extLst>
                <a:ext uri="{FF2B5EF4-FFF2-40B4-BE49-F238E27FC236}">
                  <a16:creationId xmlns:a16="http://schemas.microsoft.com/office/drawing/2014/main" id="{6D7B2855-845F-4D8E-9136-72F049347CBF}"/>
                </a:ext>
              </a:extLst>
            </p:cNvPr>
            <p:cNvSpPr/>
            <p:nvPr/>
          </p:nvSpPr>
          <p:spPr bwMode="auto">
            <a:xfrm>
              <a:off x="11491808" y="5871934"/>
              <a:ext cx="292703" cy="375407"/>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95" name="Group 154">
            <a:extLst>
              <a:ext uri="{FF2B5EF4-FFF2-40B4-BE49-F238E27FC236}">
                <a16:creationId xmlns:a16="http://schemas.microsoft.com/office/drawing/2014/main" id="{4966796E-7354-4D5C-AD3D-E4DC7C0D8B54}"/>
              </a:ext>
            </a:extLst>
          </p:cNvPr>
          <p:cNvGrpSpPr>
            <a:grpSpLocks noChangeAspect="1"/>
          </p:cNvGrpSpPr>
          <p:nvPr/>
        </p:nvGrpSpPr>
        <p:grpSpPr bwMode="auto">
          <a:xfrm>
            <a:off x="11115355" y="2291464"/>
            <a:ext cx="374597" cy="376185"/>
            <a:chOff x="2420" y="2096"/>
            <a:chExt cx="236" cy="237"/>
          </a:xfrm>
          <a:solidFill>
            <a:schemeClr val="accent1"/>
          </a:solidFill>
        </p:grpSpPr>
        <p:sp>
          <p:nvSpPr>
            <p:cNvPr id="97" name="Freeform 155">
              <a:extLst>
                <a:ext uri="{FF2B5EF4-FFF2-40B4-BE49-F238E27FC236}">
                  <a16:creationId xmlns:a16="http://schemas.microsoft.com/office/drawing/2014/main" id="{95F6DEE3-55CF-4CD0-A4EF-5E7DD45BD8E4}"/>
                </a:ext>
              </a:extLst>
            </p:cNvPr>
            <p:cNvSpPr>
              <a:spLocks/>
            </p:cNvSpPr>
            <p:nvPr/>
          </p:nvSpPr>
          <p:spPr bwMode="auto">
            <a:xfrm>
              <a:off x="2492" y="2265"/>
              <a:ext cx="92" cy="68"/>
            </a:xfrm>
            <a:custGeom>
              <a:avLst/>
              <a:gdLst>
                <a:gd name="T0" fmla="*/ 147 w 147"/>
                <a:gd name="T1" fmla="*/ 0 h 109"/>
                <a:gd name="T2" fmla="*/ 147 w 147"/>
                <a:gd name="T3" fmla="*/ 0 h 109"/>
                <a:gd name="T4" fmla="*/ 0 w 147"/>
                <a:gd name="T5" fmla="*/ 0 h 109"/>
                <a:gd name="T6" fmla="*/ 5 w 147"/>
                <a:gd name="T7" fmla="*/ 19 h 109"/>
                <a:gd name="T8" fmla="*/ 13 w 147"/>
                <a:gd name="T9" fmla="*/ 43 h 109"/>
                <a:gd name="T10" fmla="*/ 24 w 147"/>
                <a:gd name="T11" fmla="*/ 67 h 109"/>
                <a:gd name="T12" fmla="*/ 38 w 147"/>
                <a:gd name="T13" fmla="*/ 88 h 109"/>
                <a:gd name="T14" fmla="*/ 54 w 147"/>
                <a:gd name="T15" fmla="*/ 103 h 109"/>
                <a:gd name="T16" fmla="*/ 74 w 147"/>
                <a:gd name="T17" fmla="*/ 109 h 109"/>
                <a:gd name="T18" fmla="*/ 93 w 147"/>
                <a:gd name="T19" fmla="*/ 103 h 109"/>
                <a:gd name="T20" fmla="*/ 110 w 147"/>
                <a:gd name="T21" fmla="*/ 88 h 109"/>
                <a:gd name="T22" fmla="*/ 124 w 147"/>
                <a:gd name="T23" fmla="*/ 67 h 109"/>
                <a:gd name="T24" fmla="*/ 134 w 147"/>
                <a:gd name="T25" fmla="*/ 43 h 109"/>
                <a:gd name="T26" fmla="*/ 142 w 147"/>
                <a:gd name="T27" fmla="*/ 19 h 109"/>
                <a:gd name="T28" fmla="*/ 147 w 147"/>
                <a:gd name="T2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 h="109">
                  <a:moveTo>
                    <a:pt x="147" y="0"/>
                  </a:moveTo>
                  <a:lnTo>
                    <a:pt x="147" y="0"/>
                  </a:lnTo>
                  <a:lnTo>
                    <a:pt x="0" y="0"/>
                  </a:lnTo>
                  <a:cubicBezTo>
                    <a:pt x="2" y="5"/>
                    <a:pt x="3" y="12"/>
                    <a:pt x="5" y="19"/>
                  </a:cubicBezTo>
                  <a:cubicBezTo>
                    <a:pt x="7" y="27"/>
                    <a:pt x="10" y="35"/>
                    <a:pt x="13" y="43"/>
                  </a:cubicBezTo>
                  <a:cubicBezTo>
                    <a:pt x="16" y="51"/>
                    <a:pt x="20" y="59"/>
                    <a:pt x="24" y="67"/>
                  </a:cubicBezTo>
                  <a:cubicBezTo>
                    <a:pt x="28" y="75"/>
                    <a:pt x="33" y="82"/>
                    <a:pt x="38" y="88"/>
                  </a:cubicBezTo>
                  <a:cubicBezTo>
                    <a:pt x="43" y="94"/>
                    <a:pt x="48" y="99"/>
                    <a:pt x="54" y="103"/>
                  </a:cubicBezTo>
                  <a:cubicBezTo>
                    <a:pt x="60" y="107"/>
                    <a:pt x="67" y="109"/>
                    <a:pt x="74" y="109"/>
                  </a:cubicBezTo>
                  <a:cubicBezTo>
                    <a:pt x="81" y="109"/>
                    <a:pt x="87" y="107"/>
                    <a:pt x="93" y="103"/>
                  </a:cubicBezTo>
                  <a:cubicBezTo>
                    <a:pt x="99" y="99"/>
                    <a:pt x="105" y="94"/>
                    <a:pt x="110" y="88"/>
                  </a:cubicBezTo>
                  <a:cubicBezTo>
                    <a:pt x="115" y="82"/>
                    <a:pt x="120" y="75"/>
                    <a:pt x="124" y="67"/>
                  </a:cubicBezTo>
                  <a:cubicBezTo>
                    <a:pt x="128" y="59"/>
                    <a:pt x="131" y="51"/>
                    <a:pt x="134" y="43"/>
                  </a:cubicBezTo>
                  <a:cubicBezTo>
                    <a:pt x="138" y="35"/>
                    <a:pt x="140" y="27"/>
                    <a:pt x="142" y="19"/>
                  </a:cubicBezTo>
                  <a:cubicBezTo>
                    <a:pt x="144" y="12"/>
                    <a:pt x="146" y="5"/>
                    <a:pt x="147" y="0"/>
                  </a:cubicBezTo>
                  <a:close/>
                </a:path>
              </a:pathLst>
            </a:custGeom>
            <a:grpFill/>
            <a:ln w="0">
              <a:noFill/>
              <a:prstDash val="solid"/>
              <a:round/>
              <a:headEnd/>
              <a:tailEnd/>
            </a:ln>
          </p:spPr>
          <p:txBody>
            <a:bodyPr vert="horz" wrap="square" lIns="91427" tIns="45713" rIns="91427" bIns="45713" numCol="1" anchor="t" anchorCtr="0" compatLnSpc="1">
              <a:prstTxWarp prst="textNoShape">
                <a:avLst/>
              </a:prstTxWarp>
            </a:bodyPr>
            <a:lstStyle/>
            <a:p>
              <a:pPr defTabSz="914225"/>
              <a:endParaRPr lang="en-US" dirty="0">
                <a:solidFill>
                  <a:prstClr val="black"/>
                </a:solidFill>
                <a:latin typeface="Segoe UI"/>
              </a:endParaRPr>
            </a:p>
          </p:txBody>
        </p:sp>
        <p:sp>
          <p:nvSpPr>
            <p:cNvPr id="98" name="Freeform 156">
              <a:extLst>
                <a:ext uri="{FF2B5EF4-FFF2-40B4-BE49-F238E27FC236}">
                  <a16:creationId xmlns:a16="http://schemas.microsoft.com/office/drawing/2014/main" id="{28778C9F-0C6E-4B5C-A0FD-50973C7D8FE0}"/>
                </a:ext>
              </a:extLst>
            </p:cNvPr>
            <p:cNvSpPr>
              <a:spLocks/>
            </p:cNvSpPr>
            <p:nvPr/>
          </p:nvSpPr>
          <p:spPr bwMode="auto">
            <a:xfrm>
              <a:off x="2603" y="2181"/>
              <a:ext cx="53" cy="67"/>
            </a:xfrm>
            <a:custGeom>
              <a:avLst/>
              <a:gdLst>
                <a:gd name="T0" fmla="*/ 0 w 85"/>
                <a:gd name="T1" fmla="*/ 0 h 109"/>
                <a:gd name="T2" fmla="*/ 0 w 85"/>
                <a:gd name="T3" fmla="*/ 0 h 109"/>
                <a:gd name="T4" fmla="*/ 3 w 85"/>
                <a:gd name="T5" fmla="*/ 27 h 109"/>
                <a:gd name="T6" fmla="*/ 4 w 85"/>
                <a:gd name="T7" fmla="*/ 54 h 109"/>
                <a:gd name="T8" fmla="*/ 3 w 85"/>
                <a:gd name="T9" fmla="*/ 81 h 109"/>
                <a:gd name="T10" fmla="*/ 0 w 85"/>
                <a:gd name="T11" fmla="*/ 109 h 109"/>
                <a:gd name="T12" fmla="*/ 78 w 85"/>
                <a:gd name="T13" fmla="*/ 109 h 109"/>
                <a:gd name="T14" fmla="*/ 85 w 85"/>
                <a:gd name="T15" fmla="*/ 54 h 109"/>
                <a:gd name="T16" fmla="*/ 78 w 85"/>
                <a:gd name="T17" fmla="*/ 0 h 109"/>
                <a:gd name="T18" fmla="*/ 0 w 85"/>
                <a:gd name="T1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109">
                  <a:moveTo>
                    <a:pt x="0" y="0"/>
                  </a:moveTo>
                  <a:lnTo>
                    <a:pt x="0" y="0"/>
                  </a:lnTo>
                  <a:cubicBezTo>
                    <a:pt x="1" y="9"/>
                    <a:pt x="2" y="18"/>
                    <a:pt x="3" y="27"/>
                  </a:cubicBezTo>
                  <a:cubicBezTo>
                    <a:pt x="3" y="36"/>
                    <a:pt x="4" y="45"/>
                    <a:pt x="4" y="54"/>
                  </a:cubicBezTo>
                  <a:cubicBezTo>
                    <a:pt x="4" y="63"/>
                    <a:pt x="3" y="73"/>
                    <a:pt x="3" y="81"/>
                  </a:cubicBezTo>
                  <a:cubicBezTo>
                    <a:pt x="2" y="90"/>
                    <a:pt x="1" y="100"/>
                    <a:pt x="0" y="109"/>
                  </a:cubicBezTo>
                  <a:lnTo>
                    <a:pt x="78" y="109"/>
                  </a:lnTo>
                  <a:cubicBezTo>
                    <a:pt x="83" y="91"/>
                    <a:pt x="85" y="73"/>
                    <a:pt x="85" y="54"/>
                  </a:cubicBezTo>
                  <a:cubicBezTo>
                    <a:pt x="85" y="35"/>
                    <a:pt x="83" y="17"/>
                    <a:pt x="78" y="0"/>
                  </a:cubicBezTo>
                  <a:lnTo>
                    <a:pt x="0" y="0"/>
                  </a:lnTo>
                  <a:close/>
                </a:path>
              </a:pathLst>
            </a:custGeom>
            <a:grpFill/>
            <a:ln w="0">
              <a:noFill/>
              <a:prstDash val="solid"/>
              <a:round/>
              <a:headEnd/>
              <a:tailEnd/>
            </a:ln>
          </p:spPr>
          <p:txBody>
            <a:bodyPr vert="horz" wrap="square" lIns="91427" tIns="45713" rIns="91427" bIns="45713" numCol="1" anchor="t" anchorCtr="0" compatLnSpc="1">
              <a:prstTxWarp prst="textNoShape">
                <a:avLst/>
              </a:prstTxWarp>
            </a:bodyPr>
            <a:lstStyle/>
            <a:p>
              <a:pPr defTabSz="914225"/>
              <a:endParaRPr lang="en-US" dirty="0">
                <a:solidFill>
                  <a:prstClr val="black"/>
                </a:solidFill>
                <a:latin typeface="Segoe UI"/>
              </a:endParaRPr>
            </a:p>
          </p:txBody>
        </p:sp>
        <p:sp>
          <p:nvSpPr>
            <p:cNvPr id="100" name="Freeform 157">
              <a:extLst>
                <a:ext uri="{FF2B5EF4-FFF2-40B4-BE49-F238E27FC236}">
                  <a16:creationId xmlns:a16="http://schemas.microsoft.com/office/drawing/2014/main" id="{DDD46501-9671-4D1E-BB58-B6A23366110D}"/>
                </a:ext>
              </a:extLst>
            </p:cNvPr>
            <p:cNvSpPr>
              <a:spLocks/>
            </p:cNvSpPr>
            <p:nvPr/>
          </p:nvSpPr>
          <p:spPr bwMode="auto">
            <a:xfrm>
              <a:off x="2577" y="2102"/>
              <a:ext cx="68" cy="62"/>
            </a:xfrm>
            <a:custGeom>
              <a:avLst/>
              <a:gdLst>
                <a:gd name="T0" fmla="*/ 25 w 110"/>
                <a:gd name="T1" fmla="*/ 47 h 99"/>
                <a:gd name="T2" fmla="*/ 25 w 110"/>
                <a:gd name="T3" fmla="*/ 47 h 99"/>
                <a:gd name="T4" fmla="*/ 33 w 110"/>
                <a:gd name="T5" fmla="*/ 73 h 99"/>
                <a:gd name="T6" fmla="*/ 39 w 110"/>
                <a:gd name="T7" fmla="*/ 99 h 99"/>
                <a:gd name="T8" fmla="*/ 110 w 110"/>
                <a:gd name="T9" fmla="*/ 99 h 99"/>
                <a:gd name="T10" fmla="*/ 90 w 110"/>
                <a:gd name="T11" fmla="*/ 66 h 99"/>
                <a:gd name="T12" fmla="*/ 65 w 110"/>
                <a:gd name="T13" fmla="*/ 38 h 99"/>
                <a:gd name="T14" fmla="*/ 34 w 110"/>
                <a:gd name="T15" fmla="*/ 16 h 99"/>
                <a:gd name="T16" fmla="*/ 0 w 110"/>
                <a:gd name="T17" fmla="*/ 0 h 99"/>
                <a:gd name="T18" fmla="*/ 14 w 110"/>
                <a:gd name="T19" fmla="*/ 23 h 99"/>
                <a:gd name="T20" fmla="*/ 25 w 110"/>
                <a:gd name="T21" fmla="*/ 4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9">
                  <a:moveTo>
                    <a:pt x="25" y="47"/>
                  </a:moveTo>
                  <a:lnTo>
                    <a:pt x="25" y="47"/>
                  </a:lnTo>
                  <a:cubicBezTo>
                    <a:pt x="28" y="56"/>
                    <a:pt x="31" y="64"/>
                    <a:pt x="33" y="73"/>
                  </a:cubicBezTo>
                  <a:cubicBezTo>
                    <a:pt x="35" y="81"/>
                    <a:pt x="37" y="90"/>
                    <a:pt x="39" y="99"/>
                  </a:cubicBezTo>
                  <a:lnTo>
                    <a:pt x="110" y="99"/>
                  </a:lnTo>
                  <a:cubicBezTo>
                    <a:pt x="104" y="87"/>
                    <a:pt x="98" y="76"/>
                    <a:pt x="90" y="66"/>
                  </a:cubicBezTo>
                  <a:cubicBezTo>
                    <a:pt x="83" y="56"/>
                    <a:pt x="74" y="47"/>
                    <a:pt x="65" y="38"/>
                  </a:cubicBezTo>
                  <a:cubicBezTo>
                    <a:pt x="55" y="30"/>
                    <a:pt x="45" y="23"/>
                    <a:pt x="34" y="16"/>
                  </a:cubicBezTo>
                  <a:cubicBezTo>
                    <a:pt x="23" y="9"/>
                    <a:pt x="12" y="4"/>
                    <a:pt x="0" y="0"/>
                  </a:cubicBezTo>
                  <a:cubicBezTo>
                    <a:pt x="5" y="7"/>
                    <a:pt x="10" y="15"/>
                    <a:pt x="14" y="23"/>
                  </a:cubicBezTo>
                  <a:cubicBezTo>
                    <a:pt x="18" y="31"/>
                    <a:pt x="22" y="39"/>
                    <a:pt x="25" y="47"/>
                  </a:cubicBezTo>
                  <a:close/>
                </a:path>
              </a:pathLst>
            </a:custGeom>
            <a:grpFill/>
            <a:ln w="0">
              <a:noFill/>
              <a:prstDash val="solid"/>
              <a:round/>
              <a:headEnd/>
              <a:tailEnd/>
            </a:ln>
          </p:spPr>
          <p:txBody>
            <a:bodyPr vert="horz" wrap="square" lIns="91427" tIns="45713" rIns="91427" bIns="45713" numCol="1" anchor="t" anchorCtr="0" compatLnSpc="1">
              <a:prstTxWarp prst="textNoShape">
                <a:avLst/>
              </a:prstTxWarp>
            </a:bodyPr>
            <a:lstStyle/>
            <a:p>
              <a:pPr defTabSz="914225"/>
              <a:endParaRPr lang="en-US" dirty="0">
                <a:solidFill>
                  <a:prstClr val="black"/>
                </a:solidFill>
                <a:latin typeface="Segoe UI"/>
              </a:endParaRPr>
            </a:p>
          </p:txBody>
        </p:sp>
        <p:sp>
          <p:nvSpPr>
            <p:cNvPr id="101" name="Freeform 158">
              <a:extLst>
                <a:ext uri="{FF2B5EF4-FFF2-40B4-BE49-F238E27FC236}">
                  <a16:creationId xmlns:a16="http://schemas.microsoft.com/office/drawing/2014/main" id="{FE8852B6-BED4-48FB-9841-C2DFFA9F77D8}"/>
                </a:ext>
              </a:extLst>
            </p:cNvPr>
            <p:cNvSpPr>
              <a:spLocks/>
            </p:cNvSpPr>
            <p:nvPr/>
          </p:nvSpPr>
          <p:spPr bwMode="auto">
            <a:xfrm>
              <a:off x="2487" y="2181"/>
              <a:ext cx="102" cy="67"/>
            </a:xfrm>
            <a:custGeom>
              <a:avLst/>
              <a:gdLst>
                <a:gd name="T0" fmla="*/ 4 w 164"/>
                <a:gd name="T1" fmla="*/ 0 h 109"/>
                <a:gd name="T2" fmla="*/ 4 w 164"/>
                <a:gd name="T3" fmla="*/ 0 h 109"/>
                <a:gd name="T4" fmla="*/ 1 w 164"/>
                <a:gd name="T5" fmla="*/ 27 h 109"/>
                <a:gd name="T6" fmla="*/ 0 w 164"/>
                <a:gd name="T7" fmla="*/ 54 h 109"/>
                <a:gd name="T8" fmla="*/ 1 w 164"/>
                <a:gd name="T9" fmla="*/ 81 h 109"/>
                <a:gd name="T10" fmla="*/ 4 w 164"/>
                <a:gd name="T11" fmla="*/ 109 h 109"/>
                <a:gd name="T12" fmla="*/ 160 w 164"/>
                <a:gd name="T13" fmla="*/ 109 h 109"/>
                <a:gd name="T14" fmla="*/ 163 w 164"/>
                <a:gd name="T15" fmla="*/ 81 h 109"/>
                <a:gd name="T16" fmla="*/ 164 w 164"/>
                <a:gd name="T17" fmla="*/ 54 h 109"/>
                <a:gd name="T18" fmla="*/ 163 w 164"/>
                <a:gd name="T19" fmla="*/ 27 h 109"/>
                <a:gd name="T20" fmla="*/ 160 w 164"/>
                <a:gd name="T21" fmla="*/ 0 h 109"/>
                <a:gd name="T22" fmla="*/ 4 w 164"/>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109">
                  <a:moveTo>
                    <a:pt x="4" y="0"/>
                  </a:moveTo>
                  <a:lnTo>
                    <a:pt x="4" y="0"/>
                  </a:lnTo>
                  <a:cubicBezTo>
                    <a:pt x="3" y="9"/>
                    <a:pt x="2" y="18"/>
                    <a:pt x="1" y="27"/>
                  </a:cubicBezTo>
                  <a:cubicBezTo>
                    <a:pt x="0" y="36"/>
                    <a:pt x="0" y="45"/>
                    <a:pt x="0" y="54"/>
                  </a:cubicBezTo>
                  <a:cubicBezTo>
                    <a:pt x="0" y="63"/>
                    <a:pt x="0" y="73"/>
                    <a:pt x="1" y="81"/>
                  </a:cubicBezTo>
                  <a:cubicBezTo>
                    <a:pt x="2" y="90"/>
                    <a:pt x="3" y="100"/>
                    <a:pt x="4" y="109"/>
                  </a:cubicBezTo>
                  <a:lnTo>
                    <a:pt x="160" y="109"/>
                  </a:lnTo>
                  <a:cubicBezTo>
                    <a:pt x="161" y="100"/>
                    <a:pt x="162" y="90"/>
                    <a:pt x="163" y="81"/>
                  </a:cubicBezTo>
                  <a:cubicBezTo>
                    <a:pt x="163" y="73"/>
                    <a:pt x="164" y="63"/>
                    <a:pt x="164" y="54"/>
                  </a:cubicBezTo>
                  <a:cubicBezTo>
                    <a:pt x="164" y="45"/>
                    <a:pt x="163" y="36"/>
                    <a:pt x="163" y="27"/>
                  </a:cubicBezTo>
                  <a:cubicBezTo>
                    <a:pt x="162" y="18"/>
                    <a:pt x="161" y="9"/>
                    <a:pt x="160" y="0"/>
                  </a:cubicBezTo>
                  <a:lnTo>
                    <a:pt x="4" y="0"/>
                  </a:lnTo>
                  <a:close/>
                </a:path>
              </a:pathLst>
            </a:custGeom>
            <a:grpFill/>
            <a:ln w="0">
              <a:noFill/>
              <a:prstDash val="solid"/>
              <a:round/>
              <a:headEnd/>
              <a:tailEnd/>
            </a:ln>
          </p:spPr>
          <p:txBody>
            <a:bodyPr vert="horz" wrap="square" lIns="91427" tIns="45713" rIns="91427" bIns="45713" numCol="1" anchor="t" anchorCtr="0" compatLnSpc="1">
              <a:prstTxWarp prst="textNoShape">
                <a:avLst/>
              </a:prstTxWarp>
            </a:bodyPr>
            <a:lstStyle/>
            <a:p>
              <a:pPr defTabSz="914225"/>
              <a:endParaRPr lang="en-US" dirty="0">
                <a:solidFill>
                  <a:prstClr val="black"/>
                </a:solidFill>
                <a:latin typeface="Segoe UI"/>
              </a:endParaRPr>
            </a:p>
          </p:txBody>
        </p:sp>
        <p:sp>
          <p:nvSpPr>
            <p:cNvPr id="102" name="Freeform 159">
              <a:extLst>
                <a:ext uri="{FF2B5EF4-FFF2-40B4-BE49-F238E27FC236}">
                  <a16:creationId xmlns:a16="http://schemas.microsoft.com/office/drawing/2014/main" id="{39E894E9-FF0C-4970-9741-48F9AFC45852}"/>
                </a:ext>
              </a:extLst>
            </p:cNvPr>
            <p:cNvSpPr>
              <a:spLocks/>
            </p:cNvSpPr>
            <p:nvPr/>
          </p:nvSpPr>
          <p:spPr bwMode="auto">
            <a:xfrm>
              <a:off x="2492" y="2096"/>
              <a:ext cx="92" cy="68"/>
            </a:xfrm>
            <a:custGeom>
              <a:avLst/>
              <a:gdLst>
                <a:gd name="T0" fmla="*/ 24 w 147"/>
                <a:gd name="T1" fmla="*/ 42 h 109"/>
                <a:gd name="T2" fmla="*/ 24 w 147"/>
                <a:gd name="T3" fmla="*/ 42 h 109"/>
                <a:gd name="T4" fmla="*/ 38 w 147"/>
                <a:gd name="T5" fmla="*/ 20 h 109"/>
                <a:gd name="T6" fmla="*/ 54 w 147"/>
                <a:gd name="T7" fmla="*/ 5 h 109"/>
                <a:gd name="T8" fmla="*/ 74 w 147"/>
                <a:gd name="T9" fmla="*/ 0 h 109"/>
                <a:gd name="T10" fmla="*/ 93 w 147"/>
                <a:gd name="T11" fmla="*/ 5 h 109"/>
                <a:gd name="T12" fmla="*/ 110 w 147"/>
                <a:gd name="T13" fmla="*/ 20 h 109"/>
                <a:gd name="T14" fmla="*/ 124 w 147"/>
                <a:gd name="T15" fmla="*/ 42 h 109"/>
                <a:gd name="T16" fmla="*/ 134 w 147"/>
                <a:gd name="T17" fmla="*/ 66 h 109"/>
                <a:gd name="T18" fmla="*/ 142 w 147"/>
                <a:gd name="T19" fmla="*/ 89 h 109"/>
                <a:gd name="T20" fmla="*/ 147 w 147"/>
                <a:gd name="T21" fmla="*/ 109 h 109"/>
                <a:gd name="T22" fmla="*/ 0 w 147"/>
                <a:gd name="T23" fmla="*/ 109 h 109"/>
                <a:gd name="T24" fmla="*/ 5 w 147"/>
                <a:gd name="T25" fmla="*/ 89 h 109"/>
                <a:gd name="T26" fmla="*/ 13 w 147"/>
                <a:gd name="T27" fmla="*/ 66 h 109"/>
                <a:gd name="T28" fmla="*/ 24 w 147"/>
                <a:gd name="T29" fmla="*/ 4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 h="109">
                  <a:moveTo>
                    <a:pt x="24" y="42"/>
                  </a:moveTo>
                  <a:lnTo>
                    <a:pt x="24" y="42"/>
                  </a:lnTo>
                  <a:cubicBezTo>
                    <a:pt x="28" y="34"/>
                    <a:pt x="33" y="27"/>
                    <a:pt x="38" y="20"/>
                  </a:cubicBezTo>
                  <a:cubicBezTo>
                    <a:pt x="43" y="14"/>
                    <a:pt x="48" y="9"/>
                    <a:pt x="54" y="5"/>
                  </a:cubicBezTo>
                  <a:cubicBezTo>
                    <a:pt x="60" y="2"/>
                    <a:pt x="67" y="0"/>
                    <a:pt x="74" y="0"/>
                  </a:cubicBezTo>
                  <a:cubicBezTo>
                    <a:pt x="81" y="0"/>
                    <a:pt x="87" y="2"/>
                    <a:pt x="93" y="5"/>
                  </a:cubicBezTo>
                  <a:cubicBezTo>
                    <a:pt x="99" y="9"/>
                    <a:pt x="105" y="14"/>
                    <a:pt x="110" y="20"/>
                  </a:cubicBezTo>
                  <a:cubicBezTo>
                    <a:pt x="115" y="27"/>
                    <a:pt x="120" y="34"/>
                    <a:pt x="124" y="42"/>
                  </a:cubicBezTo>
                  <a:cubicBezTo>
                    <a:pt x="128" y="49"/>
                    <a:pt x="131" y="57"/>
                    <a:pt x="134" y="66"/>
                  </a:cubicBezTo>
                  <a:cubicBezTo>
                    <a:pt x="138" y="74"/>
                    <a:pt x="140" y="81"/>
                    <a:pt x="142" y="89"/>
                  </a:cubicBezTo>
                  <a:cubicBezTo>
                    <a:pt x="144" y="96"/>
                    <a:pt x="146" y="103"/>
                    <a:pt x="147" y="109"/>
                  </a:cubicBezTo>
                  <a:lnTo>
                    <a:pt x="0" y="109"/>
                  </a:lnTo>
                  <a:cubicBezTo>
                    <a:pt x="2" y="103"/>
                    <a:pt x="3" y="96"/>
                    <a:pt x="5" y="89"/>
                  </a:cubicBezTo>
                  <a:cubicBezTo>
                    <a:pt x="7" y="81"/>
                    <a:pt x="10" y="74"/>
                    <a:pt x="13" y="66"/>
                  </a:cubicBezTo>
                  <a:cubicBezTo>
                    <a:pt x="16" y="57"/>
                    <a:pt x="20" y="49"/>
                    <a:pt x="24" y="42"/>
                  </a:cubicBezTo>
                  <a:close/>
                </a:path>
              </a:pathLst>
            </a:custGeom>
            <a:grpFill/>
            <a:ln w="0">
              <a:noFill/>
              <a:prstDash val="solid"/>
              <a:round/>
              <a:headEnd/>
              <a:tailEnd/>
            </a:ln>
          </p:spPr>
          <p:txBody>
            <a:bodyPr vert="horz" wrap="square" lIns="91427" tIns="45713" rIns="91427" bIns="45713" numCol="1" anchor="t" anchorCtr="0" compatLnSpc="1">
              <a:prstTxWarp prst="textNoShape">
                <a:avLst/>
              </a:prstTxWarp>
            </a:bodyPr>
            <a:lstStyle/>
            <a:p>
              <a:pPr defTabSz="914225"/>
              <a:endParaRPr lang="en-US" dirty="0">
                <a:solidFill>
                  <a:prstClr val="black"/>
                </a:solidFill>
                <a:latin typeface="Segoe UI"/>
              </a:endParaRPr>
            </a:p>
          </p:txBody>
        </p:sp>
        <p:sp>
          <p:nvSpPr>
            <p:cNvPr id="103" name="Freeform 160">
              <a:extLst>
                <a:ext uri="{FF2B5EF4-FFF2-40B4-BE49-F238E27FC236}">
                  <a16:creationId xmlns:a16="http://schemas.microsoft.com/office/drawing/2014/main" id="{404059D7-1D37-4130-90E4-2D0AF4A16CE9}"/>
                </a:ext>
              </a:extLst>
            </p:cNvPr>
            <p:cNvSpPr>
              <a:spLocks/>
            </p:cNvSpPr>
            <p:nvPr/>
          </p:nvSpPr>
          <p:spPr bwMode="auto">
            <a:xfrm>
              <a:off x="2431" y="2102"/>
              <a:ext cx="69" cy="62"/>
            </a:xfrm>
            <a:custGeom>
              <a:avLst/>
              <a:gdLst>
                <a:gd name="T0" fmla="*/ 19 w 110"/>
                <a:gd name="T1" fmla="*/ 66 h 99"/>
                <a:gd name="T2" fmla="*/ 19 w 110"/>
                <a:gd name="T3" fmla="*/ 66 h 99"/>
                <a:gd name="T4" fmla="*/ 45 w 110"/>
                <a:gd name="T5" fmla="*/ 38 h 99"/>
                <a:gd name="T6" fmla="*/ 75 w 110"/>
                <a:gd name="T7" fmla="*/ 16 h 99"/>
                <a:gd name="T8" fmla="*/ 110 w 110"/>
                <a:gd name="T9" fmla="*/ 0 h 99"/>
                <a:gd name="T10" fmla="*/ 96 w 110"/>
                <a:gd name="T11" fmla="*/ 23 h 99"/>
                <a:gd name="T12" fmla="*/ 85 w 110"/>
                <a:gd name="T13" fmla="*/ 47 h 99"/>
                <a:gd name="T14" fmla="*/ 77 w 110"/>
                <a:gd name="T15" fmla="*/ 73 h 99"/>
                <a:gd name="T16" fmla="*/ 71 w 110"/>
                <a:gd name="T17" fmla="*/ 99 h 99"/>
                <a:gd name="T18" fmla="*/ 0 w 110"/>
                <a:gd name="T19" fmla="*/ 99 h 99"/>
                <a:gd name="T20" fmla="*/ 19 w 110"/>
                <a:gd name="T21" fmla="*/ 6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9">
                  <a:moveTo>
                    <a:pt x="19" y="66"/>
                  </a:moveTo>
                  <a:lnTo>
                    <a:pt x="19" y="66"/>
                  </a:lnTo>
                  <a:cubicBezTo>
                    <a:pt x="27" y="56"/>
                    <a:pt x="36" y="47"/>
                    <a:pt x="45" y="38"/>
                  </a:cubicBezTo>
                  <a:cubicBezTo>
                    <a:pt x="54" y="30"/>
                    <a:pt x="64" y="23"/>
                    <a:pt x="75" y="16"/>
                  </a:cubicBezTo>
                  <a:cubicBezTo>
                    <a:pt x="86" y="9"/>
                    <a:pt x="98" y="4"/>
                    <a:pt x="110" y="0"/>
                  </a:cubicBezTo>
                  <a:cubicBezTo>
                    <a:pt x="104" y="7"/>
                    <a:pt x="100" y="15"/>
                    <a:pt x="96" y="23"/>
                  </a:cubicBezTo>
                  <a:cubicBezTo>
                    <a:pt x="92" y="31"/>
                    <a:pt x="88" y="39"/>
                    <a:pt x="85" y="47"/>
                  </a:cubicBezTo>
                  <a:cubicBezTo>
                    <a:pt x="82" y="56"/>
                    <a:pt x="79" y="64"/>
                    <a:pt x="77" y="73"/>
                  </a:cubicBezTo>
                  <a:cubicBezTo>
                    <a:pt x="74" y="81"/>
                    <a:pt x="72" y="90"/>
                    <a:pt x="71" y="99"/>
                  </a:cubicBezTo>
                  <a:lnTo>
                    <a:pt x="0" y="99"/>
                  </a:lnTo>
                  <a:cubicBezTo>
                    <a:pt x="5" y="87"/>
                    <a:pt x="12" y="76"/>
                    <a:pt x="19" y="66"/>
                  </a:cubicBezTo>
                  <a:close/>
                </a:path>
              </a:pathLst>
            </a:custGeom>
            <a:grpFill/>
            <a:ln w="0">
              <a:noFill/>
              <a:prstDash val="solid"/>
              <a:round/>
              <a:headEnd/>
              <a:tailEnd/>
            </a:ln>
          </p:spPr>
          <p:txBody>
            <a:bodyPr vert="horz" wrap="square" lIns="91427" tIns="45713" rIns="91427" bIns="45713" numCol="1" anchor="t" anchorCtr="0" compatLnSpc="1">
              <a:prstTxWarp prst="textNoShape">
                <a:avLst/>
              </a:prstTxWarp>
            </a:bodyPr>
            <a:lstStyle/>
            <a:p>
              <a:pPr defTabSz="914225"/>
              <a:endParaRPr lang="en-US" dirty="0">
                <a:solidFill>
                  <a:prstClr val="black"/>
                </a:solidFill>
                <a:latin typeface="Segoe UI"/>
              </a:endParaRPr>
            </a:p>
          </p:txBody>
        </p:sp>
        <p:sp>
          <p:nvSpPr>
            <p:cNvPr id="104" name="Freeform 161">
              <a:extLst>
                <a:ext uri="{FF2B5EF4-FFF2-40B4-BE49-F238E27FC236}">
                  <a16:creationId xmlns:a16="http://schemas.microsoft.com/office/drawing/2014/main" id="{5091F423-4979-4248-92D8-B33ABBAD6D9A}"/>
                </a:ext>
              </a:extLst>
            </p:cNvPr>
            <p:cNvSpPr>
              <a:spLocks/>
            </p:cNvSpPr>
            <p:nvPr/>
          </p:nvSpPr>
          <p:spPr bwMode="auto">
            <a:xfrm>
              <a:off x="2420" y="2181"/>
              <a:ext cx="52" cy="67"/>
            </a:xfrm>
            <a:custGeom>
              <a:avLst/>
              <a:gdLst>
                <a:gd name="T0" fmla="*/ 0 w 85"/>
                <a:gd name="T1" fmla="*/ 54 h 109"/>
                <a:gd name="T2" fmla="*/ 0 w 85"/>
                <a:gd name="T3" fmla="*/ 54 h 109"/>
                <a:gd name="T4" fmla="*/ 8 w 85"/>
                <a:gd name="T5" fmla="*/ 0 h 109"/>
                <a:gd name="T6" fmla="*/ 85 w 85"/>
                <a:gd name="T7" fmla="*/ 0 h 109"/>
                <a:gd name="T8" fmla="*/ 83 w 85"/>
                <a:gd name="T9" fmla="*/ 27 h 109"/>
                <a:gd name="T10" fmla="*/ 82 w 85"/>
                <a:gd name="T11" fmla="*/ 54 h 109"/>
                <a:gd name="T12" fmla="*/ 83 w 85"/>
                <a:gd name="T13" fmla="*/ 81 h 109"/>
                <a:gd name="T14" fmla="*/ 85 w 85"/>
                <a:gd name="T15" fmla="*/ 109 h 109"/>
                <a:gd name="T16" fmla="*/ 8 w 85"/>
                <a:gd name="T17" fmla="*/ 109 h 109"/>
                <a:gd name="T18" fmla="*/ 0 w 85"/>
                <a:gd name="T19" fmla="*/ 5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109">
                  <a:moveTo>
                    <a:pt x="0" y="54"/>
                  </a:moveTo>
                  <a:lnTo>
                    <a:pt x="0" y="54"/>
                  </a:lnTo>
                  <a:cubicBezTo>
                    <a:pt x="0" y="35"/>
                    <a:pt x="3" y="17"/>
                    <a:pt x="8" y="0"/>
                  </a:cubicBezTo>
                  <a:lnTo>
                    <a:pt x="85" y="0"/>
                  </a:lnTo>
                  <a:cubicBezTo>
                    <a:pt x="84" y="9"/>
                    <a:pt x="83" y="18"/>
                    <a:pt x="83" y="27"/>
                  </a:cubicBezTo>
                  <a:cubicBezTo>
                    <a:pt x="82" y="36"/>
                    <a:pt x="82" y="45"/>
                    <a:pt x="82" y="54"/>
                  </a:cubicBezTo>
                  <a:cubicBezTo>
                    <a:pt x="82" y="63"/>
                    <a:pt x="82" y="73"/>
                    <a:pt x="83" y="81"/>
                  </a:cubicBezTo>
                  <a:cubicBezTo>
                    <a:pt x="83" y="90"/>
                    <a:pt x="84" y="100"/>
                    <a:pt x="85" y="109"/>
                  </a:cubicBezTo>
                  <a:lnTo>
                    <a:pt x="8" y="109"/>
                  </a:lnTo>
                  <a:cubicBezTo>
                    <a:pt x="3" y="91"/>
                    <a:pt x="0" y="73"/>
                    <a:pt x="0" y="54"/>
                  </a:cubicBezTo>
                  <a:close/>
                </a:path>
              </a:pathLst>
            </a:custGeom>
            <a:grpFill/>
            <a:ln w="0">
              <a:noFill/>
              <a:prstDash val="solid"/>
              <a:round/>
              <a:headEnd/>
              <a:tailEnd/>
            </a:ln>
          </p:spPr>
          <p:txBody>
            <a:bodyPr vert="horz" wrap="square" lIns="91427" tIns="45713" rIns="91427" bIns="45713" numCol="1" anchor="t" anchorCtr="0" compatLnSpc="1">
              <a:prstTxWarp prst="textNoShape">
                <a:avLst/>
              </a:prstTxWarp>
            </a:bodyPr>
            <a:lstStyle/>
            <a:p>
              <a:pPr defTabSz="914225"/>
              <a:endParaRPr lang="en-US" dirty="0">
                <a:solidFill>
                  <a:prstClr val="black"/>
                </a:solidFill>
                <a:latin typeface="Segoe UI"/>
              </a:endParaRPr>
            </a:p>
          </p:txBody>
        </p:sp>
        <p:sp>
          <p:nvSpPr>
            <p:cNvPr id="105" name="Freeform 162">
              <a:extLst>
                <a:ext uri="{FF2B5EF4-FFF2-40B4-BE49-F238E27FC236}">
                  <a16:creationId xmlns:a16="http://schemas.microsoft.com/office/drawing/2014/main" id="{20773296-AB41-464C-87FC-20730D249713}"/>
                </a:ext>
              </a:extLst>
            </p:cNvPr>
            <p:cNvSpPr>
              <a:spLocks/>
            </p:cNvSpPr>
            <p:nvPr/>
          </p:nvSpPr>
          <p:spPr bwMode="auto">
            <a:xfrm>
              <a:off x="2431" y="2265"/>
              <a:ext cx="69" cy="61"/>
            </a:xfrm>
            <a:custGeom>
              <a:avLst/>
              <a:gdLst>
                <a:gd name="T0" fmla="*/ 75 w 110"/>
                <a:gd name="T1" fmla="*/ 82 h 98"/>
                <a:gd name="T2" fmla="*/ 75 w 110"/>
                <a:gd name="T3" fmla="*/ 82 h 98"/>
                <a:gd name="T4" fmla="*/ 45 w 110"/>
                <a:gd name="T5" fmla="*/ 60 h 98"/>
                <a:gd name="T6" fmla="*/ 19 w 110"/>
                <a:gd name="T7" fmla="*/ 32 h 98"/>
                <a:gd name="T8" fmla="*/ 0 w 110"/>
                <a:gd name="T9" fmla="*/ 0 h 98"/>
                <a:gd name="T10" fmla="*/ 71 w 110"/>
                <a:gd name="T11" fmla="*/ 0 h 98"/>
                <a:gd name="T12" fmla="*/ 77 w 110"/>
                <a:gd name="T13" fmla="*/ 26 h 98"/>
                <a:gd name="T14" fmla="*/ 85 w 110"/>
                <a:gd name="T15" fmla="*/ 51 h 98"/>
                <a:gd name="T16" fmla="*/ 96 w 110"/>
                <a:gd name="T17" fmla="*/ 76 h 98"/>
                <a:gd name="T18" fmla="*/ 110 w 110"/>
                <a:gd name="T19" fmla="*/ 98 h 98"/>
                <a:gd name="T20" fmla="*/ 75 w 110"/>
                <a:gd name="T21" fmla="*/ 8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8">
                  <a:moveTo>
                    <a:pt x="75" y="82"/>
                  </a:moveTo>
                  <a:lnTo>
                    <a:pt x="75" y="82"/>
                  </a:lnTo>
                  <a:cubicBezTo>
                    <a:pt x="64" y="76"/>
                    <a:pt x="54" y="68"/>
                    <a:pt x="45" y="60"/>
                  </a:cubicBezTo>
                  <a:cubicBezTo>
                    <a:pt x="36" y="52"/>
                    <a:pt x="27" y="42"/>
                    <a:pt x="19" y="32"/>
                  </a:cubicBezTo>
                  <a:cubicBezTo>
                    <a:pt x="12" y="22"/>
                    <a:pt x="5" y="11"/>
                    <a:pt x="0" y="0"/>
                  </a:cubicBezTo>
                  <a:lnTo>
                    <a:pt x="71" y="0"/>
                  </a:lnTo>
                  <a:cubicBezTo>
                    <a:pt x="72" y="8"/>
                    <a:pt x="74" y="17"/>
                    <a:pt x="77" y="26"/>
                  </a:cubicBezTo>
                  <a:cubicBezTo>
                    <a:pt x="79" y="34"/>
                    <a:pt x="82" y="43"/>
                    <a:pt x="85" y="51"/>
                  </a:cubicBezTo>
                  <a:cubicBezTo>
                    <a:pt x="88" y="60"/>
                    <a:pt x="92" y="68"/>
                    <a:pt x="96" y="76"/>
                  </a:cubicBezTo>
                  <a:cubicBezTo>
                    <a:pt x="100" y="84"/>
                    <a:pt x="104" y="91"/>
                    <a:pt x="110" y="98"/>
                  </a:cubicBezTo>
                  <a:cubicBezTo>
                    <a:pt x="98" y="94"/>
                    <a:pt x="86" y="89"/>
                    <a:pt x="75" y="82"/>
                  </a:cubicBezTo>
                  <a:close/>
                </a:path>
              </a:pathLst>
            </a:custGeom>
            <a:grpFill/>
            <a:ln w="0">
              <a:noFill/>
              <a:prstDash val="solid"/>
              <a:round/>
              <a:headEnd/>
              <a:tailEnd/>
            </a:ln>
          </p:spPr>
          <p:txBody>
            <a:bodyPr vert="horz" wrap="square" lIns="91427" tIns="45713" rIns="91427" bIns="45713" numCol="1" anchor="t" anchorCtr="0" compatLnSpc="1">
              <a:prstTxWarp prst="textNoShape">
                <a:avLst/>
              </a:prstTxWarp>
            </a:bodyPr>
            <a:lstStyle/>
            <a:p>
              <a:pPr defTabSz="914225"/>
              <a:endParaRPr lang="en-US" dirty="0">
                <a:solidFill>
                  <a:prstClr val="black"/>
                </a:solidFill>
                <a:latin typeface="Segoe UI"/>
              </a:endParaRPr>
            </a:p>
          </p:txBody>
        </p:sp>
        <p:sp>
          <p:nvSpPr>
            <p:cNvPr id="106" name="Freeform 163">
              <a:extLst>
                <a:ext uri="{FF2B5EF4-FFF2-40B4-BE49-F238E27FC236}">
                  <a16:creationId xmlns:a16="http://schemas.microsoft.com/office/drawing/2014/main" id="{03C7CEA1-E623-4989-BE81-37A8B19FF6DF}"/>
                </a:ext>
              </a:extLst>
            </p:cNvPr>
            <p:cNvSpPr>
              <a:spLocks/>
            </p:cNvSpPr>
            <p:nvPr/>
          </p:nvSpPr>
          <p:spPr bwMode="auto">
            <a:xfrm>
              <a:off x="2577" y="2265"/>
              <a:ext cx="68" cy="61"/>
            </a:xfrm>
            <a:custGeom>
              <a:avLst/>
              <a:gdLst>
                <a:gd name="T0" fmla="*/ 90 w 110"/>
                <a:gd name="T1" fmla="*/ 32 h 98"/>
                <a:gd name="T2" fmla="*/ 90 w 110"/>
                <a:gd name="T3" fmla="*/ 32 h 98"/>
                <a:gd name="T4" fmla="*/ 65 w 110"/>
                <a:gd name="T5" fmla="*/ 60 h 98"/>
                <a:gd name="T6" fmla="*/ 34 w 110"/>
                <a:gd name="T7" fmla="*/ 82 h 98"/>
                <a:gd name="T8" fmla="*/ 0 w 110"/>
                <a:gd name="T9" fmla="*/ 98 h 98"/>
                <a:gd name="T10" fmla="*/ 14 w 110"/>
                <a:gd name="T11" fmla="*/ 76 h 98"/>
                <a:gd name="T12" fmla="*/ 25 w 110"/>
                <a:gd name="T13" fmla="*/ 51 h 98"/>
                <a:gd name="T14" fmla="*/ 33 w 110"/>
                <a:gd name="T15" fmla="*/ 26 h 98"/>
                <a:gd name="T16" fmla="*/ 39 w 110"/>
                <a:gd name="T17" fmla="*/ 0 h 98"/>
                <a:gd name="T18" fmla="*/ 110 w 110"/>
                <a:gd name="T19" fmla="*/ 0 h 98"/>
                <a:gd name="T20" fmla="*/ 90 w 110"/>
                <a:gd name="T21" fmla="*/ 3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8">
                  <a:moveTo>
                    <a:pt x="90" y="32"/>
                  </a:moveTo>
                  <a:lnTo>
                    <a:pt x="90" y="32"/>
                  </a:lnTo>
                  <a:cubicBezTo>
                    <a:pt x="83" y="42"/>
                    <a:pt x="74" y="52"/>
                    <a:pt x="65" y="60"/>
                  </a:cubicBezTo>
                  <a:cubicBezTo>
                    <a:pt x="55" y="68"/>
                    <a:pt x="45" y="76"/>
                    <a:pt x="34" y="82"/>
                  </a:cubicBezTo>
                  <a:cubicBezTo>
                    <a:pt x="23" y="89"/>
                    <a:pt x="12" y="94"/>
                    <a:pt x="0" y="98"/>
                  </a:cubicBezTo>
                  <a:cubicBezTo>
                    <a:pt x="5" y="91"/>
                    <a:pt x="10" y="84"/>
                    <a:pt x="14" y="76"/>
                  </a:cubicBezTo>
                  <a:cubicBezTo>
                    <a:pt x="18" y="68"/>
                    <a:pt x="22" y="60"/>
                    <a:pt x="25" y="51"/>
                  </a:cubicBezTo>
                  <a:cubicBezTo>
                    <a:pt x="28" y="43"/>
                    <a:pt x="31" y="34"/>
                    <a:pt x="33" y="26"/>
                  </a:cubicBezTo>
                  <a:cubicBezTo>
                    <a:pt x="35" y="17"/>
                    <a:pt x="37" y="8"/>
                    <a:pt x="39" y="0"/>
                  </a:cubicBezTo>
                  <a:lnTo>
                    <a:pt x="110" y="0"/>
                  </a:lnTo>
                  <a:cubicBezTo>
                    <a:pt x="104" y="11"/>
                    <a:pt x="98" y="22"/>
                    <a:pt x="90" y="32"/>
                  </a:cubicBezTo>
                  <a:close/>
                </a:path>
              </a:pathLst>
            </a:custGeom>
            <a:grpFill/>
            <a:ln w="0">
              <a:noFill/>
              <a:prstDash val="solid"/>
              <a:round/>
              <a:headEnd/>
              <a:tailEnd/>
            </a:ln>
          </p:spPr>
          <p:txBody>
            <a:bodyPr vert="horz" wrap="square" lIns="91427" tIns="45713" rIns="91427" bIns="45713" numCol="1" anchor="t" anchorCtr="0" compatLnSpc="1">
              <a:prstTxWarp prst="textNoShape">
                <a:avLst/>
              </a:prstTxWarp>
            </a:bodyPr>
            <a:lstStyle/>
            <a:p>
              <a:pPr defTabSz="914225"/>
              <a:endParaRPr lang="en-US" dirty="0">
                <a:solidFill>
                  <a:prstClr val="black"/>
                </a:solidFill>
                <a:latin typeface="Segoe UI"/>
              </a:endParaRPr>
            </a:p>
          </p:txBody>
        </p:sp>
      </p:grpSp>
    </p:spTree>
    <p:extLst>
      <p:ext uri="{BB962C8B-B14F-4D97-AF65-F5344CB8AC3E}">
        <p14:creationId xmlns:p14="http://schemas.microsoft.com/office/powerpoint/2010/main" val="162219581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25" y="1184320"/>
            <a:ext cx="10768047" cy="3535032"/>
          </a:xfrm>
        </p:spPr>
        <p:txBody>
          <a:bodyPr/>
          <a:lstStyle/>
          <a:p>
            <a:r>
              <a:rPr lang="en-US" dirty="0"/>
              <a:t>Azure Data Factory</a:t>
            </a:r>
          </a:p>
        </p:txBody>
      </p:sp>
    </p:spTree>
    <p:custDataLst>
      <p:tags r:id="rId1"/>
    </p:custDataLst>
    <p:extLst>
      <p:ext uri="{BB962C8B-B14F-4D97-AF65-F5344CB8AC3E}">
        <p14:creationId xmlns:p14="http://schemas.microsoft.com/office/powerpoint/2010/main" val="24930236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F01A5-F6FC-4148-8CED-935064DBD89F}"/>
              </a:ext>
            </a:extLst>
          </p:cNvPr>
          <p:cNvSpPr>
            <a:spLocks noGrp="1"/>
          </p:cNvSpPr>
          <p:nvPr>
            <p:ph type="title"/>
          </p:nvPr>
        </p:nvSpPr>
        <p:spPr/>
        <p:txBody>
          <a:bodyPr/>
          <a:lstStyle/>
          <a:p>
            <a:r>
              <a:rPr lang="en-US"/>
              <a:t>Azure Data Factory</a:t>
            </a:r>
            <a:br>
              <a:rPr lang="en-US"/>
            </a:br>
            <a:endParaRPr lang="en-US"/>
          </a:p>
        </p:txBody>
      </p:sp>
      <p:sp>
        <p:nvSpPr>
          <p:cNvPr id="5" name="Text Placeholder 4">
            <a:extLst>
              <a:ext uri="{FF2B5EF4-FFF2-40B4-BE49-F238E27FC236}">
                <a16:creationId xmlns:a16="http://schemas.microsoft.com/office/drawing/2014/main" id="{67E3DDAA-B951-4806-9D0D-B4597D821D1C}"/>
              </a:ext>
            </a:extLst>
          </p:cNvPr>
          <p:cNvSpPr>
            <a:spLocks noGrp="1"/>
          </p:cNvSpPr>
          <p:nvPr>
            <p:ph type="body" sz="quarter" idx="10"/>
          </p:nvPr>
        </p:nvSpPr>
        <p:spPr/>
        <p:txBody>
          <a:bodyPr/>
          <a:lstStyle/>
          <a:p>
            <a:r>
              <a:rPr lang="en-US"/>
              <a:t>Hybrid data integration service for enabling code-free ETL</a:t>
            </a:r>
          </a:p>
        </p:txBody>
      </p:sp>
      <p:sp>
        <p:nvSpPr>
          <p:cNvPr id="18" name="Text Placeholder 17">
            <a:extLst>
              <a:ext uri="{FF2B5EF4-FFF2-40B4-BE49-F238E27FC236}">
                <a16:creationId xmlns:a16="http://schemas.microsoft.com/office/drawing/2014/main" id="{8921E698-2103-4124-AC0E-4FAA7A8BCEB4}"/>
              </a:ext>
            </a:extLst>
          </p:cNvPr>
          <p:cNvSpPr>
            <a:spLocks noGrp="1"/>
          </p:cNvSpPr>
          <p:nvPr>
            <p:ph type="body" sz="quarter" idx="11"/>
          </p:nvPr>
        </p:nvSpPr>
        <p:spPr/>
        <p:txBody>
          <a:bodyPr/>
          <a:lstStyle/>
          <a:p>
            <a:pPr lvl="2"/>
            <a:r>
              <a:rPr lang="en-US"/>
              <a:t>Industry leading data ingestion</a:t>
            </a:r>
          </a:p>
        </p:txBody>
      </p:sp>
      <p:sp>
        <p:nvSpPr>
          <p:cNvPr id="19" name="Text Placeholder 18">
            <a:extLst>
              <a:ext uri="{FF2B5EF4-FFF2-40B4-BE49-F238E27FC236}">
                <a16:creationId xmlns:a16="http://schemas.microsoft.com/office/drawing/2014/main" id="{88427374-8B4E-468B-944B-0F1FF494DEFB}"/>
              </a:ext>
            </a:extLst>
          </p:cNvPr>
          <p:cNvSpPr>
            <a:spLocks noGrp="1"/>
          </p:cNvSpPr>
          <p:nvPr>
            <p:ph type="body" sz="quarter" idx="12"/>
          </p:nvPr>
        </p:nvSpPr>
        <p:spPr/>
        <p:txBody>
          <a:bodyPr/>
          <a:lstStyle/>
          <a:p>
            <a:pPr lvl="2"/>
            <a:r>
              <a:rPr lang="en-US"/>
              <a:t>Visual </a:t>
            </a:r>
          </a:p>
          <a:p>
            <a:pPr lvl="2"/>
            <a:r>
              <a:rPr lang="en-US"/>
              <a:t>No Code</a:t>
            </a:r>
          </a:p>
        </p:txBody>
      </p:sp>
      <p:sp>
        <p:nvSpPr>
          <p:cNvPr id="20" name="Text Placeholder 19">
            <a:extLst>
              <a:ext uri="{FF2B5EF4-FFF2-40B4-BE49-F238E27FC236}">
                <a16:creationId xmlns:a16="http://schemas.microsoft.com/office/drawing/2014/main" id="{FC5FCA08-9D53-41A6-ACA3-62B1DB8D4464}"/>
              </a:ext>
            </a:extLst>
          </p:cNvPr>
          <p:cNvSpPr>
            <a:spLocks noGrp="1"/>
          </p:cNvSpPr>
          <p:nvPr>
            <p:ph type="body" sz="quarter" idx="13"/>
          </p:nvPr>
        </p:nvSpPr>
        <p:spPr/>
        <p:txBody>
          <a:bodyPr/>
          <a:lstStyle/>
          <a:p>
            <a:pPr lvl="2"/>
            <a:r>
              <a:rPr lang="en-US"/>
              <a:t>Hybrid</a:t>
            </a:r>
          </a:p>
        </p:txBody>
      </p:sp>
      <p:sp>
        <p:nvSpPr>
          <p:cNvPr id="21" name="Text Placeholder 20">
            <a:extLst>
              <a:ext uri="{FF2B5EF4-FFF2-40B4-BE49-F238E27FC236}">
                <a16:creationId xmlns:a16="http://schemas.microsoft.com/office/drawing/2014/main" id="{92C03BB2-0469-4AC1-936D-412BE20E21C2}"/>
              </a:ext>
            </a:extLst>
          </p:cNvPr>
          <p:cNvSpPr>
            <a:spLocks noGrp="1"/>
          </p:cNvSpPr>
          <p:nvPr>
            <p:ph type="body" sz="quarter" idx="14"/>
          </p:nvPr>
        </p:nvSpPr>
        <p:spPr/>
        <p:txBody>
          <a:bodyPr/>
          <a:lstStyle/>
          <a:p>
            <a:pPr lvl="2"/>
            <a:r>
              <a:rPr lang="en-US"/>
              <a:t>Pay only for what you use</a:t>
            </a:r>
          </a:p>
        </p:txBody>
      </p:sp>
      <p:sp>
        <p:nvSpPr>
          <p:cNvPr id="23" name="Text Placeholder 22">
            <a:extLst>
              <a:ext uri="{FF2B5EF4-FFF2-40B4-BE49-F238E27FC236}">
                <a16:creationId xmlns:a16="http://schemas.microsoft.com/office/drawing/2014/main" id="{71D20418-25E3-4C4A-B535-88E22D24E45D}"/>
              </a:ext>
            </a:extLst>
          </p:cNvPr>
          <p:cNvSpPr>
            <a:spLocks noGrp="1"/>
          </p:cNvSpPr>
          <p:nvPr>
            <p:ph type="body" sz="quarter" idx="15"/>
          </p:nvPr>
        </p:nvSpPr>
        <p:spPr>
          <a:xfrm>
            <a:off x="9595103" y="3976594"/>
            <a:ext cx="2011680" cy="276999"/>
          </a:xfrm>
        </p:spPr>
        <p:txBody>
          <a:bodyPr/>
          <a:lstStyle/>
          <a:p>
            <a:pPr lvl="2"/>
            <a:r>
              <a:rPr lang="en-US" dirty="0"/>
              <a:t>Managed SSIS</a:t>
            </a:r>
          </a:p>
        </p:txBody>
      </p:sp>
      <p:grpSp>
        <p:nvGrpSpPr>
          <p:cNvPr id="27" name="Group 26">
            <a:extLst>
              <a:ext uri="{FF2B5EF4-FFF2-40B4-BE49-F238E27FC236}">
                <a16:creationId xmlns:a16="http://schemas.microsoft.com/office/drawing/2014/main" id="{ED817594-9312-45D7-B0A2-0AC24D6B729E}"/>
              </a:ext>
            </a:extLst>
          </p:cNvPr>
          <p:cNvGrpSpPr/>
          <p:nvPr/>
        </p:nvGrpSpPr>
        <p:grpSpPr>
          <a:xfrm>
            <a:off x="-2381" y="5895112"/>
            <a:ext cx="12192000" cy="1011237"/>
            <a:chOff x="-95425" y="5072131"/>
            <a:chExt cx="12377921" cy="1784459"/>
          </a:xfrm>
        </p:grpSpPr>
        <p:cxnSp>
          <p:nvCxnSpPr>
            <p:cNvPr id="29" name="Straight Connector 28">
              <a:extLst>
                <a:ext uri="{FF2B5EF4-FFF2-40B4-BE49-F238E27FC236}">
                  <a16:creationId xmlns:a16="http://schemas.microsoft.com/office/drawing/2014/main" id="{F483F4B1-72EB-45F1-A2F5-2AFEED9D978E}"/>
                </a:ext>
              </a:extLst>
            </p:cNvPr>
            <p:cNvCxnSpPr>
              <a:cxnSpLocks/>
            </p:cNvCxnSpPr>
            <p:nvPr/>
          </p:nvCxnSpPr>
          <p:spPr>
            <a:xfrm>
              <a:off x="426424" y="5678665"/>
              <a:ext cx="11331060" cy="0"/>
            </a:xfrm>
            <a:prstGeom prst="line">
              <a:avLst/>
            </a:prstGeom>
            <a:noFill/>
            <a:ln w="9525" cap="rnd">
              <a:solidFill>
                <a:srgbClr val="0070C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30" name="TextBox 29">
              <a:extLst>
                <a:ext uri="{FF2B5EF4-FFF2-40B4-BE49-F238E27FC236}">
                  <a16:creationId xmlns:a16="http://schemas.microsoft.com/office/drawing/2014/main" id="{84EDFCF0-D7D3-428E-A2E8-B925C49618DD}"/>
                </a:ext>
              </a:extLst>
            </p:cNvPr>
            <p:cNvSpPr txBox="1"/>
            <p:nvPr/>
          </p:nvSpPr>
          <p:spPr>
            <a:xfrm>
              <a:off x="-95425" y="5072131"/>
              <a:ext cx="12377921" cy="1784459"/>
            </a:xfrm>
            <a:prstGeom prst="rect">
              <a:avLst/>
            </a:prstGeom>
            <a:solidFill>
              <a:srgbClr val="0078D4"/>
            </a:solidFill>
            <a:ln>
              <a:noFill/>
            </a:ln>
          </p:spPr>
          <p:txBody>
            <a:bodyPr wrap="square" tIns="89630" bIns="89630" anchor="ctr" anchorCtr="0">
              <a:noAutofit/>
            </a:bodyPr>
            <a:lstStyle>
              <a:defPPr>
                <a:defRPr lang="en-US"/>
              </a:defPPr>
              <a:lvl1pPr marR="0" lvl="0" indent="0" algn="ctr" defTabSz="914367" fontAlgn="auto">
                <a:lnSpc>
                  <a:spcPct val="90000"/>
                </a:lnSpc>
                <a:spcBef>
                  <a:spcPct val="0"/>
                </a:spcBef>
                <a:spcAft>
                  <a:spcPts val="0"/>
                </a:spcAft>
                <a:buClrTx/>
                <a:buSzTx/>
                <a:buFontTx/>
                <a:buNone/>
                <a:tabLst/>
                <a:defRPr kumimoji="0" sz="3200" b="0" i="0" u="none" strike="noStrike" cap="none" spc="-98" normalizeH="0" baseline="0">
                  <a:ln w="3175">
                    <a:noFill/>
                  </a:ln>
                  <a:gradFill>
                    <a:gsLst>
                      <a:gs pos="0">
                        <a:srgbClr val="FFFFFF"/>
                      </a:gs>
                      <a:gs pos="100000">
                        <a:srgbClr val="FFFFFF"/>
                      </a:gs>
                    </a:gsLst>
                    <a:lin ang="5400000" scaled="0"/>
                  </a:gradFill>
                  <a:effectLst/>
                  <a:uLnTx/>
                  <a:uFillTx/>
                  <a:latin typeface="Segoe UI Semibold" panose="020B0702040204020203" pitchFamily="34" charset="0"/>
                  <a:cs typeface="Segoe UI Semibold" panose="020B0702040204020203" pitchFamily="34" charset="0"/>
                </a:defRPr>
              </a:lvl1pPr>
              <a:lvl2pPr marL="457183" defTabSz="914367">
                <a:defRPr sz="1765"/>
              </a:lvl2pPr>
              <a:lvl3pPr marL="914367" defTabSz="914367">
                <a:defRPr sz="1765"/>
              </a:lvl3pPr>
              <a:lvl4pPr marL="1371550" defTabSz="914367">
                <a:defRPr sz="1765"/>
              </a:lvl4pPr>
              <a:lvl5pPr marL="1828734" defTabSz="914367">
                <a:defRPr sz="1765"/>
              </a:lvl5pPr>
              <a:lvl6pPr marL="2285918" defTabSz="914367">
                <a:defRPr sz="1765"/>
              </a:lvl6pPr>
              <a:lvl7pPr marL="2743101" defTabSz="914367">
                <a:defRPr sz="1765"/>
              </a:lvl7pPr>
              <a:lvl8pPr marL="3200284" defTabSz="914367">
                <a:defRPr sz="1765"/>
              </a:lvl8pPr>
              <a:lvl9pPr marL="3657469" defTabSz="914367">
                <a:defRPr sz="1765"/>
              </a:lvl9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a:ln w="3175">
                    <a:noFill/>
                  </a:ln>
                  <a:solidFill>
                    <a:srgbClr val="FFFFFF"/>
                  </a:solidFill>
                  <a:effectLst/>
                  <a:uLnTx/>
                  <a:uFillTx/>
                  <a:latin typeface="Segoe UI Semibold" panose="020B0702040204020203" pitchFamily="34" charset="0"/>
                  <a:ea typeface="+mn-ea"/>
                  <a:cs typeface="Segoe UI Semibold" panose="020B0702040204020203" pitchFamily="34" charset="0"/>
                </a:rPr>
                <a:t>Productive &amp; trusted hybrid data integration service </a:t>
              </a:r>
              <a:br>
                <a:rPr kumimoji="0" lang="en-US" sz="2000" b="0" i="0" u="none" strike="noStrike" kern="1200" cap="none" spc="0" normalizeH="0" baseline="0" noProof="0">
                  <a:ln w="3175">
                    <a:noFill/>
                  </a:ln>
                  <a:solidFill>
                    <a:srgbClr val="FFFFFF"/>
                  </a:solidFill>
                  <a:effectLst/>
                  <a:uLnTx/>
                  <a:uFillTx/>
                  <a:latin typeface="Segoe UI Semibold" panose="020B0702040204020203" pitchFamily="34" charset="0"/>
                  <a:ea typeface="+mn-ea"/>
                  <a:cs typeface="Segoe UI Semibold" panose="020B0702040204020203" pitchFamily="34" charset="0"/>
                </a:rPr>
              </a:br>
              <a:r>
                <a:rPr kumimoji="0" lang="en-US" sz="2000" b="0" i="0" u="none" strike="noStrike" kern="1200" cap="none" spc="0" normalizeH="0" baseline="0" noProof="0">
                  <a:ln w="3175">
                    <a:noFill/>
                  </a:ln>
                  <a:solidFill>
                    <a:srgbClr val="FFFFFF"/>
                  </a:solidFill>
                  <a:effectLst/>
                  <a:uLnTx/>
                  <a:uFillTx/>
                  <a:latin typeface="Segoe UI Semibold" panose="020B0702040204020203" pitchFamily="34" charset="0"/>
                  <a:ea typeface="+mn-ea"/>
                  <a:cs typeface="Segoe UI Semibold" panose="020B0702040204020203" pitchFamily="34" charset="0"/>
                </a:rPr>
                <a:t>that simplifies ETL with any data, from any source, at scale. </a:t>
              </a:r>
            </a:p>
          </p:txBody>
        </p:sp>
      </p:grpSp>
      <p:sp>
        <p:nvSpPr>
          <p:cNvPr id="51" name="Oval 50">
            <a:extLst>
              <a:ext uri="{FF2B5EF4-FFF2-40B4-BE49-F238E27FC236}">
                <a16:creationId xmlns:a16="http://schemas.microsoft.com/office/drawing/2014/main" id="{3037E475-0380-4412-AFC2-FABDE24A2BEB}"/>
              </a:ext>
            </a:extLst>
          </p:cNvPr>
          <p:cNvSpPr>
            <a:spLocks noChangeAspect="1"/>
          </p:cNvSpPr>
          <p:nvPr/>
        </p:nvSpPr>
        <p:spPr bwMode="auto">
          <a:xfrm>
            <a:off x="3270677" y="2329054"/>
            <a:ext cx="1324946" cy="1324946"/>
          </a:xfrm>
          <a:prstGeom prst="ellipse">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3" name="Oval 52">
            <a:extLst>
              <a:ext uri="{FF2B5EF4-FFF2-40B4-BE49-F238E27FC236}">
                <a16:creationId xmlns:a16="http://schemas.microsoft.com/office/drawing/2014/main" id="{2246BDED-E76C-4A10-9DDF-0204D7021869}"/>
              </a:ext>
            </a:extLst>
          </p:cNvPr>
          <p:cNvSpPr>
            <a:spLocks noChangeAspect="1"/>
          </p:cNvSpPr>
          <p:nvPr/>
        </p:nvSpPr>
        <p:spPr bwMode="auto">
          <a:xfrm>
            <a:off x="1017951" y="2329054"/>
            <a:ext cx="1324946" cy="1324946"/>
          </a:xfrm>
          <a:prstGeom prst="ellipse">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 name="Oval 53">
            <a:extLst>
              <a:ext uri="{FF2B5EF4-FFF2-40B4-BE49-F238E27FC236}">
                <a16:creationId xmlns:a16="http://schemas.microsoft.com/office/drawing/2014/main" id="{CE96AE5B-31A2-4A3B-A606-8E3AB5985D3A}"/>
              </a:ext>
            </a:extLst>
          </p:cNvPr>
          <p:cNvSpPr>
            <a:spLocks noChangeAspect="1"/>
          </p:cNvSpPr>
          <p:nvPr/>
        </p:nvSpPr>
        <p:spPr bwMode="auto">
          <a:xfrm>
            <a:off x="7776129" y="2329054"/>
            <a:ext cx="1324946" cy="1324946"/>
          </a:xfrm>
          <a:prstGeom prst="ellipse">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 name="Oval 54">
            <a:extLst>
              <a:ext uri="{FF2B5EF4-FFF2-40B4-BE49-F238E27FC236}">
                <a16:creationId xmlns:a16="http://schemas.microsoft.com/office/drawing/2014/main" id="{2F38FA90-8883-4FDA-99E2-460076BC01F8}"/>
              </a:ext>
            </a:extLst>
          </p:cNvPr>
          <p:cNvSpPr>
            <a:spLocks noChangeAspect="1"/>
          </p:cNvSpPr>
          <p:nvPr/>
        </p:nvSpPr>
        <p:spPr bwMode="auto">
          <a:xfrm>
            <a:off x="10028854" y="2329054"/>
            <a:ext cx="1324946" cy="1324946"/>
          </a:xfrm>
          <a:prstGeom prst="ellipse">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 name="Oval 55">
            <a:extLst>
              <a:ext uri="{FF2B5EF4-FFF2-40B4-BE49-F238E27FC236}">
                <a16:creationId xmlns:a16="http://schemas.microsoft.com/office/drawing/2014/main" id="{F46C37C8-FFED-4BCB-9E23-DC02B888A65D}"/>
              </a:ext>
            </a:extLst>
          </p:cNvPr>
          <p:cNvSpPr>
            <a:spLocks noChangeAspect="1"/>
          </p:cNvSpPr>
          <p:nvPr/>
        </p:nvSpPr>
        <p:spPr bwMode="auto">
          <a:xfrm>
            <a:off x="5523403" y="2329054"/>
            <a:ext cx="1324946" cy="1324946"/>
          </a:xfrm>
          <a:prstGeom prst="ellipse">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pic>
        <p:nvPicPr>
          <p:cNvPr id="4" name="Picture 3">
            <a:extLst>
              <a:ext uri="{FF2B5EF4-FFF2-40B4-BE49-F238E27FC236}">
                <a16:creationId xmlns:a16="http://schemas.microsoft.com/office/drawing/2014/main" id="{AE1B87C5-7745-4DF9-8F33-954F04C953D1}"/>
              </a:ext>
            </a:extLst>
          </p:cNvPr>
          <p:cNvPicPr>
            <a:picLocks noChangeAspect="1"/>
          </p:cNvPicPr>
          <p:nvPr/>
        </p:nvPicPr>
        <p:blipFill>
          <a:blip r:embed="rId3"/>
          <a:stretch>
            <a:fillRect/>
          </a:stretch>
        </p:blipFill>
        <p:spPr>
          <a:xfrm>
            <a:off x="10375549" y="2678947"/>
            <a:ext cx="580099" cy="592802"/>
          </a:xfrm>
          <a:prstGeom prst="rect">
            <a:avLst/>
          </a:prstGeom>
        </p:spPr>
      </p:pic>
      <p:pic>
        <p:nvPicPr>
          <p:cNvPr id="52" name="Picture 51">
            <a:extLst>
              <a:ext uri="{FF2B5EF4-FFF2-40B4-BE49-F238E27FC236}">
                <a16:creationId xmlns:a16="http://schemas.microsoft.com/office/drawing/2014/main" id="{5DFFFAB1-3192-4FD7-B822-C1C57B16155D}"/>
              </a:ext>
            </a:extLst>
          </p:cNvPr>
          <p:cNvPicPr>
            <a:picLocks noChangeAspect="1"/>
          </p:cNvPicPr>
          <p:nvPr/>
        </p:nvPicPr>
        <p:blipFill rotWithShape="1">
          <a:blip r:embed="rId4">
            <a:extLst>
              <a:ext uri="{28A0092B-C50C-407E-A947-70E740481C1C}">
                <a14:useLocalDpi xmlns:a14="http://schemas.microsoft.com/office/drawing/2010/main" val="0"/>
              </a:ext>
            </a:extLst>
          </a:blip>
          <a:srcRect l="21544" r="21617" b="18945"/>
          <a:stretch/>
        </p:blipFill>
        <p:spPr>
          <a:xfrm>
            <a:off x="3533422" y="2638084"/>
            <a:ext cx="747999" cy="744884"/>
          </a:xfrm>
          <a:prstGeom prst="rect">
            <a:avLst/>
          </a:prstGeom>
        </p:spPr>
      </p:pic>
      <p:pic>
        <p:nvPicPr>
          <p:cNvPr id="16" name="Picture 15">
            <a:extLst>
              <a:ext uri="{FF2B5EF4-FFF2-40B4-BE49-F238E27FC236}">
                <a16:creationId xmlns:a16="http://schemas.microsoft.com/office/drawing/2014/main" id="{B7105493-3F7F-4E58-ACC9-40F7078CFC62}"/>
              </a:ext>
            </a:extLst>
          </p:cNvPr>
          <p:cNvPicPr>
            <a:picLocks noChangeAspect="1"/>
          </p:cNvPicPr>
          <p:nvPr/>
        </p:nvPicPr>
        <p:blipFill>
          <a:blip r:embed="rId5"/>
          <a:stretch>
            <a:fillRect/>
          </a:stretch>
        </p:blipFill>
        <p:spPr>
          <a:xfrm>
            <a:off x="5889152" y="2729453"/>
            <a:ext cx="541990" cy="575864"/>
          </a:xfrm>
          <a:prstGeom prst="rect">
            <a:avLst/>
          </a:prstGeom>
        </p:spPr>
      </p:pic>
      <p:pic>
        <p:nvPicPr>
          <p:cNvPr id="1026" name="Picture 2" descr="Image result for pay as you go icon">
            <a:extLst>
              <a:ext uri="{FF2B5EF4-FFF2-40B4-BE49-F238E27FC236}">
                <a16:creationId xmlns:a16="http://schemas.microsoft.com/office/drawing/2014/main" id="{36202FC7-13C8-44A9-943F-E861FD5D3D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79365" y="2671652"/>
            <a:ext cx="667016" cy="63366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FE207E29-C9F2-49E7-846A-6511EE96B7EF}"/>
              </a:ext>
            </a:extLst>
          </p:cNvPr>
          <p:cNvPicPr>
            <a:picLocks noChangeAspect="1"/>
          </p:cNvPicPr>
          <p:nvPr/>
        </p:nvPicPr>
        <p:blipFill>
          <a:blip r:embed="rId7"/>
          <a:stretch>
            <a:fillRect/>
          </a:stretch>
        </p:blipFill>
        <p:spPr>
          <a:xfrm>
            <a:off x="1201045" y="2798471"/>
            <a:ext cx="907301" cy="351737"/>
          </a:xfrm>
          <a:prstGeom prst="rect">
            <a:avLst/>
          </a:prstGeom>
        </p:spPr>
      </p:pic>
    </p:spTree>
    <p:extLst>
      <p:ext uri="{BB962C8B-B14F-4D97-AF65-F5344CB8AC3E}">
        <p14:creationId xmlns:p14="http://schemas.microsoft.com/office/powerpoint/2010/main" val="2216026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down)">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Rounded Corners 35">
            <a:extLst>
              <a:ext uri="{FF2B5EF4-FFF2-40B4-BE49-F238E27FC236}">
                <a16:creationId xmlns:a16="http://schemas.microsoft.com/office/drawing/2014/main" id="{42B4B5BD-5D8E-4F06-87B6-19D6E846C076}"/>
              </a:ext>
            </a:extLst>
          </p:cNvPr>
          <p:cNvSpPr/>
          <p:nvPr/>
        </p:nvSpPr>
        <p:spPr bwMode="auto">
          <a:xfrm>
            <a:off x="317048" y="4248784"/>
            <a:ext cx="2641466" cy="2492237"/>
          </a:xfrm>
          <a:prstGeom prst="roundRect">
            <a:avLst/>
          </a:prstGeom>
          <a:solidFill>
            <a:schemeClr val="bg1"/>
          </a:solidFill>
          <a:ln w="10795" cap="flat" cmpd="sng" algn="ctr">
            <a:solidFill>
              <a:srgbClr val="002050"/>
            </a:solidFill>
            <a:prstDash val="solid"/>
            <a:headEnd type="none" w="med" len="med"/>
            <a:tailEnd type="none" w="med" len="med"/>
          </a:ln>
          <a:effectLst/>
        </p:spPr>
        <p:txBody>
          <a:bodyPr lIns="0" tIns="0" rIns="0" bIns="0" rtlCol="0" anchor="t" anchorCtr="0"/>
          <a:lstStyle/>
          <a:p>
            <a:pPr marL="0" marR="0" lvl="0" indent="0" algn="ctr" defTabSz="1242566" rtl="0" eaLnBrk="1" fontAlgn="auto" latinLnBrk="0" hangingPunct="1">
              <a:lnSpc>
                <a:spcPct val="100000"/>
              </a:lnSpc>
              <a:spcBef>
                <a:spcPts val="0"/>
              </a:spcBef>
              <a:spcAft>
                <a:spcPts val="0"/>
              </a:spcAft>
              <a:buClrTx/>
              <a:buSzTx/>
              <a:buFontTx/>
              <a:buNone/>
              <a:tabLst/>
              <a:defRPr/>
            </a:pPr>
            <a:endParaRPr kumimoji="0" lang="en-US" sz="1372" b="1" i="0" u="none" strike="noStrike" kern="0" cap="none" spc="0" normalizeH="0" baseline="0" noProof="0">
              <a:ln>
                <a:noFill/>
              </a:ln>
              <a:solidFill>
                <a:srgbClr val="404040">
                  <a:lumMod val="75000"/>
                </a:srgbClr>
              </a:solidFill>
              <a:effectLst/>
              <a:uLnTx/>
              <a:uFillTx/>
              <a:latin typeface="Segoe UI"/>
              <a:ea typeface="Segoe UI" pitchFamily="34" charset="0"/>
              <a:cs typeface="Segoe UI" pitchFamily="34" charset="0"/>
            </a:endParaRPr>
          </a:p>
        </p:txBody>
      </p:sp>
      <p:sp>
        <p:nvSpPr>
          <p:cNvPr id="60" name="Freeform 5">
            <a:extLst>
              <a:ext uri="{FF2B5EF4-FFF2-40B4-BE49-F238E27FC236}">
                <a16:creationId xmlns:a16="http://schemas.microsoft.com/office/drawing/2014/main" id="{8DAA641D-66AF-48AF-BEF1-BD5E3652492F}"/>
              </a:ext>
            </a:extLst>
          </p:cNvPr>
          <p:cNvSpPr>
            <a:spLocks noChangeAspect="1"/>
          </p:cNvSpPr>
          <p:nvPr/>
        </p:nvSpPr>
        <p:spPr bwMode="black">
          <a:xfrm>
            <a:off x="3826254" y="5599953"/>
            <a:ext cx="3066301" cy="1216973"/>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solidFill>
            <a:schemeClr val="bg1"/>
          </a:solidFill>
          <a:ln>
            <a:noFill/>
          </a:ln>
        </p:spPr>
        <p:txBody>
          <a:bodyPr vert="horz" wrap="square" lIns="121870" tIns="60935" rIns="121870" bIns="60935" numCol="1" anchor="t" anchorCtr="0" compatLnSpc="1">
            <a:prstTxWarp prst="textNoShape">
              <a:avLst/>
            </a:prstTxWarp>
          </a:bodyPr>
          <a:lstStyle/>
          <a:p>
            <a:pPr marL="0" marR="0" lvl="0" indent="0" algn="l" defTabSz="609285" rtl="0" eaLnBrk="1" fontAlgn="auto" latinLnBrk="0" hangingPunct="1">
              <a:lnSpc>
                <a:spcPct val="100000"/>
              </a:lnSpc>
              <a:spcBef>
                <a:spcPts val="0"/>
              </a:spcBef>
              <a:spcAft>
                <a:spcPts val="0"/>
              </a:spcAft>
              <a:buClrTx/>
              <a:buSzTx/>
              <a:buFontTx/>
              <a:buNone/>
              <a:tabLst/>
              <a:defRPr/>
            </a:pPr>
            <a:endParaRPr kumimoji="0" lang="en-US" sz="1176" b="0" i="0" u="none" strike="noStrike" kern="1200" cap="none" spc="0" normalizeH="0" baseline="0" noProof="0">
              <a:ln>
                <a:noFill/>
              </a:ln>
              <a:solidFill>
                <a:srgbClr val="404040"/>
              </a:solidFill>
              <a:effectLst/>
              <a:uLnTx/>
              <a:uFillTx/>
              <a:latin typeface="Segoe UI"/>
              <a:ea typeface="+mn-ea"/>
              <a:cs typeface="+mn-cs"/>
            </a:endParaRPr>
          </a:p>
        </p:txBody>
      </p:sp>
      <p:sp>
        <p:nvSpPr>
          <p:cNvPr id="22" name="Freeform 5">
            <a:extLst>
              <a:ext uri="{FF2B5EF4-FFF2-40B4-BE49-F238E27FC236}">
                <a16:creationId xmlns:a16="http://schemas.microsoft.com/office/drawing/2014/main" id="{C94DB16D-BD12-474E-91F7-2B08993B681F}"/>
              </a:ext>
            </a:extLst>
          </p:cNvPr>
          <p:cNvSpPr>
            <a:spLocks noChangeAspect="1"/>
          </p:cNvSpPr>
          <p:nvPr/>
        </p:nvSpPr>
        <p:spPr bwMode="black">
          <a:xfrm>
            <a:off x="866855" y="142109"/>
            <a:ext cx="5378549" cy="2166360"/>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solidFill>
            <a:schemeClr val="bg1"/>
          </a:solidFill>
          <a:ln>
            <a:noFill/>
          </a:ln>
        </p:spPr>
        <p:txBody>
          <a:bodyPr vert="horz" wrap="square" lIns="121870" tIns="60935" rIns="121870" bIns="60935" numCol="1" anchor="t" anchorCtr="0" compatLnSpc="1">
            <a:prstTxWarp prst="textNoShape">
              <a:avLst/>
            </a:prstTxWarp>
          </a:bodyPr>
          <a:lstStyle/>
          <a:p>
            <a:pPr marL="0" marR="0" lvl="0" indent="0" algn="l" defTabSz="609285" rtl="0" eaLnBrk="1" fontAlgn="auto" latinLnBrk="0" hangingPunct="1">
              <a:lnSpc>
                <a:spcPct val="100000"/>
              </a:lnSpc>
              <a:spcBef>
                <a:spcPts val="0"/>
              </a:spcBef>
              <a:spcAft>
                <a:spcPts val="0"/>
              </a:spcAft>
              <a:buClrTx/>
              <a:buSzTx/>
              <a:buFontTx/>
              <a:buNone/>
              <a:tabLst/>
              <a:defRPr/>
            </a:pPr>
            <a:endParaRPr kumimoji="0" lang="en-US" sz="1176" b="0" i="0" u="none" strike="noStrike" kern="1200" cap="none" spc="0" normalizeH="0" baseline="0" noProof="0">
              <a:ln>
                <a:noFill/>
              </a:ln>
              <a:solidFill>
                <a:srgbClr val="404040"/>
              </a:solidFill>
              <a:effectLst/>
              <a:uLnTx/>
              <a:uFillTx/>
              <a:latin typeface="Segoe UI"/>
              <a:ea typeface="+mn-ea"/>
              <a:cs typeface="+mn-cs"/>
            </a:endParaRPr>
          </a:p>
        </p:txBody>
      </p:sp>
      <p:sp>
        <p:nvSpPr>
          <p:cNvPr id="17" name="Rectangle: Rounded Corners 16">
            <a:extLst>
              <a:ext uri="{FF2B5EF4-FFF2-40B4-BE49-F238E27FC236}">
                <a16:creationId xmlns:a16="http://schemas.microsoft.com/office/drawing/2014/main" id="{005C6554-7033-4FD7-817B-04EE491AC890}"/>
              </a:ext>
            </a:extLst>
          </p:cNvPr>
          <p:cNvSpPr/>
          <p:nvPr/>
        </p:nvSpPr>
        <p:spPr bwMode="auto">
          <a:xfrm>
            <a:off x="1613876" y="1636149"/>
            <a:ext cx="4196176" cy="1143425"/>
          </a:xfrm>
          <a:prstGeom prst="roundRect">
            <a:avLst/>
          </a:prstGeom>
          <a:solidFill>
            <a:srgbClr val="FFFFFF"/>
          </a:solidFill>
          <a:ln w="10795" cap="flat" cmpd="sng" algn="ctr">
            <a:solidFill>
              <a:srgbClr val="002050"/>
            </a:solidFill>
            <a:prstDash val="solid"/>
            <a:headEnd type="none" w="med" len="med"/>
            <a:tailEnd type="none" w="med" len="med"/>
          </a:ln>
          <a:effectLst/>
        </p:spPr>
        <p:txBody>
          <a:bodyPr lIns="0" tIns="0" rIns="0" bIns="0" rtlCol="0" anchor="t" anchorCtr="0"/>
          <a:lstStyle/>
          <a:p>
            <a:pPr marL="0" marR="0" lvl="0" indent="0" algn="ctr" defTabSz="1242566" rtl="0" eaLnBrk="1" fontAlgn="auto" latinLnBrk="0" hangingPunct="1">
              <a:lnSpc>
                <a:spcPct val="100000"/>
              </a:lnSpc>
              <a:spcBef>
                <a:spcPts val="0"/>
              </a:spcBef>
              <a:spcAft>
                <a:spcPts val="0"/>
              </a:spcAft>
              <a:buClrTx/>
              <a:buSzTx/>
              <a:buFontTx/>
              <a:buNone/>
              <a:tabLst/>
              <a:defRPr/>
            </a:pPr>
            <a:r>
              <a:rPr kumimoji="0" lang="en-US" sz="1372" b="1" i="0" u="none" strike="noStrike" kern="1200" cap="none" spc="0" normalizeH="0" baseline="0" noProof="0">
                <a:ln>
                  <a:noFill/>
                </a:ln>
                <a:gradFill>
                  <a:gsLst>
                    <a:gs pos="2917">
                      <a:srgbClr val="353535"/>
                    </a:gs>
                    <a:gs pos="30000">
                      <a:srgbClr val="353535"/>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rPr>
              <a:t>Azure Data Factory v2 Service</a:t>
            </a:r>
          </a:p>
        </p:txBody>
      </p:sp>
      <p:sp>
        <p:nvSpPr>
          <p:cNvPr id="18" name="TextBox 17">
            <a:extLst>
              <a:ext uri="{FF2B5EF4-FFF2-40B4-BE49-F238E27FC236}">
                <a16:creationId xmlns:a16="http://schemas.microsoft.com/office/drawing/2014/main" id="{029EA186-9883-431C-AA23-13E9D056A966}"/>
              </a:ext>
            </a:extLst>
          </p:cNvPr>
          <p:cNvSpPr txBox="1"/>
          <p:nvPr/>
        </p:nvSpPr>
        <p:spPr>
          <a:xfrm>
            <a:off x="1376488" y="1902421"/>
            <a:ext cx="4719513" cy="162932"/>
          </a:xfrm>
          <a:prstGeom prst="rect">
            <a:avLst/>
          </a:prstGeom>
          <a:noFill/>
        </p:spPr>
        <p:txBody>
          <a:bodyPr wrap="square" lIns="0" tIns="0" rIns="0" bIns="0" rtlCol="0">
            <a:spAutoFit/>
          </a:bodyPr>
          <a:lstStyle/>
          <a:p>
            <a:pPr marL="0" marR="0" lvl="0" indent="0" algn="ctr" defTabSz="609285" rtl="0" eaLnBrk="1" fontAlgn="auto" latinLnBrk="0" hangingPunct="1">
              <a:lnSpc>
                <a:spcPct val="90000"/>
              </a:lnSpc>
              <a:spcBef>
                <a:spcPts val="0"/>
              </a:spcBef>
              <a:spcAft>
                <a:spcPts val="800"/>
              </a:spcAft>
              <a:buClrTx/>
              <a:buSzTx/>
              <a:buFontTx/>
              <a:buNone/>
              <a:tabLst/>
              <a:defRPr/>
            </a:pPr>
            <a:r>
              <a:rPr kumimoji="0" lang="en-US" sz="1176" b="0" i="1" u="none" strike="noStrike" kern="0" cap="none" spc="0" normalizeH="0" baseline="0" noProof="0">
                <a:ln>
                  <a:noFill/>
                </a:ln>
                <a:gradFill>
                  <a:gsLst>
                    <a:gs pos="2917">
                      <a:srgbClr val="404040"/>
                    </a:gs>
                    <a:gs pos="30000">
                      <a:srgbClr val="404040"/>
                    </a:gs>
                  </a:gsLst>
                  <a:lin ang="5400000" scaled="0"/>
                </a:gradFill>
                <a:effectLst/>
                <a:uLnTx/>
                <a:uFillTx/>
                <a:latin typeface="Segoe UI Semilight"/>
                <a:ea typeface="+mn-ea"/>
                <a:cs typeface="+mn-cs"/>
              </a:rPr>
              <a:t>Scheduling | Orchestration | Monitoring</a:t>
            </a:r>
          </a:p>
        </p:txBody>
      </p:sp>
      <p:cxnSp>
        <p:nvCxnSpPr>
          <p:cNvPr id="19" name="Straight Arrow Connector 18">
            <a:extLst>
              <a:ext uri="{FF2B5EF4-FFF2-40B4-BE49-F238E27FC236}">
                <a16:creationId xmlns:a16="http://schemas.microsoft.com/office/drawing/2014/main" id="{3A95DAF6-04E2-4384-BB8B-B9B6B58E307A}"/>
              </a:ext>
            </a:extLst>
          </p:cNvPr>
          <p:cNvCxnSpPr>
            <a:cxnSpLocks/>
          </p:cNvCxnSpPr>
          <p:nvPr/>
        </p:nvCxnSpPr>
        <p:spPr>
          <a:xfrm flipH="1">
            <a:off x="3844191" y="1439279"/>
            <a:ext cx="1" cy="177861"/>
          </a:xfrm>
          <a:prstGeom prst="straightConnector1">
            <a:avLst/>
          </a:prstGeom>
          <a:noFill/>
          <a:ln w="9525" cap="flat" cmpd="sng" algn="ctr">
            <a:solidFill>
              <a:srgbClr val="353535"/>
            </a:solidFill>
            <a:prstDash val="solid"/>
            <a:headEnd type="none"/>
            <a:tailEnd type="triangle"/>
          </a:ln>
          <a:effectLst/>
        </p:spPr>
      </p:cxnSp>
      <p:sp>
        <p:nvSpPr>
          <p:cNvPr id="20" name="Rectangle: Rounded Corners 19">
            <a:extLst>
              <a:ext uri="{FF2B5EF4-FFF2-40B4-BE49-F238E27FC236}">
                <a16:creationId xmlns:a16="http://schemas.microsoft.com/office/drawing/2014/main" id="{66975588-CC78-4821-A755-6DCBF069CB7A}"/>
              </a:ext>
            </a:extLst>
          </p:cNvPr>
          <p:cNvSpPr/>
          <p:nvPr/>
        </p:nvSpPr>
        <p:spPr bwMode="auto">
          <a:xfrm>
            <a:off x="1613876" y="841876"/>
            <a:ext cx="4196176" cy="518621"/>
          </a:xfrm>
          <a:prstGeom prst="roundRect">
            <a:avLst>
              <a:gd name="adj" fmla="val 29739"/>
            </a:avLst>
          </a:prstGeom>
          <a:solidFill>
            <a:srgbClr val="FFFFFF">
              <a:alpha val="64000"/>
            </a:srgbClr>
          </a:solidFill>
          <a:ln w="10795" cap="flat" cmpd="sng" algn="ctr">
            <a:solidFill>
              <a:srgbClr val="002050"/>
            </a:solidFill>
            <a:prstDash val="solid"/>
            <a:headEnd type="none" w="med" len="med"/>
            <a:tailEnd type="none" w="med" len="med"/>
          </a:ln>
          <a:effectLst/>
        </p:spPr>
        <p:txBody>
          <a:bodyPr lIns="0" tIns="0" rIns="0" bIns="0" rtlCol="0" anchor="t" anchorCtr="0"/>
          <a:lstStyle/>
          <a:p>
            <a:pPr marL="0" marR="0" lvl="0" indent="0" algn="ctr" defTabSz="1242566" rtl="0" eaLnBrk="1" fontAlgn="auto" latinLnBrk="0" hangingPunct="1">
              <a:lnSpc>
                <a:spcPct val="100000"/>
              </a:lnSpc>
              <a:spcBef>
                <a:spcPts val="0"/>
              </a:spcBef>
              <a:spcAft>
                <a:spcPts val="0"/>
              </a:spcAft>
              <a:buClrTx/>
              <a:buSzTx/>
              <a:buFontTx/>
              <a:buNone/>
              <a:tabLst/>
              <a:defRPr/>
            </a:pPr>
            <a:r>
              <a:rPr kumimoji="0" lang="en-US" sz="1372" b="1" i="0" u="none" strike="noStrike" kern="1200" cap="none" spc="0" normalizeH="0" baseline="0" noProof="0">
                <a:ln>
                  <a:noFill/>
                </a:ln>
                <a:gradFill>
                  <a:gsLst>
                    <a:gs pos="2917">
                      <a:srgbClr val="353535"/>
                    </a:gs>
                    <a:gs pos="30000">
                      <a:srgbClr val="353535"/>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rPr>
              <a:t>UX &amp; SDK</a:t>
            </a:r>
          </a:p>
          <a:p>
            <a:pPr marL="0" marR="0" lvl="0" indent="0" algn="ctr" defTabSz="1242566" rtl="0" eaLnBrk="1" fontAlgn="auto" latinLnBrk="0" hangingPunct="1">
              <a:lnSpc>
                <a:spcPct val="100000"/>
              </a:lnSpc>
              <a:spcBef>
                <a:spcPts val="0"/>
              </a:spcBef>
              <a:spcAft>
                <a:spcPts val="0"/>
              </a:spcAft>
              <a:buClrTx/>
              <a:buSzTx/>
              <a:buFontTx/>
              <a:buNone/>
              <a:tabLst/>
              <a:defRPr/>
            </a:pPr>
            <a:r>
              <a:rPr kumimoji="0" lang="en-US" sz="1176" b="0" i="1" u="none" strike="noStrike" kern="0" cap="none" spc="0" normalizeH="0" baseline="0" noProof="0">
                <a:ln>
                  <a:noFill/>
                </a:ln>
                <a:gradFill>
                  <a:gsLst>
                    <a:gs pos="2917">
                      <a:srgbClr val="404040"/>
                    </a:gs>
                    <a:gs pos="30000">
                      <a:srgbClr val="404040"/>
                    </a:gs>
                  </a:gsLst>
                  <a:lin ang="5400000" scaled="0"/>
                </a:gradFill>
                <a:effectLst/>
                <a:uLnTx/>
                <a:uFillTx/>
                <a:latin typeface="Segoe UI Semilight"/>
                <a:ea typeface="+mn-ea"/>
                <a:cs typeface="+mn-cs"/>
              </a:rPr>
              <a:t>Authoring  | Monitoring/Mgmt</a:t>
            </a:r>
          </a:p>
        </p:txBody>
      </p:sp>
      <p:pic>
        <p:nvPicPr>
          <p:cNvPr id="21" name="Picture 20">
            <a:extLst>
              <a:ext uri="{FF2B5EF4-FFF2-40B4-BE49-F238E27FC236}">
                <a16:creationId xmlns:a16="http://schemas.microsoft.com/office/drawing/2014/main" id="{23D93E9B-7D38-4A37-9797-D94A97223323}"/>
              </a:ext>
            </a:extLst>
          </p:cNvPr>
          <p:cNvPicPr>
            <a:picLocks noChangeAspect="1"/>
          </p:cNvPicPr>
          <p:nvPr/>
        </p:nvPicPr>
        <p:blipFill>
          <a:blip r:embed="rId2"/>
          <a:stretch>
            <a:fillRect/>
          </a:stretch>
        </p:blipFill>
        <p:spPr>
          <a:xfrm>
            <a:off x="1835302" y="899996"/>
            <a:ext cx="382603" cy="362644"/>
          </a:xfrm>
          <a:prstGeom prst="rect">
            <a:avLst/>
          </a:prstGeom>
        </p:spPr>
      </p:pic>
      <p:sp>
        <p:nvSpPr>
          <p:cNvPr id="27" name="Rectangle 26">
            <a:extLst>
              <a:ext uri="{FF2B5EF4-FFF2-40B4-BE49-F238E27FC236}">
                <a16:creationId xmlns:a16="http://schemas.microsoft.com/office/drawing/2014/main" id="{2B221E4C-07E8-418B-9E78-834B1C106DAF}"/>
              </a:ext>
            </a:extLst>
          </p:cNvPr>
          <p:cNvSpPr/>
          <p:nvPr/>
        </p:nvSpPr>
        <p:spPr bwMode="auto">
          <a:xfrm>
            <a:off x="941558" y="4536049"/>
            <a:ext cx="1209553" cy="536396"/>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marL="0" marR="0" lvl="0" indent="0" algn="ctr" defTabSz="1242566"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Self Hosted </a:t>
            </a:r>
          </a:p>
          <a:p>
            <a:pPr marL="0" marR="0" lvl="0" indent="0" algn="ctr" defTabSz="1242566"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Integration Runtime</a:t>
            </a:r>
          </a:p>
        </p:txBody>
      </p:sp>
      <p:sp>
        <p:nvSpPr>
          <p:cNvPr id="31" name="Freeform 5">
            <a:extLst>
              <a:ext uri="{FF2B5EF4-FFF2-40B4-BE49-F238E27FC236}">
                <a16:creationId xmlns:a16="http://schemas.microsoft.com/office/drawing/2014/main" id="{3C2DF947-5B6C-4FFF-B652-4381D3CF9D4B}"/>
              </a:ext>
            </a:extLst>
          </p:cNvPr>
          <p:cNvSpPr>
            <a:spLocks noChangeAspect="1"/>
          </p:cNvSpPr>
          <p:nvPr/>
        </p:nvSpPr>
        <p:spPr bwMode="black">
          <a:xfrm>
            <a:off x="3770431" y="4066146"/>
            <a:ext cx="3066301" cy="1601606"/>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solidFill>
            <a:schemeClr val="bg1"/>
          </a:solidFill>
          <a:ln>
            <a:noFill/>
          </a:ln>
        </p:spPr>
        <p:txBody>
          <a:bodyPr vert="horz" wrap="square" lIns="121870" tIns="60935" rIns="121870" bIns="60935" numCol="1" anchor="t" anchorCtr="0" compatLnSpc="1">
            <a:prstTxWarp prst="textNoShape">
              <a:avLst/>
            </a:prstTxWarp>
          </a:bodyPr>
          <a:lstStyle/>
          <a:p>
            <a:pPr marL="0" marR="0" lvl="0" indent="0" algn="l" defTabSz="609285" rtl="0" eaLnBrk="1" fontAlgn="auto" latinLnBrk="0" hangingPunct="1">
              <a:lnSpc>
                <a:spcPct val="100000"/>
              </a:lnSpc>
              <a:spcBef>
                <a:spcPts val="0"/>
              </a:spcBef>
              <a:spcAft>
                <a:spcPts val="0"/>
              </a:spcAft>
              <a:buClrTx/>
              <a:buSzTx/>
              <a:buFontTx/>
              <a:buNone/>
              <a:tabLst/>
              <a:defRPr/>
            </a:pPr>
            <a:endParaRPr kumimoji="0" lang="en-US" sz="1176" b="0" i="0" u="none" strike="noStrike" kern="1200" cap="none" spc="0" normalizeH="0" baseline="0" noProof="0">
              <a:ln>
                <a:noFill/>
              </a:ln>
              <a:solidFill>
                <a:srgbClr val="404040"/>
              </a:solidFill>
              <a:effectLst/>
              <a:uLnTx/>
              <a:uFillTx/>
              <a:latin typeface="Segoe UI"/>
              <a:ea typeface="+mn-ea"/>
              <a:cs typeface="+mn-cs"/>
            </a:endParaRPr>
          </a:p>
        </p:txBody>
      </p:sp>
      <p:sp>
        <p:nvSpPr>
          <p:cNvPr id="32" name="TextBox 31">
            <a:extLst>
              <a:ext uri="{FF2B5EF4-FFF2-40B4-BE49-F238E27FC236}">
                <a16:creationId xmlns:a16="http://schemas.microsoft.com/office/drawing/2014/main" id="{31030F99-B296-4B8D-BA2B-2719DB1D75A4}"/>
              </a:ext>
            </a:extLst>
          </p:cNvPr>
          <p:cNvSpPr txBox="1"/>
          <p:nvPr/>
        </p:nvSpPr>
        <p:spPr>
          <a:xfrm>
            <a:off x="4570453" y="5168818"/>
            <a:ext cx="1328860" cy="511256"/>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600" b="1"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Azure Svcs </a:t>
            </a:r>
          </a:p>
        </p:txBody>
      </p:sp>
      <p:pic>
        <p:nvPicPr>
          <p:cNvPr id="33" name="Picture 32">
            <a:extLst>
              <a:ext uri="{FF2B5EF4-FFF2-40B4-BE49-F238E27FC236}">
                <a16:creationId xmlns:a16="http://schemas.microsoft.com/office/drawing/2014/main" id="{882F6FEA-6ADE-4725-89D7-C4DB5DF6BD11}"/>
              </a:ext>
            </a:extLst>
          </p:cNvPr>
          <p:cNvPicPr>
            <a:picLocks noChangeAspect="1"/>
          </p:cNvPicPr>
          <p:nvPr/>
        </p:nvPicPr>
        <p:blipFill>
          <a:blip r:embed="rId3">
            <a:biLevel thresh="50000"/>
          </a:blip>
          <a:stretch>
            <a:fillRect/>
          </a:stretch>
        </p:blipFill>
        <p:spPr>
          <a:xfrm>
            <a:off x="418643" y="5286904"/>
            <a:ext cx="674300" cy="1334256"/>
          </a:xfrm>
          <a:prstGeom prst="rect">
            <a:avLst/>
          </a:prstGeom>
        </p:spPr>
      </p:pic>
      <p:sp>
        <p:nvSpPr>
          <p:cNvPr id="35" name="TextBox 34">
            <a:extLst>
              <a:ext uri="{FF2B5EF4-FFF2-40B4-BE49-F238E27FC236}">
                <a16:creationId xmlns:a16="http://schemas.microsoft.com/office/drawing/2014/main" id="{C19C66A0-EE66-4B13-B748-6018CDE0DDA7}"/>
              </a:ext>
            </a:extLst>
          </p:cNvPr>
          <p:cNvSpPr txBox="1"/>
          <p:nvPr/>
        </p:nvSpPr>
        <p:spPr>
          <a:xfrm>
            <a:off x="994540" y="5474721"/>
            <a:ext cx="2103660" cy="732856"/>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600" b="1"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On Prem Apps &amp; Data </a:t>
            </a:r>
          </a:p>
        </p:txBody>
      </p:sp>
      <p:sp>
        <p:nvSpPr>
          <p:cNvPr id="29" name="Rectangle 28">
            <a:extLst>
              <a:ext uri="{FF2B5EF4-FFF2-40B4-BE49-F238E27FC236}">
                <a16:creationId xmlns:a16="http://schemas.microsoft.com/office/drawing/2014/main" id="{DA34DF98-0853-4D4C-8813-D270DC447790}"/>
              </a:ext>
            </a:extLst>
          </p:cNvPr>
          <p:cNvSpPr/>
          <p:nvPr/>
        </p:nvSpPr>
        <p:spPr bwMode="auto">
          <a:xfrm>
            <a:off x="4584652" y="4424925"/>
            <a:ext cx="1567135" cy="536396"/>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marL="0" marR="0" lvl="0" indent="0" algn="ctr" defTabSz="1242566"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Azure</a:t>
            </a:r>
            <a:r>
              <a:rPr kumimoji="0" lang="en-US"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 </a:t>
            </a:r>
          </a:p>
          <a:p>
            <a:pPr marL="0" marR="0" lvl="0" indent="0" algn="ctr" defTabSz="1242566"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Integration </a:t>
            </a:r>
          </a:p>
          <a:p>
            <a:pPr marL="0" marR="0" lvl="0" indent="0" algn="ctr" defTabSz="1242566"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Runtime </a:t>
            </a:r>
          </a:p>
        </p:txBody>
      </p:sp>
      <p:grpSp>
        <p:nvGrpSpPr>
          <p:cNvPr id="40" name="Group 39">
            <a:extLst>
              <a:ext uri="{FF2B5EF4-FFF2-40B4-BE49-F238E27FC236}">
                <a16:creationId xmlns:a16="http://schemas.microsoft.com/office/drawing/2014/main" id="{DDA2F3E5-6B52-4C08-BBF6-634DDA94B45F}"/>
              </a:ext>
            </a:extLst>
          </p:cNvPr>
          <p:cNvGrpSpPr/>
          <p:nvPr/>
        </p:nvGrpSpPr>
        <p:grpSpPr>
          <a:xfrm>
            <a:off x="1552690" y="4030453"/>
            <a:ext cx="1031621" cy="409182"/>
            <a:chOff x="1570037" y="2467828"/>
            <a:chExt cx="1052307" cy="417387"/>
          </a:xfrm>
        </p:grpSpPr>
        <p:sp>
          <p:nvSpPr>
            <p:cNvPr id="39" name="Rectangle 38">
              <a:extLst>
                <a:ext uri="{FF2B5EF4-FFF2-40B4-BE49-F238E27FC236}">
                  <a16:creationId xmlns:a16="http://schemas.microsoft.com/office/drawing/2014/main" id="{49D55D25-55CA-45FE-9FD9-6CC47F4EDB69}"/>
                </a:ext>
              </a:extLst>
            </p:cNvPr>
            <p:cNvSpPr/>
            <p:nvPr/>
          </p:nvSpPr>
          <p:spPr bwMode="auto">
            <a:xfrm>
              <a:off x="1715190" y="2572174"/>
              <a:ext cx="762000" cy="20869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38" name="Graphic 37" descr="Table">
              <a:extLst>
                <a:ext uri="{FF2B5EF4-FFF2-40B4-BE49-F238E27FC236}">
                  <a16:creationId xmlns:a16="http://schemas.microsoft.com/office/drawing/2014/main" id="{6B4F9E13-A5DD-4336-BA97-75C8652A7C3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70037" y="2467828"/>
              <a:ext cx="1052307" cy="417387"/>
            </a:xfrm>
            <a:prstGeom prst="rect">
              <a:avLst/>
            </a:prstGeom>
          </p:spPr>
        </p:pic>
      </p:grpSp>
      <p:pic>
        <p:nvPicPr>
          <p:cNvPr id="42" name="Graphic 41" descr="Bonfire">
            <a:extLst>
              <a:ext uri="{FF2B5EF4-FFF2-40B4-BE49-F238E27FC236}">
                <a16:creationId xmlns:a16="http://schemas.microsoft.com/office/drawing/2014/main" id="{97B86723-0FB8-42F6-B7A4-BD7C3C54A17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565124" y="3725101"/>
            <a:ext cx="413019" cy="413019"/>
          </a:xfrm>
          <a:prstGeom prst="rect">
            <a:avLst/>
          </a:prstGeom>
        </p:spPr>
      </p:pic>
      <p:cxnSp>
        <p:nvCxnSpPr>
          <p:cNvPr id="43" name="Straight Arrow Connector 42">
            <a:extLst>
              <a:ext uri="{FF2B5EF4-FFF2-40B4-BE49-F238E27FC236}">
                <a16:creationId xmlns:a16="http://schemas.microsoft.com/office/drawing/2014/main" id="{D4E385F1-7A8F-436F-B6BA-18F11BABC1D0}"/>
              </a:ext>
            </a:extLst>
          </p:cNvPr>
          <p:cNvCxnSpPr>
            <a:cxnSpLocks/>
          </p:cNvCxnSpPr>
          <p:nvPr/>
        </p:nvCxnSpPr>
        <p:spPr>
          <a:xfrm flipH="1">
            <a:off x="124016" y="182116"/>
            <a:ext cx="467743" cy="7987"/>
          </a:xfrm>
          <a:prstGeom prst="straightConnector1">
            <a:avLst/>
          </a:prstGeom>
          <a:ln w="127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F24BF073-3D98-410B-9BC2-3F2270708AE0}"/>
              </a:ext>
            </a:extLst>
          </p:cNvPr>
          <p:cNvCxnSpPr>
            <a:cxnSpLocks/>
          </p:cNvCxnSpPr>
          <p:nvPr/>
        </p:nvCxnSpPr>
        <p:spPr>
          <a:xfrm flipH="1">
            <a:off x="124016" y="518651"/>
            <a:ext cx="480283" cy="0"/>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sp>
        <p:nvSpPr>
          <p:cNvPr id="45" name="TextBox 44">
            <a:extLst>
              <a:ext uri="{FF2B5EF4-FFF2-40B4-BE49-F238E27FC236}">
                <a16:creationId xmlns:a16="http://schemas.microsoft.com/office/drawing/2014/main" id="{095DFB61-8305-4F34-83B5-2F372E50C2F6}"/>
              </a:ext>
            </a:extLst>
          </p:cNvPr>
          <p:cNvSpPr txBox="1"/>
          <p:nvPr/>
        </p:nvSpPr>
        <p:spPr>
          <a:xfrm>
            <a:off x="485929" y="-63348"/>
            <a:ext cx="4196763" cy="506901"/>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568"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Command and Control</a:t>
            </a:r>
          </a:p>
        </p:txBody>
      </p:sp>
      <p:sp>
        <p:nvSpPr>
          <p:cNvPr id="46" name="TextBox 45">
            <a:extLst>
              <a:ext uri="{FF2B5EF4-FFF2-40B4-BE49-F238E27FC236}">
                <a16:creationId xmlns:a16="http://schemas.microsoft.com/office/drawing/2014/main" id="{2F6B02B0-9284-4FF3-A830-26007B12745C}"/>
              </a:ext>
            </a:extLst>
          </p:cNvPr>
          <p:cNvSpPr txBox="1"/>
          <p:nvPr/>
        </p:nvSpPr>
        <p:spPr>
          <a:xfrm>
            <a:off x="465578" y="279970"/>
            <a:ext cx="4196763" cy="506901"/>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568"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Data</a:t>
            </a:r>
          </a:p>
        </p:txBody>
      </p:sp>
      <p:cxnSp>
        <p:nvCxnSpPr>
          <p:cNvPr id="49" name="Straight Arrow Connector 48">
            <a:extLst>
              <a:ext uri="{FF2B5EF4-FFF2-40B4-BE49-F238E27FC236}">
                <a16:creationId xmlns:a16="http://schemas.microsoft.com/office/drawing/2014/main" id="{8F7A8F24-B21A-40DD-94C6-BF4CB3875348}"/>
              </a:ext>
            </a:extLst>
          </p:cNvPr>
          <p:cNvCxnSpPr>
            <a:cxnSpLocks/>
            <a:stCxn id="29" idx="0"/>
            <a:endCxn id="17" idx="2"/>
          </p:cNvCxnSpPr>
          <p:nvPr/>
        </p:nvCxnSpPr>
        <p:spPr>
          <a:xfrm flipH="1" flipV="1">
            <a:off x="3711964" y="2779574"/>
            <a:ext cx="1656256" cy="1645351"/>
          </a:xfrm>
          <a:prstGeom prst="straightConnector1">
            <a:avLst/>
          </a:prstGeom>
          <a:ln w="127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E4CED6A6-F53E-4397-9639-240C0B56D184}"/>
              </a:ext>
            </a:extLst>
          </p:cNvPr>
          <p:cNvCxnSpPr>
            <a:cxnSpLocks/>
            <a:stCxn id="27" idx="0"/>
            <a:endCxn id="17" idx="2"/>
          </p:cNvCxnSpPr>
          <p:nvPr/>
        </p:nvCxnSpPr>
        <p:spPr>
          <a:xfrm flipV="1">
            <a:off x="1546335" y="2779574"/>
            <a:ext cx="2165630" cy="1756476"/>
          </a:xfrm>
          <a:prstGeom prst="straightConnector1">
            <a:avLst/>
          </a:prstGeom>
          <a:ln w="127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AB0EBD8C-E2A2-49A3-843B-1FDEB44EECCF}"/>
              </a:ext>
            </a:extLst>
          </p:cNvPr>
          <p:cNvSpPr/>
          <p:nvPr/>
        </p:nvSpPr>
        <p:spPr bwMode="auto">
          <a:xfrm>
            <a:off x="2143950" y="2267520"/>
            <a:ext cx="1921341" cy="414459"/>
          </a:xfrm>
          <a:prstGeom prst="rect">
            <a:avLst/>
          </a:prstGeom>
          <a:solidFill>
            <a:schemeClr val="bg1">
              <a:lumMod val="85000"/>
            </a:schemeClr>
          </a:solidFill>
          <a:ln>
            <a:noFill/>
            <a:prstDash val="dash"/>
            <a:headEnd type="none" w="med" len="med"/>
            <a:tailEnd type="none" w="med" len="med"/>
          </a:ln>
          <a:effectLst>
            <a:softEdge rad="0"/>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9" name="Rectangle: Rounded Corners 58">
            <a:extLst>
              <a:ext uri="{FF2B5EF4-FFF2-40B4-BE49-F238E27FC236}">
                <a16:creationId xmlns:a16="http://schemas.microsoft.com/office/drawing/2014/main" id="{F3ED4035-BB56-4CE1-81A0-B153BC2E6A66}"/>
              </a:ext>
            </a:extLst>
          </p:cNvPr>
          <p:cNvSpPr/>
          <p:nvPr/>
        </p:nvSpPr>
        <p:spPr bwMode="auto">
          <a:xfrm>
            <a:off x="2462952" y="2433620"/>
            <a:ext cx="227040" cy="114202"/>
          </a:xfrm>
          <a:prstGeom prst="roundRect">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2" name="Rectangle: Rounded Corners 61">
            <a:extLst>
              <a:ext uri="{FF2B5EF4-FFF2-40B4-BE49-F238E27FC236}">
                <a16:creationId xmlns:a16="http://schemas.microsoft.com/office/drawing/2014/main" id="{9CE12454-6A3A-44CB-8D67-1D787B1EF79C}"/>
              </a:ext>
            </a:extLst>
          </p:cNvPr>
          <p:cNvSpPr/>
          <p:nvPr/>
        </p:nvSpPr>
        <p:spPr bwMode="auto">
          <a:xfrm>
            <a:off x="2879596" y="2429612"/>
            <a:ext cx="227040" cy="114202"/>
          </a:xfrm>
          <a:prstGeom prst="roundRect">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Rectangle: Rounded Corners 62">
            <a:extLst>
              <a:ext uri="{FF2B5EF4-FFF2-40B4-BE49-F238E27FC236}">
                <a16:creationId xmlns:a16="http://schemas.microsoft.com/office/drawing/2014/main" id="{0B35D7E2-588A-4DC2-A2C6-A048A133C0C9}"/>
              </a:ext>
            </a:extLst>
          </p:cNvPr>
          <p:cNvSpPr/>
          <p:nvPr/>
        </p:nvSpPr>
        <p:spPr bwMode="auto">
          <a:xfrm>
            <a:off x="3312073" y="2338479"/>
            <a:ext cx="227040" cy="114202"/>
          </a:xfrm>
          <a:prstGeom prst="roundRect">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4" name="Rectangle: Rounded Corners 63">
            <a:extLst>
              <a:ext uri="{FF2B5EF4-FFF2-40B4-BE49-F238E27FC236}">
                <a16:creationId xmlns:a16="http://schemas.microsoft.com/office/drawing/2014/main" id="{EC0A003E-7ECA-42FE-BF3B-18E9E6FDA764}"/>
              </a:ext>
            </a:extLst>
          </p:cNvPr>
          <p:cNvSpPr/>
          <p:nvPr/>
        </p:nvSpPr>
        <p:spPr bwMode="auto">
          <a:xfrm>
            <a:off x="3312073" y="2540785"/>
            <a:ext cx="227040" cy="114202"/>
          </a:xfrm>
          <a:prstGeom prst="roundRect">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cxnSp>
        <p:nvCxnSpPr>
          <p:cNvPr id="66" name="Straight Arrow Connector 65">
            <a:extLst>
              <a:ext uri="{FF2B5EF4-FFF2-40B4-BE49-F238E27FC236}">
                <a16:creationId xmlns:a16="http://schemas.microsoft.com/office/drawing/2014/main" id="{0B356A6B-0164-4398-B570-A1F6B7F9F205}"/>
              </a:ext>
            </a:extLst>
          </p:cNvPr>
          <p:cNvCxnSpPr>
            <a:cxnSpLocks/>
            <a:endCxn id="62" idx="1"/>
          </p:cNvCxnSpPr>
          <p:nvPr/>
        </p:nvCxnSpPr>
        <p:spPr>
          <a:xfrm>
            <a:off x="2693564" y="2486713"/>
            <a:ext cx="186032" cy="0"/>
          </a:xfrm>
          <a:prstGeom prst="straightConnector1">
            <a:avLst/>
          </a:prstGeom>
          <a:ln>
            <a:solidFill>
              <a:schemeClr val="bg1">
                <a:lumMod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D7900D27-B01D-4B85-8C5D-1E15BD88A73B}"/>
              </a:ext>
            </a:extLst>
          </p:cNvPr>
          <p:cNvCxnSpPr>
            <a:cxnSpLocks/>
            <a:endCxn id="63" idx="1"/>
          </p:cNvCxnSpPr>
          <p:nvPr/>
        </p:nvCxnSpPr>
        <p:spPr>
          <a:xfrm flipV="1">
            <a:off x="3128917" y="2395580"/>
            <a:ext cx="183156" cy="104628"/>
          </a:xfrm>
          <a:prstGeom prst="straightConnector1">
            <a:avLst/>
          </a:prstGeom>
          <a:ln>
            <a:solidFill>
              <a:schemeClr val="bg1">
                <a:lumMod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90E88328-F82C-4906-89F3-82B6B96A790E}"/>
              </a:ext>
            </a:extLst>
          </p:cNvPr>
          <p:cNvCxnSpPr>
            <a:cxnSpLocks/>
            <a:stCxn id="62" idx="3"/>
            <a:endCxn id="64" idx="1"/>
          </p:cNvCxnSpPr>
          <p:nvPr/>
        </p:nvCxnSpPr>
        <p:spPr>
          <a:xfrm>
            <a:off x="3106636" y="2486713"/>
            <a:ext cx="205437" cy="111173"/>
          </a:xfrm>
          <a:prstGeom prst="straightConnector1">
            <a:avLst/>
          </a:prstGeom>
          <a:ln>
            <a:solidFill>
              <a:schemeClr val="bg1">
                <a:lumMod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3CDF9319-38AD-4685-9C5B-8916A03F6367}"/>
              </a:ext>
            </a:extLst>
          </p:cNvPr>
          <p:cNvSpPr/>
          <p:nvPr/>
        </p:nvSpPr>
        <p:spPr bwMode="auto">
          <a:xfrm>
            <a:off x="3705535" y="2537586"/>
            <a:ext cx="227040" cy="114202"/>
          </a:xfrm>
          <a:prstGeom prst="roundRect">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cxnSp>
        <p:nvCxnSpPr>
          <p:cNvPr id="73" name="Straight Arrow Connector 72">
            <a:extLst>
              <a:ext uri="{FF2B5EF4-FFF2-40B4-BE49-F238E27FC236}">
                <a16:creationId xmlns:a16="http://schemas.microsoft.com/office/drawing/2014/main" id="{86231B9F-E3C5-4BEB-8C67-916D75FC05E2}"/>
              </a:ext>
            </a:extLst>
          </p:cNvPr>
          <p:cNvCxnSpPr>
            <a:cxnSpLocks/>
          </p:cNvCxnSpPr>
          <p:nvPr/>
        </p:nvCxnSpPr>
        <p:spPr>
          <a:xfrm>
            <a:off x="3556130" y="2608183"/>
            <a:ext cx="155147" cy="1"/>
          </a:xfrm>
          <a:prstGeom prst="straightConnector1">
            <a:avLst/>
          </a:prstGeom>
          <a:ln>
            <a:solidFill>
              <a:schemeClr val="bg1">
                <a:lumMod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4DE9E213-8A65-4530-A23F-78AC4A9B9D14}"/>
              </a:ext>
            </a:extLst>
          </p:cNvPr>
          <p:cNvSpPr/>
          <p:nvPr/>
        </p:nvSpPr>
        <p:spPr bwMode="auto">
          <a:xfrm>
            <a:off x="4310311" y="2264447"/>
            <a:ext cx="963967" cy="414459"/>
          </a:xfrm>
          <a:prstGeom prst="rect">
            <a:avLst/>
          </a:prstGeom>
          <a:solidFill>
            <a:schemeClr val="bg1">
              <a:lumMod val="85000"/>
            </a:schemeClr>
          </a:solidFill>
          <a:ln>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r>
              <a:rPr kumimoji="0" lang="en-US" sz="1176" b="0" i="0" u="none" strike="noStrike" kern="1200" cap="none" spc="0" normalizeH="0" baseline="0" noProof="0">
                <a:ln>
                  <a:noFill/>
                </a:ln>
                <a:solidFill>
                  <a:srgbClr val="737373"/>
                </a:solidFill>
                <a:effectLst/>
                <a:uLnTx/>
                <a:uFillTx/>
                <a:latin typeface="Segoe UI Semilight"/>
                <a:ea typeface="Segoe UI" pitchFamily="34" charset="0"/>
                <a:cs typeface="Segoe UI" pitchFamily="34" charset="0"/>
              </a:rPr>
              <a:t>SSIS Package</a:t>
            </a:r>
          </a:p>
        </p:txBody>
      </p:sp>
      <p:sp>
        <p:nvSpPr>
          <p:cNvPr id="81" name="Rectangle 80">
            <a:extLst>
              <a:ext uri="{FF2B5EF4-FFF2-40B4-BE49-F238E27FC236}">
                <a16:creationId xmlns:a16="http://schemas.microsoft.com/office/drawing/2014/main" id="{7D063DB3-63E3-4136-AB49-B591199FFB25}"/>
              </a:ext>
            </a:extLst>
          </p:cNvPr>
          <p:cNvSpPr/>
          <p:nvPr/>
        </p:nvSpPr>
        <p:spPr bwMode="auto">
          <a:xfrm>
            <a:off x="7101068" y="487"/>
            <a:ext cx="5142269" cy="6857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cxnSp>
        <p:nvCxnSpPr>
          <p:cNvPr id="85" name="Straight Arrow Connector 84">
            <a:extLst>
              <a:ext uri="{FF2B5EF4-FFF2-40B4-BE49-F238E27FC236}">
                <a16:creationId xmlns:a16="http://schemas.microsoft.com/office/drawing/2014/main" id="{B71888BB-2D5B-457D-8D15-D4385E9B1996}"/>
              </a:ext>
            </a:extLst>
          </p:cNvPr>
          <p:cNvCxnSpPr>
            <a:cxnSpLocks/>
            <a:endCxn id="27" idx="3"/>
          </p:cNvCxnSpPr>
          <p:nvPr/>
        </p:nvCxnSpPr>
        <p:spPr>
          <a:xfrm flipH="1" flipV="1">
            <a:off x="2151111" y="4804247"/>
            <a:ext cx="1657781" cy="819664"/>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94" name="Straight Arrow Connector 93">
            <a:extLst>
              <a:ext uri="{FF2B5EF4-FFF2-40B4-BE49-F238E27FC236}">
                <a16:creationId xmlns:a16="http://schemas.microsoft.com/office/drawing/2014/main" id="{87F235D6-C9D6-4134-8F25-3D566BA3C7B5}"/>
              </a:ext>
            </a:extLst>
          </p:cNvPr>
          <p:cNvCxnSpPr>
            <a:cxnSpLocks/>
            <a:endCxn id="27" idx="2"/>
          </p:cNvCxnSpPr>
          <p:nvPr/>
        </p:nvCxnSpPr>
        <p:spPr>
          <a:xfrm flipH="1" flipV="1">
            <a:off x="1546335" y="5072446"/>
            <a:ext cx="6356" cy="454821"/>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grpSp>
        <p:nvGrpSpPr>
          <p:cNvPr id="15" name="Group 14">
            <a:extLst>
              <a:ext uri="{FF2B5EF4-FFF2-40B4-BE49-F238E27FC236}">
                <a16:creationId xmlns:a16="http://schemas.microsoft.com/office/drawing/2014/main" id="{1E8D658E-5222-4EA5-A452-5AA9AA49C4D8}"/>
              </a:ext>
            </a:extLst>
          </p:cNvPr>
          <p:cNvGrpSpPr/>
          <p:nvPr/>
        </p:nvGrpSpPr>
        <p:grpSpPr>
          <a:xfrm>
            <a:off x="5868071" y="4976064"/>
            <a:ext cx="138282" cy="868618"/>
            <a:chOff x="5868071" y="4976064"/>
            <a:chExt cx="138282" cy="868618"/>
          </a:xfrm>
        </p:grpSpPr>
        <p:cxnSp>
          <p:nvCxnSpPr>
            <p:cNvPr id="89" name="Straight Arrow Connector 88">
              <a:extLst>
                <a:ext uri="{FF2B5EF4-FFF2-40B4-BE49-F238E27FC236}">
                  <a16:creationId xmlns:a16="http://schemas.microsoft.com/office/drawing/2014/main" id="{64200DD0-D3DA-4CB7-B918-33C27B988E75}"/>
                </a:ext>
              </a:extLst>
            </p:cNvPr>
            <p:cNvCxnSpPr>
              <a:cxnSpLocks/>
            </p:cNvCxnSpPr>
            <p:nvPr/>
          </p:nvCxnSpPr>
          <p:spPr>
            <a:xfrm flipV="1">
              <a:off x="5868071" y="4976064"/>
              <a:ext cx="0" cy="868618"/>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99" name="Straight Arrow Connector 98">
              <a:extLst>
                <a:ext uri="{FF2B5EF4-FFF2-40B4-BE49-F238E27FC236}">
                  <a16:creationId xmlns:a16="http://schemas.microsoft.com/office/drawing/2014/main" id="{83D0E7C0-5B90-445F-9EB8-2D022FB2918E}"/>
                </a:ext>
              </a:extLst>
            </p:cNvPr>
            <p:cNvCxnSpPr>
              <a:cxnSpLocks/>
            </p:cNvCxnSpPr>
            <p:nvPr/>
          </p:nvCxnSpPr>
          <p:spPr>
            <a:xfrm flipH="1" flipV="1">
              <a:off x="5996526" y="4976065"/>
              <a:ext cx="9827" cy="862947"/>
            </a:xfrm>
            <a:prstGeom prst="straightConnector1">
              <a:avLst/>
            </a:prstGeom>
            <a:ln w="127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grpSp>
      <p:cxnSp>
        <p:nvCxnSpPr>
          <p:cNvPr id="105" name="Straight Arrow Connector 104">
            <a:extLst>
              <a:ext uri="{FF2B5EF4-FFF2-40B4-BE49-F238E27FC236}">
                <a16:creationId xmlns:a16="http://schemas.microsoft.com/office/drawing/2014/main" id="{A1648413-F9FF-4CB3-92FF-125136A3EC96}"/>
              </a:ext>
            </a:extLst>
          </p:cNvPr>
          <p:cNvCxnSpPr>
            <a:cxnSpLocks/>
          </p:cNvCxnSpPr>
          <p:nvPr/>
        </p:nvCxnSpPr>
        <p:spPr>
          <a:xfrm flipH="1" flipV="1">
            <a:off x="1392358" y="5100045"/>
            <a:ext cx="5302" cy="427222"/>
          </a:xfrm>
          <a:prstGeom prst="straightConnector1">
            <a:avLst/>
          </a:prstGeom>
          <a:ln w="127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23" name="TextBox 122">
            <a:extLst>
              <a:ext uri="{FF2B5EF4-FFF2-40B4-BE49-F238E27FC236}">
                <a16:creationId xmlns:a16="http://schemas.microsoft.com/office/drawing/2014/main" id="{D5CDAE0F-0B5F-4F2E-8CA1-5BB4F041F851}"/>
              </a:ext>
            </a:extLst>
          </p:cNvPr>
          <p:cNvSpPr txBox="1"/>
          <p:nvPr/>
        </p:nvSpPr>
        <p:spPr>
          <a:xfrm>
            <a:off x="2151075" y="2269029"/>
            <a:ext cx="1554459" cy="162932"/>
          </a:xfrm>
          <a:prstGeom prst="rect">
            <a:avLst/>
          </a:prstGeom>
          <a:noFill/>
        </p:spPr>
        <p:txBody>
          <a:bodyPr wrap="square" lIns="0" tIns="0" rIns="0" bIns="0"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176" b="0" i="0" u="none" strike="noStrike" kern="1200" cap="none" spc="0" normalizeH="0" baseline="0" noProof="0" dirty="0">
                <a:ln>
                  <a:noFill/>
                </a:ln>
                <a:solidFill>
                  <a:srgbClr val="737373"/>
                </a:solidFill>
                <a:effectLst/>
                <a:uLnTx/>
                <a:uFillTx/>
                <a:latin typeface="Segoe UI Semilight"/>
                <a:ea typeface="+mn-ea"/>
                <a:cs typeface="Segoe UI" pitchFamily="34" charset="0"/>
              </a:rPr>
              <a:t>Pipeline</a:t>
            </a:r>
          </a:p>
        </p:txBody>
      </p:sp>
      <p:pic>
        <p:nvPicPr>
          <p:cNvPr id="47" name="Picture 8" descr="Image result for Amazon AWS">
            <a:extLst>
              <a:ext uri="{FF2B5EF4-FFF2-40B4-BE49-F238E27FC236}">
                <a16:creationId xmlns:a16="http://schemas.microsoft.com/office/drawing/2014/main" id="{AED0228B-4662-48D0-A884-3AD0D6B01D61}"/>
              </a:ext>
            </a:extLst>
          </p:cNvPr>
          <p:cNvPicPr>
            <a:picLocks noChangeAspect="1" noChangeArrowheads="1"/>
          </p:cNvPicPr>
          <p:nvPr/>
        </p:nvPicPr>
        <p:blipFill>
          <a:blip r:embed="rId8" cstate="email">
            <a:extLst>
              <a:ext uri="{28A0092B-C50C-407E-A947-70E740481C1C}">
                <a14:useLocalDpi xmlns:a14="http://schemas.microsoft.com/office/drawing/2010/main"/>
              </a:ext>
            </a:extLst>
          </a:blip>
          <a:srcRect/>
          <a:stretch>
            <a:fillRect/>
          </a:stretch>
        </p:blipFill>
        <p:spPr bwMode="auto">
          <a:xfrm>
            <a:off x="4206291" y="6510226"/>
            <a:ext cx="611377" cy="221871"/>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47">
            <a:extLst>
              <a:ext uri="{FF2B5EF4-FFF2-40B4-BE49-F238E27FC236}">
                <a16:creationId xmlns:a16="http://schemas.microsoft.com/office/drawing/2014/main" id="{B59F154E-2E9A-4649-931F-2488C923D362}"/>
              </a:ext>
            </a:extLst>
          </p:cNvPr>
          <p:cNvPicPr>
            <a:picLocks noChangeAspect="1"/>
          </p:cNvPicPr>
          <p:nvPr/>
        </p:nvPicPr>
        <p:blipFill rotWithShape="1">
          <a:blip r:embed="rId9" cstate="email">
            <a:extLst>
              <a:ext uri="{28A0092B-C50C-407E-A947-70E740481C1C}">
                <a14:useLocalDpi xmlns:a14="http://schemas.microsoft.com/office/drawing/2010/main"/>
              </a:ext>
            </a:extLst>
          </a:blip>
          <a:srcRect/>
          <a:stretch/>
        </p:blipFill>
        <p:spPr>
          <a:xfrm>
            <a:off x="5254170" y="6254697"/>
            <a:ext cx="524811" cy="366463"/>
          </a:xfrm>
          <a:prstGeom prst="rect">
            <a:avLst/>
          </a:prstGeom>
        </p:spPr>
      </p:pic>
      <p:pic>
        <p:nvPicPr>
          <p:cNvPr id="50" name="Picture 49">
            <a:extLst>
              <a:ext uri="{FF2B5EF4-FFF2-40B4-BE49-F238E27FC236}">
                <a16:creationId xmlns:a16="http://schemas.microsoft.com/office/drawing/2014/main" id="{58ACCCB9-6A0C-46BD-BC00-2FBB592D437B}"/>
              </a:ext>
            </a:extLst>
          </p:cNvPr>
          <p:cNvPicPr>
            <a:picLocks noChangeAspect="1"/>
          </p:cNvPicPr>
          <p:nvPr/>
        </p:nvPicPr>
        <p:blipFill rotWithShape="1">
          <a:blip r:embed="rId10" cstate="email">
            <a:extLst>
              <a:ext uri="{28A0092B-C50C-407E-A947-70E740481C1C}">
                <a14:useLocalDpi xmlns:a14="http://schemas.microsoft.com/office/drawing/2010/main"/>
              </a:ext>
            </a:extLst>
          </a:blip>
          <a:srcRect/>
          <a:stretch/>
        </p:blipFill>
        <p:spPr>
          <a:xfrm>
            <a:off x="5883838" y="6273040"/>
            <a:ext cx="628713" cy="246760"/>
          </a:xfrm>
          <a:prstGeom prst="rect">
            <a:avLst/>
          </a:prstGeom>
        </p:spPr>
      </p:pic>
      <p:pic>
        <p:nvPicPr>
          <p:cNvPr id="53" name="Picture 52">
            <a:extLst>
              <a:ext uri="{FF2B5EF4-FFF2-40B4-BE49-F238E27FC236}">
                <a16:creationId xmlns:a16="http://schemas.microsoft.com/office/drawing/2014/main" id="{BA8019C1-297B-46D4-8B9C-D0E410E9EEB6}"/>
              </a:ext>
            </a:extLst>
          </p:cNvPr>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6342545" y="6486522"/>
            <a:ext cx="391592" cy="220270"/>
          </a:xfrm>
          <a:prstGeom prst="rect">
            <a:avLst/>
          </a:prstGeom>
        </p:spPr>
      </p:pic>
      <p:pic>
        <p:nvPicPr>
          <p:cNvPr id="3" name="Picture 2" descr="A drawing of a cartoon character&#10;&#10;Description generated with high confidence">
            <a:extLst>
              <a:ext uri="{FF2B5EF4-FFF2-40B4-BE49-F238E27FC236}">
                <a16:creationId xmlns:a16="http://schemas.microsoft.com/office/drawing/2014/main" id="{661D5180-C214-402E-A2B1-171F6C5B2BB4}"/>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892424" y="6464977"/>
            <a:ext cx="340285" cy="344883"/>
          </a:xfrm>
          <a:prstGeom prst="rect">
            <a:avLst/>
          </a:prstGeom>
        </p:spPr>
      </p:pic>
      <p:pic>
        <p:nvPicPr>
          <p:cNvPr id="5" name="Picture 4">
            <a:extLst>
              <a:ext uri="{FF2B5EF4-FFF2-40B4-BE49-F238E27FC236}">
                <a16:creationId xmlns:a16="http://schemas.microsoft.com/office/drawing/2014/main" id="{6AFA2849-DC78-40EC-93CE-78C45A0F6830}"/>
              </a:ext>
            </a:extLst>
          </p:cNvPr>
          <p:cNvPicPr>
            <a:picLocks noChangeAspect="1"/>
          </p:cNvPicPr>
          <p:nvPr/>
        </p:nvPicPr>
        <p:blipFill rotWithShape="1">
          <a:blip r:embed="rId13" cstate="print">
            <a:extLst>
              <a:ext uri="{28A0092B-C50C-407E-A947-70E740481C1C}">
                <a14:useLocalDpi xmlns:a14="http://schemas.microsoft.com/office/drawing/2010/main" val="0"/>
              </a:ext>
            </a:extLst>
          </a:blip>
          <a:srcRect t="38134" b="38831"/>
          <a:stretch/>
        </p:blipFill>
        <p:spPr>
          <a:xfrm>
            <a:off x="5396019" y="6621161"/>
            <a:ext cx="554827" cy="131496"/>
          </a:xfrm>
          <a:prstGeom prst="rect">
            <a:avLst/>
          </a:prstGeom>
        </p:spPr>
      </p:pic>
      <p:sp>
        <p:nvSpPr>
          <p:cNvPr id="61" name="TextBox 60">
            <a:extLst>
              <a:ext uri="{FF2B5EF4-FFF2-40B4-BE49-F238E27FC236}">
                <a16:creationId xmlns:a16="http://schemas.microsoft.com/office/drawing/2014/main" id="{9DAB203B-13A8-4B70-8185-01AE4D4DB4CD}"/>
              </a:ext>
            </a:extLst>
          </p:cNvPr>
          <p:cNvSpPr txBox="1"/>
          <p:nvPr/>
        </p:nvSpPr>
        <p:spPr>
          <a:xfrm>
            <a:off x="4570453" y="5839522"/>
            <a:ext cx="2370841" cy="511256"/>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600" b="1"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Cloud &amp; SaaS</a:t>
            </a:r>
          </a:p>
        </p:txBody>
      </p:sp>
      <p:cxnSp>
        <p:nvCxnSpPr>
          <p:cNvPr id="70" name="Straight Arrow Connector 69">
            <a:extLst>
              <a:ext uri="{FF2B5EF4-FFF2-40B4-BE49-F238E27FC236}">
                <a16:creationId xmlns:a16="http://schemas.microsoft.com/office/drawing/2014/main" id="{919B3A7B-BEA4-4F69-8782-604057891238}"/>
              </a:ext>
            </a:extLst>
          </p:cNvPr>
          <p:cNvCxnSpPr>
            <a:cxnSpLocks/>
          </p:cNvCxnSpPr>
          <p:nvPr/>
        </p:nvCxnSpPr>
        <p:spPr>
          <a:xfrm flipV="1">
            <a:off x="5017692" y="4999466"/>
            <a:ext cx="0" cy="287438"/>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71" name="Straight Arrow Connector 70">
            <a:extLst>
              <a:ext uri="{FF2B5EF4-FFF2-40B4-BE49-F238E27FC236}">
                <a16:creationId xmlns:a16="http://schemas.microsoft.com/office/drawing/2014/main" id="{120FF923-36A0-419D-B58E-DEEA26F70C64}"/>
              </a:ext>
            </a:extLst>
          </p:cNvPr>
          <p:cNvCxnSpPr>
            <a:cxnSpLocks/>
          </p:cNvCxnSpPr>
          <p:nvPr/>
        </p:nvCxnSpPr>
        <p:spPr>
          <a:xfrm flipV="1">
            <a:off x="5195891" y="4999467"/>
            <a:ext cx="0" cy="287437"/>
          </a:xfrm>
          <a:prstGeom prst="straightConnector1">
            <a:avLst/>
          </a:prstGeom>
          <a:ln w="127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pic>
        <p:nvPicPr>
          <p:cNvPr id="79" name="Picture 78">
            <a:extLst>
              <a:ext uri="{FF2B5EF4-FFF2-40B4-BE49-F238E27FC236}">
                <a16:creationId xmlns:a16="http://schemas.microsoft.com/office/drawing/2014/main" id="{DACE255A-4F36-4CD2-9B2F-AD025D688BD1}"/>
              </a:ext>
            </a:extLst>
          </p:cNvPr>
          <p:cNvPicPr>
            <a:picLocks noChangeAspect="1"/>
          </p:cNvPicPr>
          <p:nvPr/>
        </p:nvPicPr>
        <p:blipFill>
          <a:blip r:embed="rId14" cstate="email">
            <a:extLst>
              <a:ext uri="{28A0092B-C50C-407E-A947-70E740481C1C}">
                <a14:useLocalDpi xmlns:a14="http://schemas.microsoft.com/office/drawing/2010/main"/>
              </a:ext>
            </a:extLst>
          </a:blip>
          <a:stretch>
            <a:fillRect/>
          </a:stretch>
        </p:blipFill>
        <p:spPr>
          <a:xfrm>
            <a:off x="1183755" y="6092685"/>
            <a:ext cx="417206" cy="211384"/>
          </a:xfrm>
          <a:prstGeom prst="rect">
            <a:avLst/>
          </a:prstGeom>
        </p:spPr>
      </p:pic>
      <p:pic>
        <p:nvPicPr>
          <p:cNvPr id="80" name="Picture 79">
            <a:extLst>
              <a:ext uri="{FF2B5EF4-FFF2-40B4-BE49-F238E27FC236}">
                <a16:creationId xmlns:a16="http://schemas.microsoft.com/office/drawing/2014/main" id="{8B6F3FE8-BFEA-4591-AA21-451E60ECEE1B}"/>
              </a:ext>
            </a:extLst>
          </p:cNvPr>
          <p:cNvPicPr>
            <a:picLocks noChangeAspect="1"/>
          </p:cNvPicPr>
          <p:nvPr/>
        </p:nvPicPr>
        <p:blipFill rotWithShape="1">
          <a:blip r:embed="rId15" cstate="email">
            <a:extLst>
              <a:ext uri="{28A0092B-C50C-407E-A947-70E740481C1C}">
                <a14:useLocalDpi xmlns:a14="http://schemas.microsoft.com/office/drawing/2010/main"/>
              </a:ext>
            </a:extLst>
          </a:blip>
          <a:srcRect/>
          <a:stretch/>
        </p:blipFill>
        <p:spPr>
          <a:xfrm>
            <a:off x="1920577" y="6308417"/>
            <a:ext cx="491661" cy="211383"/>
          </a:xfrm>
          <a:prstGeom prst="rect">
            <a:avLst/>
          </a:prstGeom>
        </p:spPr>
      </p:pic>
      <p:pic>
        <p:nvPicPr>
          <p:cNvPr id="84" name="Picture 83">
            <a:extLst>
              <a:ext uri="{FF2B5EF4-FFF2-40B4-BE49-F238E27FC236}">
                <a16:creationId xmlns:a16="http://schemas.microsoft.com/office/drawing/2014/main" id="{D0CDDBD7-549E-4A7F-9669-60D1F5A734C5}"/>
              </a:ext>
            </a:extLst>
          </p:cNvPr>
          <p:cNvPicPr>
            <a:picLocks noChangeAspect="1"/>
          </p:cNvPicPr>
          <p:nvPr/>
        </p:nvPicPr>
        <p:blipFill rotWithShape="1">
          <a:blip r:embed="rId16" cstate="email">
            <a:extLst>
              <a:ext uri="{28A0092B-C50C-407E-A947-70E740481C1C}">
                <a14:useLocalDpi xmlns:a14="http://schemas.microsoft.com/office/drawing/2010/main"/>
              </a:ext>
            </a:extLst>
          </a:blip>
          <a:srcRect/>
          <a:stretch/>
        </p:blipFill>
        <p:spPr>
          <a:xfrm>
            <a:off x="1234792" y="6519800"/>
            <a:ext cx="450827" cy="124766"/>
          </a:xfrm>
          <a:prstGeom prst="rect">
            <a:avLst/>
          </a:prstGeom>
        </p:spPr>
      </p:pic>
      <p:pic>
        <p:nvPicPr>
          <p:cNvPr id="86" name="Picture 85">
            <a:extLst>
              <a:ext uri="{FF2B5EF4-FFF2-40B4-BE49-F238E27FC236}">
                <a16:creationId xmlns:a16="http://schemas.microsoft.com/office/drawing/2014/main" id="{0045662A-EACD-4287-B00B-BBA6EFD4560D}"/>
              </a:ext>
            </a:extLst>
          </p:cNvPr>
          <p:cNvPicPr>
            <a:picLocks noChangeAspect="1"/>
          </p:cNvPicPr>
          <p:nvPr/>
        </p:nvPicPr>
        <p:blipFill rotWithShape="1">
          <a:blip r:embed="rId17" cstate="email">
            <a:extLst>
              <a:ext uri="{28A0092B-C50C-407E-A947-70E740481C1C}">
                <a14:useLocalDpi xmlns:a14="http://schemas.microsoft.com/office/drawing/2010/main"/>
              </a:ext>
            </a:extLst>
          </a:blip>
          <a:srcRect/>
          <a:stretch/>
        </p:blipFill>
        <p:spPr>
          <a:xfrm>
            <a:off x="1636368" y="6106510"/>
            <a:ext cx="695872" cy="187875"/>
          </a:xfrm>
          <a:prstGeom prst="rect">
            <a:avLst/>
          </a:prstGeom>
        </p:spPr>
      </p:pic>
      <p:pic>
        <p:nvPicPr>
          <p:cNvPr id="87" name="Picture 86">
            <a:extLst>
              <a:ext uri="{FF2B5EF4-FFF2-40B4-BE49-F238E27FC236}">
                <a16:creationId xmlns:a16="http://schemas.microsoft.com/office/drawing/2014/main" id="{039992B6-A7DD-4668-B9EE-D7684C75AE04}"/>
              </a:ext>
            </a:extLst>
          </p:cNvPr>
          <p:cNvPicPr>
            <a:picLocks noChangeAspect="1"/>
          </p:cNvPicPr>
          <p:nvPr/>
        </p:nvPicPr>
        <p:blipFill>
          <a:blip r:embed="rId18" cstate="email">
            <a:extLst>
              <a:ext uri="{28A0092B-C50C-407E-A947-70E740481C1C}">
                <a14:useLocalDpi xmlns:a14="http://schemas.microsoft.com/office/drawing/2010/main"/>
              </a:ext>
            </a:extLst>
          </a:blip>
          <a:stretch>
            <a:fillRect/>
          </a:stretch>
        </p:blipFill>
        <p:spPr>
          <a:xfrm>
            <a:off x="1195289" y="6360885"/>
            <a:ext cx="690897" cy="131599"/>
          </a:xfrm>
          <a:prstGeom prst="rect">
            <a:avLst/>
          </a:prstGeom>
        </p:spPr>
      </p:pic>
      <p:pic>
        <p:nvPicPr>
          <p:cNvPr id="88" name="Picture 87">
            <a:extLst>
              <a:ext uri="{FF2B5EF4-FFF2-40B4-BE49-F238E27FC236}">
                <a16:creationId xmlns:a16="http://schemas.microsoft.com/office/drawing/2014/main" id="{D729F4EF-C00B-4F83-AA2C-837980FC49C6}"/>
              </a:ext>
            </a:extLst>
          </p:cNvPr>
          <p:cNvPicPr>
            <a:picLocks noChangeAspect="1"/>
          </p:cNvPicPr>
          <p:nvPr/>
        </p:nvPicPr>
        <p:blipFill>
          <a:blip r:embed="rId19" cstate="email">
            <a:extLst>
              <a:ext uri="{28A0092B-C50C-407E-A947-70E740481C1C}">
                <a14:useLocalDpi xmlns:a14="http://schemas.microsoft.com/office/drawing/2010/main"/>
              </a:ext>
            </a:extLst>
          </a:blip>
          <a:stretch>
            <a:fillRect/>
          </a:stretch>
        </p:blipFill>
        <p:spPr>
          <a:xfrm>
            <a:off x="2390752" y="6016124"/>
            <a:ext cx="379699" cy="308585"/>
          </a:xfrm>
          <a:prstGeom prst="rect">
            <a:avLst/>
          </a:prstGeom>
        </p:spPr>
      </p:pic>
      <p:sp>
        <p:nvSpPr>
          <p:cNvPr id="65" name="TextBox 64">
            <a:extLst>
              <a:ext uri="{FF2B5EF4-FFF2-40B4-BE49-F238E27FC236}">
                <a16:creationId xmlns:a16="http://schemas.microsoft.com/office/drawing/2014/main" id="{4D755B3F-3E16-4B6A-ABAF-59B156EF23BF}"/>
              </a:ext>
            </a:extLst>
          </p:cNvPr>
          <p:cNvSpPr txBox="1"/>
          <p:nvPr/>
        </p:nvSpPr>
        <p:spPr>
          <a:xfrm>
            <a:off x="7216531" y="518999"/>
            <a:ext cx="5005039" cy="1309492"/>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2353" b="1"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Data Factory</a:t>
            </a:r>
            <a:endParaRPr kumimoji="0" lang="en-US" sz="2353"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endParaRPr>
          </a:p>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A data integration account.  </a:t>
            </a:r>
          </a:p>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Location of orchestration, service metadata</a:t>
            </a:r>
            <a:endParaRPr kumimoji="0" lang="en-US" sz="2353"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endParaRPr>
          </a:p>
        </p:txBody>
      </p:sp>
      <p:sp>
        <p:nvSpPr>
          <p:cNvPr id="68" name="TextBox 67">
            <a:extLst>
              <a:ext uri="{FF2B5EF4-FFF2-40B4-BE49-F238E27FC236}">
                <a16:creationId xmlns:a16="http://schemas.microsoft.com/office/drawing/2014/main" id="{3D0BF1F3-5220-4ECC-A5E7-CAC1611A7166}"/>
              </a:ext>
            </a:extLst>
          </p:cNvPr>
          <p:cNvSpPr txBox="1"/>
          <p:nvPr/>
        </p:nvSpPr>
        <p:spPr>
          <a:xfrm>
            <a:off x="7216531" y="2051139"/>
            <a:ext cx="4706230" cy="3589022"/>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2353" b="1"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Integration Runtime (IR)</a:t>
            </a:r>
          </a:p>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ADF’s execution engine</a:t>
            </a:r>
          </a:p>
          <a:p>
            <a:pPr marL="342900" marR="0" lvl="0" indent="-342900" algn="l" defTabSz="914367" rtl="0" eaLnBrk="1" fontAlgn="auto" latinLnBrk="0" hangingPunct="1">
              <a:lnSpc>
                <a:spcPct val="90000"/>
              </a:lnSpc>
              <a:spcBef>
                <a:spcPts val="0"/>
              </a:spcBef>
              <a:spcAft>
                <a:spcPts val="588"/>
              </a:spcAft>
              <a:buClrTx/>
              <a:buSzTx/>
              <a:buFontTx/>
              <a:buChar char="-"/>
              <a:tabLst/>
              <a:defRPr/>
            </a:pPr>
            <a:r>
              <a:rPr lang="en-US" sz="1961" dirty="0">
                <a:gradFill>
                  <a:gsLst>
                    <a:gs pos="2917">
                      <a:srgbClr val="353535"/>
                    </a:gs>
                    <a:gs pos="30000">
                      <a:srgbClr val="353535"/>
                    </a:gs>
                  </a:gsLst>
                  <a:lin ang="5400000" scaled="0"/>
                </a:gradFill>
                <a:latin typeface="Segoe UI Semilight"/>
              </a:rPr>
              <a:t>Azure Integration Runtime</a:t>
            </a:r>
          </a:p>
          <a:p>
            <a:pPr marL="342900" marR="0" lvl="0" indent="-342900" algn="l" defTabSz="914367" rtl="0" eaLnBrk="1" fontAlgn="auto" latinLnBrk="0" hangingPunct="1">
              <a:lnSpc>
                <a:spcPct val="90000"/>
              </a:lnSpc>
              <a:spcBef>
                <a:spcPts val="0"/>
              </a:spcBef>
              <a:spcAft>
                <a:spcPts val="588"/>
              </a:spcAft>
              <a:buClrTx/>
              <a:buSzTx/>
              <a:buFontTx/>
              <a:buChar char="-"/>
              <a:tabLst/>
              <a:defRPr/>
            </a:pP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Self-Hosted Integration Runtime</a:t>
            </a:r>
          </a:p>
          <a:p>
            <a:pPr marL="342900" marR="0" lvl="0" indent="-342900" algn="l" defTabSz="914367" rtl="0" eaLnBrk="1" fontAlgn="auto" latinLnBrk="0" hangingPunct="1">
              <a:lnSpc>
                <a:spcPct val="90000"/>
              </a:lnSpc>
              <a:spcBef>
                <a:spcPts val="0"/>
              </a:spcBef>
              <a:spcAft>
                <a:spcPts val="588"/>
              </a:spcAft>
              <a:buClrTx/>
              <a:buSzTx/>
              <a:buFontTx/>
              <a:buChar char="-"/>
              <a:tabLst/>
              <a:defRPr/>
            </a:pPr>
            <a:r>
              <a:rPr lang="en-US" sz="1961" dirty="0">
                <a:gradFill>
                  <a:gsLst>
                    <a:gs pos="2917">
                      <a:srgbClr val="353535"/>
                    </a:gs>
                    <a:gs pos="30000">
                      <a:srgbClr val="353535"/>
                    </a:gs>
                  </a:gsLst>
                  <a:lin ang="5400000" scaled="0"/>
                </a:gradFill>
                <a:latin typeface="Segoe UI Semilight"/>
              </a:rPr>
              <a:t>SSIS Integration Runtime</a:t>
            </a:r>
            <a:endPar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endParaRPr>
          </a:p>
          <a:p>
            <a:pPr marL="0" marR="0" lvl="0" indent="0" algn="l" defTabSz="914367" rtl="0" eaLnBrk="1" fontAlgn="auto" latinLnBrk="0" hangingPunct="1">
              <a:lnSpc>
                <a:spcPct val="90000"/>
              </a:lnSpc>
              <a:spcBef>
                <a:spcPts val="0"/>
              </a:spcBef>
              <a:spcAft>
                <a:spcPts val="588"/>
              </a:spcAft>
              <a:buClrTx/>
              <a:buSzTx/>
              <a:buFontTx/>
              <a:buNone/>
              <a:tabLst/>
              <a:defRPr/>
            </a:pPr>
            <a:endParaRPr kumimoji="0" lang="en-US" sz="784"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endParaRPr>
          </a:p>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Three core capabilities: </a:t>
            </a:r>
          </a:p>
          <a:p>
            <a:pPr marL="336145" marR="0" lvl="0" indent="-336145" algn="l" defTabSz="914367" rtl="0" eaLnBrk="1" fontAlgn="auto" latinLnBrk="0" hangingPunct="1">
              <a:lnSpc>
                <a:spcPct val="90000"/>
              </a:lnSpc>
              <a:spcBef>
                <a:spcPts val="0"/>
              </a:spcBef>
              <a:spcAft>
                <a:spcPts val="588"/>
              </a:spcAft>
              <a:buClrTx/>
              <a:buSzTx/>
              <a:buFont typeface="Arial" panose="020B0604020202020204" pitchFamily="34" charset="0"/>
              <a:buChar char="•"/>
              <a:tabLst/>
              <a:defRPr/>
            </a:pP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data movement</a:t>
            </a:r>
          </a:p>
          <a:p>
            <a:pPr marL="336145" marR="0" lvl="0" indent="-336145" algn="l" defTabSz="914367" rtl="0" eaLnBrk="1" fontAlgn="auto" latinLnBrk="0" hangingPunct="1">
              <a:lnSpc>
                <a:spcPct val="90000"/>
              </a:lnSpc>
              <a:spcBef>
                <a:spcPts val="0"/>
              </a:spcBef>
              <a:spcAft>
                <a:spcPts val="588"/>
              </a:spcAft>
              <a:buClrTx/>
              <a:buSzTx/>
              <a:buFont typeface="Arial" panose="020B0604020202020204" pitchFamily="34" charset="0"/>
              <a:buChar char="•"/>
              <a:tabLst/>
              <a:defRPr/>
            </a:pP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pipeline activity execution</a:t>
            </a:r>
          </a:p>
          <a:p>
            <a:pPr marL="336145" marR="0" lvl="0" indent="-336145" algn="l" defTabSz="914367" rtl="0" eaLnBrk="1" fontAlgn="auto" latinLnBrk="0" hangingPunct="1">
              <a:lnSpc>
                <a:spcPct val="90000"/>
              </a:lnSpc>
              <a:spcBef>
                <a:spcPts val="0"/>
              </a:spcBef>
              <a:spcAft>
                <a:spcPts val="588"/>
              </a:spcAft>
              <a:buClrTx/>
              <a:buSzTx/>
              <a:buFont typeface="Arial" panose="020B0604020202020204" pitchFamily="34" charset="0"/>
              <a:buChar char="•"/>
              <a:tabLst/>
              <a:defRPr/>
            </a:pP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SSIS package execution</a:t>
            </a:r>
            <a:endParaRPr kumimoji="0" lang="en-US" sz="2353"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147753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xmlns:asvg="http://schemas.microsoft.com/office/drawing/2016/SVG/main" xmlns:a14="http://schemas.microsoft.com/office/drawing/2010/main">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0" name="Straight Connector 169">
            <a:extLst>
              <a:ext uri="{FF2B5EF4-FFF2-40B4-BE49-F238E27FC236}">
                <a16:creationId xmlns:a16="http://schemas.microsoft.com/office/drawing/2014/main" id="{BBA29BB4-5FDB-0D45-9E6F-B37AABAE917B}"/>
              </a:ext>
            </a:extLst>
          </p:cNvPr>
          <p:cNvCxnSpPr>
            <a:cxnSpLocks/>
          </p:cNvCxnSpPr>
          <p:nvPr/>
        </p:nvCxnSpPr>
        <p:spPr>
          <a:xfrm flipV="1">
            <a:off x="10676286" y="1089543"/>
            <a:ext cx="660228" cy="607298"/>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40DE1951-0C1B-B445-91C1-0551BE65D426}"/>
              </a:ext>
            </a:extLst>
          </p:cNvPr>
          <p:cNvCxnSpPr>
            <a:cxnSpLocks/>
          </p:cNvCxnSpPr>
          <p:nvPr/>
        </p:nvCxnSpPr>
        <p:spPr>
          <a:xfrm>
            <a:off x="10676286" y="1734120"/>
            <a:ext cx="660228" cy="607298"/>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04FD0777-6B58-4345-B9ED-9618057B2AD7}"/>
              </a:ext>
            </a:extLst>
          </p:cNvPr>
          <p:cNvCxnSpPr>
            <a:cxnSpLocks/>
          </p:cNvCxnSpPr>
          <p:nvPr/>
        </p:nvCxnSpPr>
        <p:spPr>
          <a:xfrm>
            <a:off x="10541584" y="1712108"/>
            <a:ext cx="813465" cy="0"/>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B832635-0237-5E4B-BE72-F2E46F383AF5}"/>
              </a:ext>
            </a:extLst>
          </p:cNvPr>
          <p:cNvCxnSpPr>
            <a:cxnSpLocks/>
          </p:cNvCxnSpPr>
          <p:nvPr/>
        </p:nvCxnSpPr>
        <p:spPr>
          <a:xfrm flipV="1">
            <a:off x="8269803" y="1719607"/>
            <a:ext cx="586097" cy="589658"/>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D7EFC79B-EEFD-8A45-8238-4C6064F81D2B}"/>
              </a:ext>
            </a:extLst>
          </p:cNvPr>
          <p:cNvCxnSpPr>
            <a:cxnSpLocks/>
          </p:cNvCxnSpPr>
          <p:nvPr/>
        </p:nvCxnSpPr>
        <p:spPr>
          <a:xfrm>
            <a:off x="8269803" y="2299040"/>
            <a:ext cx="586097" cy="589658"/>
          </a:xfrm>
          <a:prstGeom prst="line">
            <a:avLst/>
          </a:prstGeom>
          <a:ln w="12700">
            <a:solidFill>
              <a:srgbClr val="FF000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7C604D2-4B95-E744-B10E-ABF54C4DFEF6}"/>
              </a:ext>
            </a:extLst>
          </p:cNvPr>
          <p:cNvCxnSpPr>
            <a:cxnSpLocks/>
          </p:cNvCxnSpPr>
          <p:nvPr/>
        </p:nvCxnSpPr>
        <p:spPr>
          <a:xfrm rot="5400000" flipV="1">
            <a:off x="2836782" y="2206960"/>
            <a:ext cx="0" cy="450962"/>
          </a:xfrm>
          <a:prstGeom prst="line">
            <a:avLst/>
          </a:prstGeom>
          <a:ln w="12700">
            <a:solidFill>
              <a:schemeClr val="tx1"/>
            </a:solidFill>
            <a:prstDash val="solid"/>
            <a:headEnd type="oval" w="lg" len="lg"/>
            <a:tailEnd type="none" w="lg" len="med"/>
          </a:ln>
        </p:spPr>
        <p:style>
          <a:lnRef idx="1">
            <a:schemeClr val="accent1"/>
          </a:lnRef>
          <a:fillRef idx="0">
            <a:schemeClr val="accent1"/>
          </a:fillRef>
          <a:effectRef idx="0">
            <a:schemeClr val="accent1"/>
          </a:effectRef>
          <a:fontRef idx="minor">
            <a:schemeClr val="tx1"/>
          </a:fontRef>
        </p:style>
      </p:cxnSp>
      <p:sp>
        <p:nvSpPr>
          <p:cNvPr id="132" name="Rectangle 131">
            <a:extLst>
              <a:ext uri="{FF2B5EF4-FFF2-40B4-BE49-F238E27FC236}">
                <a16:creationId xmlns:a16="http://schemas.microsoft.com/office/drawing/2014/main" id="{32211B39-8010-AC4A-84DD-3BFDDD8E8838}"/>
              </a:ext>
            </a:extLst>
          </p:cNvPr>
          <p:cNvSpPr/>
          <p:nvPr/>
        </p:nvSpPr>
        <p:spPr bwMode="auto">
          <a:xfrm>
            <a:off x="9786855" y="5401137"/>
            <a:ext cx="1833849" cy="78169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60" name="Graphic 59">
            <a:extLst>
              <a:ext uri="{FF2B5EF4-FFF2-40B4-BE49-F238E27FC236}">
                <a16:creationId xmlns:a16="http://schemas.microsoft.com/office/drawing/2014/main" id="{7C44CFBF-777E-4E47-A701-02153AC8A9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15016" y="3775132"/>
            <a:ext cx="3205665" cy="3205665"/>
          </a:xfrm>
          <a:prstGeom prst="rect">
            <a:avLst/>
          </a:prstGeom>
          <a:effectLst/>
        </p:spPr>
      </p:pic>
      <p:sp>
        <p:nvSpPr>
          <p:cNvPr id="61" name="Rectangle 60">
            <a:extLst>
              <a:ext uri="{FF2B5EF4-FFF2-40B4-BE49-F238E27FC236}">
                <a16:creationId xmlns:a16="http://schemas.microsoft.com/office/drawing/2014/main" id="{5E985ABA-D0DB-3947-8573-64BBF599CBB8}"/>
              </a:ext>
            </a:extLst>
          </p:cNvPr>
          <p:cNvSpPr/>
          <p:nvPr/>
        </p:nvSpPr>
        <p:spPr bwMode="auto">
          <a:xfrm>
            <a:off x="6547978" y="4645844"/>
            <a:ext cx="1580872" cy="5454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7315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Azure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Integration Runtime</a:t>
            </a:r>
          </a:p>
        </p:txBody>
      </p:sp>
      <p:sp>
        <p:nvSpPr>
          <p:cNvPr id="79" name="TextBox 78">
            <a:extLst>
              <a:ext uri="{FF2B5EF4-FFF2-40B4-BE49-F238E27FC236}">
                <a16:creationId xmlns:a16="http://schemas.microsoft.com/office/drawing/2014/main" id="{ACBCCB6D-D7D1-7748-98A0-339935F5CC4B}"/>
              </a:ext>
            </a:extLst>
          </p:cNvPr>
          <p:cNvSpPr txBox="1"/>
          <p:nvPr/>
        </p:nvSpPr>
        <p:spPr>
          <a:xfrm>
            <a:off x="6859818" y="5750480"/>
            <a:ext cx="1031678" cy="153888"/>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rPr>
              <a:t>Azure Services</a:t>
            </a:r>
          </a:p>
        </p:txBody>
      </p:sp>
      <p:cxnSp>
        <p:nvCxnSpPr>
          <p:cNvPr id="88" name="Straight Connector 87">
            <a:extLst>
              <a:ext uri="{FF2B5EF4-FFF2-40B4-BE49-F238E27FC236}">
                <a16:creationId xmlns:a16="http://schemas.microsoft.com/office/drawing/2014/main" id="{3F51FC3F-F91A-0440-A1C7-ACDF3BA1A777}"/>
              </a:ext>
            </a:extLst>
          </p:cNvPr>
          <p:cNvCxnSpPr>
            <a:cxnSpLocks/>
          </p:cNvCxnSpPr>
          <p:nvPr/>
        </p:nvCxnSpPr>
        <p:spPr>
          <a:xfrm flipH="1" flipV="1">
            <a:off x="4618597" y="4909282"/>
            <a:ext cx="2052026" cy="841198"/>
          </a:xfrm>
          <a:prstGeom prst="line">
            <a:avLst/>
          </a:prstGeom>
          <a:ln w="12700">
            <a:solidFill>
              <a:schemeClr val="tx1"/>
            </a:solidFill>
            <a:prstDash val="solid"/>
            <a:headEnd type="triangle" w="lg" len="med"/>
            <a:tailEnd type="triangle" w="lg" len="med"/>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20183D36-C907-6A41-BAE8-1C9DDEEC25FE}"/>
              </a:ext>
            </a:extLst>
          </p:cNvPr>
          <p:cNvGrpSpPr/>
          <p:nvPr/>
        </p:nvGrpSpPr>
        <p:grpSpPr>
          <a:xfrm>
            <a:off x="8951506" y="1439282"/>
            <a:ext cx="1752274" cy="515118"/>
            <a:chOff x="8223680" y="4069863"/>
            <a:chExt cx="1752274" cy="515118"/>
          </a:xfrm>
        </p:grpSpPr>
        <p:sp>
          <p:nvSpPr>
            <p:cNvPr id="91" name="Rectangle 90">
              <a:extLst>
                <a:ext uri="{FF2B5EF4-FFF2-40B4-BE49-F238E27FC236}">
                  <a16:creationId xmlns:a16="http://schemas.microsoft.com/office/drawing/2014/main" id="{EA24C559-4953-C244-861E-44210CD8A5F8}"/>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7315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nvGrpSpPr>
            <p:cNvPr id="107" name="Group 106">
              <a:extLst>
                <a:ext uri="{FF2B5EF4-FFF2-40B4-BE49-F238E27FC236}">
                  <a16:creationId xmlns:a16="http://schemas.microsoft.com/office/drawing/2014/main" id="{0198A10E-0E67-9045-96AC-404DE57537C1}"/>
                </a:ext>
              </a:extLst>
            </p:cNvPr>
            <p:cNvGrpSpPr/>
            <p:nvPr/>
          </p:nvGrpSpPr>
          <p:grpSpPr>
            <a:xfrm>
              <a:off x="8395993" y="4176016"/>
              <a:ext cx="1400625" cy="302811"/>
              <a:chOff x="5827333" y="4633691"/>
              <a:chExt cx="6400800" cy="1383834"/>
            </a:xfrm>
          </p:grpSpPr>
          <p:sp>
            <p:nvSpPr>
              <p:cNvPr id="12" name="Rectangle 11">
                <a:extLst>
                  <a:ext uri="{FF2B5EF4-FFF2-40B4-BE49-F238E27FC236}">
                    <a16:creationId xmlns:a16="http://schemas.microsoft.com/office/drawing/2014/main" id="{123151DC-F785-1542-8162-DD0F5914537B}"/>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93" name="Straight Arrow Connector 92">
                <a:extLst>
                  <a:ext uri="{FF2B5EF4-FFF2-40B4-BE49-F238E27FC236}">
                    <a16:creationId xmlns:a16="http://schemas.microsoft.com/office/drawing/2014/main" id="{203C11A5-4145-9043-910F-FAD09556E740}"/>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D5C7BC9B-95C9-284A-8CDB-E0E2845E05E6}"/>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1" name="Rectangle 100">
                <a:extLst>
                  <a:ext uri="{FF2B5EF4-FFF2-40B4-BE49-F238E27FC236}">
                    <a16:creationId xmlns:a16="http://schemas.microsoft.com/office/drawing/2014/main" id="{B95239A0-481D-CC4D-B51D-1580357EA91D}"/>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03" name="Straight Arrow Connector 102">
                <a:extLst>
                  <a:ext uri="{FF2B5EF4-FFF2-40B4-BE49-F238E27FC236}">
                    <a16:creationId xmlns:a16="http://schemas.microsoft.com/office/drawing/2014/main" id="{DD6FD5C4-89A0-9247-B5C8-5D964DDB0FB4}"/>
                  </a:ext>
                </a:extLst>
              </p:cNvPr>
              <p:cNvCxnSpPr>
                <a:cxnSpLocks/>
                <a:stCxn id="96"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8931038B-50C7-CD49-AD90-22C37EE367EC}"/>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3B9E1DC2-0A3D-A246-8B30-A6FA54A7F810}"/>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12" name="Straight Arrow Connector 111">
                <a:extLst>
                  <a:ext uri="{FF2B5EF4-FFF2-40B4-BE49-F238E27FC236}">
                    <a16:creationId xmlns:a16="http://schemas.microsoft.com/office/drawing/2014/main" id="{9C4AAE86-A5B8-DF47-8E5D-C83FCFD457D8}"/>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901DB19B-8259-B945-87CE-A04A5277B7E4}"/>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cxnSp>
        <p:nvCxnSpPr>
          <p:cNvPr id="122" name="Straight Connector 121">
            <a:extLst>
              <a:ext uri="{FF2B5EF4-FFF2-40B4-BE49-F238E27FC236}">
                <a16:creationId xmlns:a16="http://schemas.microsoft.com/office/drawing/2014/main" id="{4870D6AC-2108-E34D-AFC8-29FE47C9563A}"/>
              </a:ext>
            </a:extLst>
          </p:cNvPr>
          <p:cNvCxnSpPr>
            <a:cxnSpLocks/>
          </p:cNvCxnSpPr>
          <p:nvPr/>
        </p:nvCxnSpPr>
        <p:spPr>
          <a:xfrm flipH="1">
            <a:off x="9866913" y="5753824"/>
            <a:ext cx="356380" cy="0"/>
          </a:xfrm>
          <a:prstGeom prst="line">
            <a:avLst/>
          </a:prstGeom>
          <a:ln w="12700">
            <a:solidFill>
              <a:schemeClr val="bg1">
                <a:lumMod val="50000"/>
              </a:schemeClr>
            </a:solidFill>
            <a:prstDash val="dash"/>
            <a:headEnd type="triangle" w="lg" len="sm"/>
            <a:tailEnd type="triangle" w="lg" len="sm"/>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B9DA4F76-0146-D747-A565-AB7600D15E79}"/>
              </a:ext>
            </a:extLst>
          </p:cNvPr>
          <p:cNvCxnSpPr>
            <a:cxnSpLocks/>
          </p:cNvCxnSpPr>
          <p:nvPr/>
        </p:nvCxnSpPr>
        <p:spPr>
          <a:xfrm flipH="1">
            <a:off x="9870600" y="5979208"/>
            <a:ext cx="359515" cy="0"/>
          </a:xfrm>
          <a:prstGeom prst="line">
            <a:avLst/>
          </a:prstGeom>
          <a:ln w="12700">
            <a:solidFill>
              <a:schemeClr val="bg1">
                <a:lumMod val="50000"/>
              </a:schemeClr>
            </a:solidFill>
            <a:prstDash val="solid"/>
            <a:headEnd type="triangle" w="lg" len="sm"/>
            <a:tailEnd type="triangle" w="lg" len="sm"/>
          </a:ln>
        </p:spPr>
        <p:style>
          <a:lnRef idx="1">
            <a:schemeClr val="accent1"/>
          </a:lnRef>
          <a:fillRef idx="0">
            <a:schemeClr val="accent1"/>
          </a:fillRef>
          <a:effectRef idx="0">
            <a:schemeClr val="accent1"/>
          </a:effectRef>
          <a:fontRef idx="minor">
            <a:schemeClr val="tx1"/>
          </a:fontRef>
        </p:style>
      </p:cxnSp>
      <p:sp>
        <p:nvSpPr>
          <p:cNvPr id="125" name="TextBox 124">
            <a:extLst>
              <a:ext uri="{FF2B5EF4-FFF2-40B4-BE49-F238E27FC236}">
                <a16:creationId xmlns:a16="http://schemas.microsoft.com/office/drawing/2014/main" id="{6A41A186-8B93-914C-90DF-09F118B2188F}"/>
              </a:ext>
            </a:extLst>
          </p:cNvPr>
          <p:cNvSpPr txBox="1"/>
          <p:nvPr/>
        </p:nvSpPr>
        <p:spPr>
          <a:xfrm>
            <a:off x="10327355" y="5685908"/>
            <a:ext cx="1138186" cy="12311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FFFFFF">
                    <a:lumMod val="50000"/>
                  </a:srgbClr>
                </a:solidFill>
                <a:effectLst/>
                <a:uLnTx/>
                <a:uFillTx/>
                <a:latin typeface="Segoe UI Semibold" panose="020B0502040204020203" pitchFamily="34" charset="0"/>
                <a:ea typeface="+mn-ea"/>
                <a:cs typeface="Segoe UI Semibold" panose="020B0502040204020203" pitchFamily="34" charset="0"/>
              </a:rPr>
              <a:t>Command and Control</a:t>
            </a:r>
          </a:p>
        </p:txBody>
      </p:sp>
      <p:sp>
        <p:nvSpPr>
          <p:cNvPr id="126" name="TextBox 125">
            <a:extLst>
              <a:ext uri="{FF2B5EF4-FFF2-40B4-BE49-F238E27FC236}">
                <a16:creationId xmlns:a16="http://schemas.microsoft.com/office/drawing/2014/main" id="{C87D5D1C-FE62-E942-8183-88CD78197B4C}"/>
              </a:ext>
            </a:extLst>
          </p:cNvPr>
          <p:cNvSpPr txBox="1"/>
          <p:nvPr/>
        </p:nvSpPr>
        <p:spPr>
          <a:xfrm>
            <a:off x="9853653" y="5462338"/>
            <a:ext cx="686325" cy="12311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50" normalizeH="0" baseline="0" noProof="0">
                <a:ln>
                  <a:noFill/>
                </a:ln>
                <a:solidFill>
                  <a:srgbClr val="FFFFFF">
                    <a:lumMod val="50000"/>
                  </a:srgbClr>
                </a:solidFill>
                <a:effectLst/>
                <a:uLnTx/>
                <a:uFillTx/>
                <a:latin typeface="Segoe UI Semibold" panose="020B0502040204020203" pitchFamily="34" charset="0"/>
                <a:ea typeface="+mn-ea"/>
                <a:cs typeface="Segoe UI Semibold" panose="020B0502040204020203" pitchFamily="34" charset="0"/>
              </a:rPr>
              <a:t>LEGEND</a:t>
            </a:r>
          </a:p>
        </p:txBody>
      </p:sp>
      <p:sp>
        <p:nvSpPr>
          <p:cNvPr id="127" name="TextBox 126">
            <a:extLst>
              <a:ext uri="{FF2B5EF4-FFF2-40B4-BE49-F238E27FC236}">
                <a16:creationId xmlns:a16="http://schemas.microsoft.com/office/drawing/2014/main" id="{B1C39EB1-DC53-EF47-8669-0B1D11A49C14}"/>
              </a:ext>
            </a:extLst>
          </p:cNvPr>
          <p:cNvSpPr txBox="1"/>
          <p:nvPr/>
        </p:nvSpPr>
        <p:spPr>
          <a:xfrm>
            <a:off x="10338506" y="5911292"/>
            <a:ext cx="399739" cy="12311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srgbClr val="FFFFFF">
                    <a:lumMod val="50000"/>
                  </a:srgbClr>
                </a:solidFill>
                <a:effectLst/>
                <a:uLnTx/>
                <a:uFillTx/>
                <a:latin typeface="Segoe UI Semibold" panose="020B0502040204020203" pitchFamily="34" charset="0"/>
                <a:ea typeface="+mn-ea"/>
                <a:cs typeface="Segoe UI Semibold" panose="020B0502040204020203" pitchFamily="34" charset="0"/>
              </a:rPr>
              <a:t>Data</a:t>
            </a:r>
          </a:p>
        </p:txBody>
      </p:sp>
      <p:sp>
        <p:nvSpPr>
          <p:cNvPr id="2" name="Title 1">
            <a:extLst>
              <a:ext uri="{FF2B5EF4-FFF2-40B4-BE49-F238E27FC236}">
                <a16:creationId xmlns:a16="http://schemas.microsoft.com/office/drawing/2014/main" id="{D179AFF2-7484-B049-B5A7-B5752B3A5603}"/>
              </a:ext>
            </a:extLst>
          </p:cNvPr>
          <p:cNvSpPr>
            <a:spLocks noGrp="1"/>
          </p:cNvSpPr>
          <p:nvPr>
            <p:ph type="title"/>
          </p:nvPr>
        </p:nvSpPr>
        <p:spPr/>
        <p:txBody>
          <a:bodyPr/>
          <a:lstStyle/>
          <a:p>
            <a:r>
              <a:rPr lang="en-US" dirty="0">
                <a:solidFill>
                  <a:schemeClr val="accent1"/>
                </a:solidFill>
              </a:rPr>
              <a:t>Orchestration @ Scale</a:t>
            </a:r>
          </a:p>
        </p:txBody>
      </p:sp>
      <p:sp>
        <p:nvSpPr>
          <p:cNvPr id="42" name="Rectangle 41">
            <a:extLst>
              <a:ext uri="{FF2B5EF4-FFF2-40B4-BE49-F238E27FC236}">
                <a16:creationId xmlns:a16="http://schemas.microsoft.com/office/drawing/2014/main" id="{67E2F961-0585-6741-9ABF-B9D3A37F4190}"/>
              </a:ext>
            </a:extLst>
          </p:cNvPr>
          <p:cNvSpPr/>
          <p:nvPr/>
        </p:nvSpPr>
        <p:spPr bwMode="auto">
          <a:xfrm>
            <a:off x="584200" y="1441672"/>
            <a:ext cx="1601444" cy="1677985"/>
          </a:xfrm>
          <a:prstGeom prst="rect">
            <a:avLst/>
          </a:prstGeom>
          <a:solidFill>
            <a:schemeClr val="bg1"/>
          </a:solidFill>
          <a:ln>
            <a:noFill/>
            <a:headEnd type="none" w="med" len="med"/>
            <a:tailEnd type="none" w="med" len="med"/>
          </a:ln>
          <a:effectLst>
            <a:outerShdw blurRad="190500" dist="50800" dir="2700000" algn="tl" rotWithShape="0">
              <a:prstClr val="black">
                <a:alpha val="25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37160" tIns="11887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panose="020B0502040204020203" pitchFamily="34" charset="0"/>
                <a:ea typeface="Segoe UI" panose="020B0502040204020203" pitchFamily="34" charset="0"/>
                <a:cs typeface="Segoe UI" panose="020B0502040204020203" pitchFamily="34" charset="0"/>
              </a:rPr>
              <a:t>Trigger</a:t>
            </a:r>
          </a:p>
        </p:txBody>
      </p:sp>
      <p:sp>
        <p:nvSpPr>
          <p:cNvPr id="43" name="TextBox 42">
            <a:extLst>
              <a:ext uri="{FF2B5EF4-FFF2-40B4-BE49-F238E27FC236}">
                <a16:creationId xmlns:a16="http://schemas.microsoft.com/office/drawing/2014/main" id="{B048DF45-8A40-9745-82AC-EA9C473300AD}"/>
              </a:ext>
            </a:extLst>
          </p:cNvPr>
          <p:cNvSpPr txBox="1"/>
          <p:nvPr/>
        </p:nvSpPr>
        <p:spPr>
          <a:xfrm>
            <a:off x="710958" y="1965368"/>
            <a:ext cx="1187296" cy="923330"/>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rPr>
              <a:t>On demand</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rPr>
              <a:t>Schedule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rPr>
              <a:t>Data Window</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rPr>
              <a:t>Event</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endParaRPr>
          </a:p>
        </p:txBody>
      </p:sp>
      <p:sp>
        <p:nvSpPr>
          <p:cNvPr id="44" name="Rectangle 43">
            <a:extLst>
              <a:ext uri="{FF2B5EF4-FFF2-40B4-BE49-F238E27FC236}">
                <a16:creationId xmlns:a16="http://schemas.microsoft.com/office/drawing/2014/main" id="{8FA07126-597E-FE4F-A654-288300D67217}"/>
              </a:ext>
            </a:extLst>
          </p:cNvPr>
          <p:cNvSpPr/>
          <p:nvPr/>
        </p:nvSpPr>
        <p:spPr bwMode="auto">
          <a:xfrm>
            <a:off x="2850210" y="1441672"/>
            <a:ext cx="5441362" cy="1677987"/>
          </a:xfrm>
          <a:prstGeom prst="rect">
            <a:avLst/>
          </a:prstGeom>
          <a:solidFill>
            <a:schemeClr val="bg1"/>
          </a:solidFill>
          <a:ln>
            <a:noFill/>
            <a:headEnd type="none" w="med" len="med"/>
            <a:tailEnd type="none" w="med" len="med"/>
          </a:ln>
          <a:effectLst>
            <a:outerShdw blurRad="190500" dist="50800" dir="2700000" algn="tl" rotWithShape="0">
              <a:prstClr val="black">
                <a:alpha val="25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37160" tIns="11887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panose="020B0502040204020203" pitchFamily="34" charset="0"/>
                <a:ea typeface="Segoe UI" panose="020B0502040204020203" pitchFamily="34" charset="0"/>
                <a:cs typeface="Segoe UI" panose="020B0502040204020203" pitchFamily="34" charset="0"/>
              </a:rPr>
              <a:t>Pipeline</a:t>
            </a:r>
          </a:p>
        </p:txBody>
      </p:sp>
      <p:cxnSp>
        <p:nvCxnSpPr>
          <p:cNvPr id="47" name="Straight Connector 46">
            <a:extLst>
              <a:ext uri="{FF2B5EF4-FFF2-40B4-BE49-F238E27FC236}">
                <a16:creationId xmlns:a16="http://schemas.microsoft.com/office/drawing/2014/main" id="{615A1D67-8BFB-3040-BD1D-1DFF077130BD}"/>
              </a:ext>
            </a:extLst>
          </p:cNvPr>
          <p:cNvCxnSpPr>
            <a:cxnSpLocks/>
          </p:cNvCxnSpPr>
          <p:nvPr/>
        </p:nvCxnSpPr>
        <p:spPr>
          <a:xfrm rot="5400000" flipV="1">
            <a:off x="2199699" y="2206960"/>
            <a:ext cx="0" cy="450962"/>
          </a:xfrm>
          <a:prstGeom prst="line">
            <a:avLst/>
          </a:prstGeom>
          <a:ln w="12700">
            <a:solidFill>
              <a:schemeClr val="tx1"/>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F506316-73D2-8540-8ABF-ED9C34FD4C3B}"/>
              </a:ext>
            </a:extLst>
          </p:cNvPr>
          <p:cNvCxnSpPr>
            <a:cxnSpLocks/>
          </p:cNvCxnSpPr>
          <p:nvPr/>
        </p:nvCxnSpPr>
        <p:spPr>
          <a:xfrm rot="5400000" flipV="1">
            <a:off x="3863609" y="2206960"/>
            <a:ext cx="0" cy="450962"/>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948D1173-97B8-924E-A30B-A13196795E23}"/>
              </a:ext>
            </a:extLst>
          </p:cNvPr>
          <p:cNvSpPr/>
          <p:nvPr/>
        </p:nvSpPr>
        <p:spPr bwMode="auto">
          <a:xfrm>
            <a:off x="2992564" y="2255008"/>
            <a:ext cx="882394" cy="354865"/>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0" rIns="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Activity</a:t>
            </a: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6" name="Rectangle 55">
            <a:extLst>
              <a:ext uri="{FF2B5EF4-FFF2-40B4-BE49-F238E27FC236}">
                <a16:creationId xmlns:a16="http://schemas.microsoft.com/office/drawing/2014/main" id="{643ED795-0AF6-8347-BA43-88526F48DAD4}"/>
              </a:ext>
            </a:extLst>
          </p:cNvPr>
          <p:cNvSpPr/>
          <p:nvPr/>
        </p:nvSpPr>
        <p:spPr bwMode="auto">
          <a:xfrm>
            <a:off x="5736302" y="1615847"/>
            <a:ext cx="2372000" cy="848791"/>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7315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panose="020B0502040204020203" pitchFamily="34" charset="0"/>
                <a:ea typeface="+mn-ea"/>
                <a:cs typeface="Segoe UI" panose="020B0502040204020203" pitchFamily="34" charset="0"/>
              </a:rPr>
              <a:t>foreach (…)</a:t>
            </a:r>
            <a:endParaRPr kumimoji="0" lang="en-US" sz="1000" b="1" i="0" u="none" strike="noStrike" kern="1200" cap="none" spc="0" normalizeH="0" baseline="0" noProof="0">
              <a:ln>
                <a:noFill/>
              </a:ln>
              <a:solidFill>
                <a:srgbClr val="0078D4"/>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59" name="Rectangle 58">
            <a:extLst>
              <a:ext uri="{FF2B5EF4-FFF2-40B4-BE49-F238E27FC236}">
                <a16:creationId xmlns:a16="http://schemas.microsoft.com/office/drawing/2014/main" id="{61EFB93F-AA62-D24C-9021-65C3962FAE78}"/>
              </a:ext>
            </a:extLst>
          </p:cNvPr>
          <p:cNvSpPr/>
          <p:nvPr/>
        </p:nvSpPr>
        <p:spPr bwMode="auto">
          <a:xfrm>
            <a:off x="4193974" y="2255008"/>
            <a:ext cx="882394" cy="354865"/>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0" rIns="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Activity</a:t>
            </a: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cxnSp>
        <p:nvCxnSpPr>
          <p:cNvPr id="62" name="Straight Connector 61">
            <a:extLst>
              <a:ext uri="{FF2B5EF4-FFF2-40B4-BE49-F238E27FC236}">
                <a16:creationId xmlns:a16="http://schemas.microsoft.com/office/drawing/2014/main" id="{4A28782A-E81B-E241-99FE-4B5A7CBBC757}"/>
              </a:ext>
            </a:extLst>
          </p:cNvPr>
          <p:cNvCxnSpPr>
            <a:cxnSpLocks/>
          </p:cNvCxnSpPr>
          <p:nvPr/>
        </p:nvCxnSpPr>
        <p:spPr>
          <a:xfrm rot="5400000" flipV="1">
            <a:off x="6749701" y="1906352"/>
            <a:ext cx="0" cy="450962"/>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612E1C40-CE58-8A40-8279-ABDDF776752B}"/>
              </a:ext>
            </a:extLst>
          </p:cNvPr>
          <p:cNvSpPr/>
          <p:nvPr/>
        </p:nvSpPr>
        <p:spPr bwMode="auto">
          <a:xfrm>
            <a:off x="5878656" y="1954400"/>
            <a:ext cx="882394" cy="354865"/>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0" rIns="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Activity</a:t>
            </a: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64" name="Rectangle 63">
            <a:extLst>
              <a:ext uri="{FF2B5EF4-FFF2-40B4-BE49-F238E27FC236}">
                <a16:creationId xmlns:a16="http://schemas.microsoft.com/office/drawing/2014/main" id="{A524631F-73F9-864C-B85D-CEBF7E5267BD}"/>
              </a:ext>
            </a:extLst>
          </p:cNvPr>
          <p:cNvSpPr/>
          <p:nvPr/>
        </p:nvSpPr>
        <p:spPr bwMode="auto">
          <a:xfrm>
            <a:off x="7080066" y="1954400"/>
            <a:ext cx="882394" cy="354865"/>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0" rIns="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Activity</a:t>
            </a: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cxnSp>
        <p:nvCxnSpPr>
          <p:cNvPr id="66" name="Straight Connector 65">
            <a:extLst>
              <a:ext uri="{FF2B5EF4-FFF2-40B4-BE49-F238E27FC236}">
                <a16:creationId xmlns:a16="http://schemas.microsoft.com/office/drawing/2014/main" id="{A114FDD0-C10A-1D48-9DF5-2845F4F4A184}"/>
              </a:ext>
            </a:extLst>
          </p:cNvPr>
          <p:cNvCxnSpPr>
            <a:cxnSpLocks/>
          </p:cNvCxnSpPr>
          <p:nvPr/>
        </p:nvCxnSpPr>
        <p:spPr>
          <a:xfrm flipV="1">
            <a:off x="5076368" y="2188564"/>
            <a:ext cx="544943" cy="236383"/>
          </a:xfrm>
          <a:prstGeom prst="line">
            <a:avLst/>
          </a:prstGeom>
          <a:ln w="12700">
            <a:solidFill>
              <a:srgbClr val="00B05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5DB2B2CE-7215-3345-BFE1-D0C38E878941}"/>
              </a:ext>
            </a:extLst>
          </p:cNvPr>
          <p:cNvSpPr/>
          <p:nvPr/>
        </p:nvSpPr>
        <p:spPr bwMode="auto">
          <a:xfrm>
            <a:off x="5878656" y="2613967"/>
            <a:ext cx="882394" cy="354865"/>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0" rIns="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Activity</a:t>
            </a: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cxnSp>
        <p:nvCxnSpPr>
          <p:cNvPr id="68" name="Straight Connector 67">
            <a:extLst>
              <a:ext uri="{FF2B5EF4-FFF2-40B4-BE49-F238E27FC236}">
                <a16:creationId xmlns:a16="http://schemas.microsoft.com/office/drawing/2014/main" id="{7E47F746-9D1A-BB45-8550-C7BE9F24771C}"/>
              </a:ext>
            </a:extLst>
          </p:cNvPr>
          <p:cNvCxnSpPr>
            <a:cxnSpLocks/>
          </p:cNvCxnSpPr>
          <p:nvPr/>
        </p:nvCxnSpPr>
        <p:spPr>
          <a:xfrm>
            <a:off x="5076368" y="2435000"/>
            <a:ext cx="724825" cy="353170"/>
          </a:xfrm>
          <a:prstGeom prst="line">
            <a:avLst/>
          </a:prstGeom>
          <a:ln w="12700">
            <a:solidFill>
              <a:srgbClr val="FF0000"/>
            </a:solidFill>
            <a:prstDash val="solid"/>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4F949552-32E8-9145-951C-5157A35F865F}"/>
              </a:ext>
            </a:extLst>
          </p:cNvPr>
          <p:cNvSpPr/>
          <p:nvPr/>
        </p:nvSpPr>
        <p:spPr bwMode="auto">
          <a:xfrm>
            <a:off x="3002751" y="4645844"/>
            <a:ext cx="1580872" cy="5454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7315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Self-hosted</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Integration Runtime</a:t>
            </a:r>
          </a:p>
        </p:txBody>
      </p:sp>
      <p:pic>
        <p:nvPicPr>
          <p:cNvPr id="72" name="Graphic 71">
            <a:extLst>
              <a:ext uri="{FF2B5EF4-FFF2-40B4-BE49-F238E27FC236}">
                <a16:creationId xmlns:a16="http://schemas.microsoft.com/office/drawing/2014/main" id="{B830E81B-17B9-3A4D-83E8-3C95AD544DA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002750" y="5576428"/>
            <a:ext cx="457200" cy="457200"/>
          </a:xfrm>
          <a:prstGeom prst="rect">
            <a:avLst/>
          </a:prstGeom>
        </p:spPr>
      </p:pic>
      <p:sp>
        <p:nvSpPr>
          <p:cNvPr id="73" name="TextBox 72">
            <a:extLst>
              <a:ext uri="{FF2B5EF4-FFF2-40B4-BE49-F238E27FC236}">
                <a16:creationId xmlns:a16="http://schemas.microsoft.com/office/drawing/2014/main" id="{4B8F831E-2C9F-214B-955B-000D16DE89AE}"/>
              </a:ext>
            </a:extLst>
          </p:cNvPr>
          <p:cNvSpPr txBox="1"/>
          <p:nvPr/>
        </p:nvSpPr>
        <p:spPr>
          <a:xfrm>
            <a:off x="3564433" y="5750480"/>
            <a:ext cx="1031678"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rPr>
              <a:t>On-</a:t>
            </a:r>
            <a:r>
              <a:rPr kumimoji="0" lang="en-US" sz="1000" b="1" i="0" u="none" strike="noStrike" kern="1200" cap="none" spc="0" normalizeH="0" baseline="0" noProof="0" err="1">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rPr>
              <a:t>prem</a:t>
            </a:r>
            <a:endParaRPr kumimoji="0" lang="en-US" sz="1000" b="1"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panose="020B0502040204020203" pitchFamily="34" charset="0"/>
                <a:ea typeface="+mn-ea"/>
                <a:cs typeface="Segoe UI Semibold" panose="020B0502040204020203" pitchFamily="34" charset="0"/>
              </a:rPr>
              <a:t>Apps &amp; Data</a:t>
            </a:r>
          </a:p>
        </p:txBody>
      </p:sp>
      <p:sp>
        <p:nvSpPr>
          <p:cNvPr id="74" name="Rectangle 73">
            <a:extLst>
              <a:ext uri="{FF2B5EF4-FFF2-40B4-BE49-F238E27FC236}">
                <a16:creationId xmlns:a16="http://schemas.microsoft.com/office/drawing/2014/main" id="{58FC8441-513A-BA41-87C0-9B32A7A2284A}"/>
              </a:ext>
            </a:extLst>
          </p:cNvPr>
          <p:cNvSpPr/>
          <p:nvPr/>
        </p:nvSpPr>
        <p:spPr bwMode="auto">
          <a:xfrm>
            <a:off x="2850211" y="4259763"/>
            <a:ext cx="1885950" cy="2009275"/>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37160" tIns="11887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000" b="1" i="0" u="none" strike="noStrike" kern="1200" cap="none" spc="0" normalizeH="0" baseline="0" noProof="0">
              <a:ln>
                <a:noFill/>
              </a:ln>
              <a:solidFill>
                <a:srgbClr val="0078D4"/>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pic>
        <p:nvPicPr>
          <p:cNvPr id="76" name="Graphic 75" descr="Bonfire">
            <a:extLst>
              <a:ext uri="{FF2B5EF4-FFF2-40B4-BE49-F238E27FC236}">
                <a16:creationId xmlns:a16="http://schemas.microsoft.com/office/drawing/2014/main" id="{0DF51FEF-5E59-944D-A628-8069BDCA14D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794620" y="3800380"/>
            <a:ext cx="413019" cy="413019"/>
          </a:xfrm>
          <a:prstGeom prst="rect">
            <a:avLst/>
          </a:prstGeom>
        </p:spPr>
      </p:pic>
      <p:sp>
        <p:nvSpPr>
          <p:cNvPr id="81" name="Rectangle 80">
            <a:extLst>
              <a:ext uri="{FF2B5EF4-FFF2-40B4-BE49-F238E27FC236}">
                <a16:creationId xmlns:a16="http://schemas.microsoft.com/office/drawing/2014/main" id="{D5F30645-A974-204E-97FA-4A9C0E01046A}"/>
              </a:ext>
            </a:extLst>
          </p:cNvPr>
          <p:cNvSpPr/>
          <p:nvPr/>
        </p:nvSpPr>
        <p:spPr bwMode="auto">
          <a:xfrm>
            <a:off x="2850210" y="4253809"/>
            <a:ext cx="1885950" cy="1517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82" name="Straight Connector 81">
            <a:extLst>
              <a:ext uri="{FF2B5EF4-FFF2-40B4-BE49-F238E27FC236}">
                <a16:creationId xmlns:a16="http://schemas.microsoft.com/office/drawing/2014/main" id="{67F8C4B0-697F-9D4F-8DAA-E1919665B33C}"/>
              </a:ext>
            </a:extLst>
          </p:cNvPr>
          <p:cNvCxnSpPr>
            <a:cxnSpLocks/>
          </p:cNvCxnSpPr>
          <p:nvPr/>
        </p:nvCxnSpPr>
        <p:spPr>
          <a:xfrm flipV="1">
            <a:off x="1743655" y="5183766"/>
            <a:ext cx="0" cy="450962"/>
          </a:xfrm>
          <a:prstGeom prst="line">
            <a:avLst/>
          </a:prstGeom>
          <a:ln w="12700">
            <a:solidFill>
              <a:schemeClr val="tx1"/>
            </a:solidFill>
            <a:prstDash val="dash"/>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87C7F52-3FF8-9443-85A8-BD565F23106F}"/>
              </a:ext>
            </a:extLst>
          </p:cNvPr>
          <p:cNvCxnSpPr>
            <a:cxnSpLocks/>
          </p:cNvCxnSpPr>
          <p:nvPr/>
        </p:nvCxnSpPr>
        <p:spPr>
          <a:xfrm flipV="1">
            <a:off x="1975225" y="5183766"/>
            <a:ext cx="0" cy="450962"/>
          </a:xfrm>
          <a:prstGeom prst="line">
            <a:avLst/>
          </a:prstGeom>
          <a:ln w="12700">
            <a:solidFill>
              <a:schemeClr val="tx1"/>
            </a:solidFill>
            <a:prstDash val="solid"/>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D6D0DA14-5E57-B74A-9536-D6091E76CEB0}"/>
              </a:ext>
            </a:extLst>
          </p:cNvPr>
          <p:cNvCxnSpPr>
            <a:cxnSpLocks/>
          </p:cNvCxnSpPr>
          <p:nvPr/>
        </p:nvCxnSpPr>
        <p:spPr>
          <a:xfrm>
            <a:off x="3414980" y="2715459"/>
            <a:ext cx="0" cy="1864036"/>
          </a:xfrm>
          <a:prstGeom prst="line">
            <a:avLst/>
          </a:prstGeom>
          <a:ln w="12700">
            <a:solidFill>
              <a:schemeClr val="tx1"/>
            </a:solidFill>
            <a:prstDash val="dash"/>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07F19D6-8878-AA45-BC30-609D0BFCB511}"/>
              </a:ext>
            </a:extLst>
          </p:cNvPr>
          <p:cNvCxnSpPr>
            <a:cxnSpLocks/>
          </p:cNvCxnSpPr>
          <p:nvPr/>
        </p:nvCxnSpPr>
        <p:spPr>
          <a:xfrm flipH="1">
            <a:off x="3638128" y="2715459"/>
            <a:ext cx="873912" cy="1864036"/>
          </a:xfrm>
          <a:prstGeom prst="line">
            <a:avLst/>
          </a:prstGeom>
          <a:ln w="12700">
            <a:solidFill>
              <a:schemeClr val="tx1"/>
            </a:solidFill>
            <a:prstDash val="dash"/>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3A3A8751-403C-1F42-A72C-A9BDF1F5EF49}"/>
              </a:ext>
            </a:extLst>
          </p:cNvPr>
          <p:cNvCxnSpPr>
            <a:cxnSpLocks/>
          </p:cNvCxnSpPr>
          <p:nvPr/>
        </p:nvCxnSpPr>
        <p:spPr>
          <a:xfrm>
            <a:off x="6998316" y="2621143"/>
            <a:ext cx="21790" cy="1958352"/>
          </a:xfrm>
          <a:prstGeom prst="line">
            <a:avLst/>
          </a:prstGeom>
          <a:ln w="12700">
            <a:solidFill>
              <a:schemeClr val="tx1"/>
            </a:solidFill>
            <a:prstDash val="dash"/>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E492BC0D-9367-194A-86AE-1A67C3A85086}"/>
              </a:ext>
            </a:extLst>
          </p:cNvPr>
          <p:cNvCxnSpPr>
            <a:cxnSpLocks/>
          </p:cNvCxnSpPr>
          <p:nvPr/>
        </p:nvCxnSpPr>
        <p:spPr>
          <a:xfrm>
            <a:off x="6365284" y="3028269"/>
            <a:ext cx="395766" cy="1551226"/>
          </a:xfrm>
          <a:prstGeom prst="line">
            <a:avLst/>
          </a:prstGeom>
          <a:ln w="12700">
            <a:solidFill>
              <a:schemeClr val="tx1"/>
            </a:solidFill>
            <a:prstDash val="dash"/>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97" name="Rectangle 96">
            <a:extLst>
              <a:ext uri="{FF2B5EF4-FFF2-40B4-BE49-F238E27FC236}">
                <a16:creationId xmlns:a16="http://schemas.microsoft.com/office/drawing/2014/main" id="{B86387E7-035C-9449-A55A-84D59076CC07}"/>
              </a:ext>
            </a:extLst>
          </p:cNvPr>
          <p:cNvSpPr/>
          <p:nvPr/>
        </p:nvSpPr>
        <p:spPr bwMode="auto">
          <a:xfrm>
            <a:off x="584199" y="5401136"/>
            <a:ext cx="7707369" cy="781692"/>
          </a:xfrm>
          <a:prstGeom prst="rect">
            <a:avLst/>
          </a:prstGeom>
          <a:noFill/>
          <a:ln>
            <a:solidFill>
              <a:schemeClr val="bg1">
                <a:lumMod val="50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37160" tIns="11887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panose="020B0502040204020203" pitchFamily="34" charset="0"/>
                <a:ea typeface="Segoe UI" panose="020B0502040204020203" pitchFamily="34" charset="0"/>
                <a:cs typeface="Segoe UI" panose="020B0502040204020203" pitchFamily="34" charset="0"/>
              </a:rPr>
              <a:t>Linked</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panose="020B0502040204020203" pitchFamily="34" charset="0"/>
                <a:ea typeface="Segoe UI" panose="020B0502040204020203" pitchFamily="34" charset="0"/>
                <a:cs typeface="Segoe UI" panose="020B0502040204020203" pitchFamily="34" charset="0"/>
              </a:rPr>
              <a:t>Service</a:t>
            </a:r>
          </a:p>
        </p:txBody>
      </p:sp>
      <p:grpSp>
        <p:nvGrpSpPr>
          <p:cNvPr id="109" name="Group 108">
            <a:extLst>
              <a:ext uri="{FF2B5EF4-FFF2-40B4-BE49-F238E27FC236}">
                <a16:creationId xmlns:a16="http://schemas.microsoft.com/office/drawing/2014/main" id="{12738040-ED8E-9043-8C9B-35F6C8C34C8E}"/>
              </a:ext>
            </a:extLst>
          </p:cNvPr>
          <p:cNvGrpSpPr/>
          <p:nvPr/>
        </p:nvGrpSpPr>
        <p:grpSpPr>
          <a:xfrm>
            <a:off x="8951506" y="2609873"/>
            <a:ext cx="1752274" cy="515118"/>
            <a:chOff x="8223680" y="4069863"/>
            <a:chExt cx="1752274" cy="515118"/>
          </a:xfrm>
        </p:grpSpPr>
        <p:sp>
          <p:nvSpPr>
            <p:cNvPr id="110" name="Rectangle 109">
              <a:extLst>
                <a:ext uri="{FF2B5EF4-FFF2-40B4-BE49-F238E27FC236}">
                  <a16:creationId xmlns:a16="http://schemas.microsoft.com/office/drawing/2014/main" id="{68186304-585A-AD4B-B541-FB708EA0ED6B}"/>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7315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nvGrpSpPr>
            <p:cNvPr id="114" name="Group 113">
              <a:extLst>
                <a:ext uri="{FF2B5EF4-FFF2-40B4-BE49-F238E27FC236}">
                  <a16:creationId xmlns:a16="http://schemas.microsoft.com/office/drawing/2014/main" id="{D940DA7C-60D9-7945-AE2F-E45016E27CC2}"/>
                </a:ext>
              </a:extLst>
            </p:cNvPr>
            <p:cNvGrpSpPr/>
            <p:nvPr/>
          </p:nvGrpSpPr>
          <p:grpSpPr>
            <a:xfrm>
              <a:off x="8395993" y="4176016"/>
              <a:ext cx="1400625" cy="302811"/>
              <a:chOff x="5827333" y="4633691"/>
              <a:chExt cx="6400800" cy="1383834"/>
            </a:xfrm>
          </p:grpSpPr>
          <p:sp>
            <p:nvSpPr>
              <p:cNvPr id="115" name="Rectangle 114">
                <a:extLst>
                  <a:ext uri="{FF2B5EF4-FFF2-40B4-BE49-F238E27FC236}">
                    <a16:creationId xmlns:a16="http://schemas.microsoft.com/office/drawing/2014/main" id="{A350095D-AAF1-B741-B57D-27938BF107D5}"/>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16" name="Straight Arrow Connector 115">
                <a:extLst>
                  <a:ext uri="{FF2B5EF4-FFF2-40B4-BE49-F238E27FC236}">
                    <a16:creationId xmlns:a16="http://schemas.microsoft.com/office/drawing/2014/main" id="{D763E7A1-9AC0-BF40-8D53-BE41E633BF2A}"/>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902ECA1B-D277-5242-982E-279FCCC32455}"/>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8" name="Rectangle 117">
                <a:extLst>
                  <a:ext uri="{FF2B5EF4-FFF2-40B4-BE49-F238E27FC236}">
                    <a16:creationId xmlns:a16="http://schemas.microsoft.com/office/drawing/2014/main" id="{4A36EB65-771D-3C4A-ABA5-0215B54B10D5}"/>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20" name="Straight Arrow Connector 119">
                <a:extLst>
                  <a:ext uri="{FF2B5EF4-FFF2-40B4-BE49-F238E27FC236}">
                    <a16:creationId xmlns:a16="http://schemas.microsoft.com/office/drawing/2014/main" id="{7C4F1C46-AABB-8849-A348-F21C7E85BC29}"/>
                  </a:ext>
                </a:extLst>
              </p:cNvPr>
              <p:cNvCxnSpPr>
                <a:cxnSpLocks/>
                <a:stCxn id="117"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6847B454-75A7-0440-9E1C-D97AC8A40990}"/>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23" name="Rectangle 122">
                <a:extLst>
                  <a:ext uri="{FF2B5EF4-FFF2-40B4-BE49-F238E27FC236}">
                    <a16:creationId xmlns:a16="http://schemas.microsoft.com/office/drawing/2014/main" id="{BE71BEDE-EEEC-804A-BA88-12C5335865EE}"/>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28" name="Straight Arrow Connector 127">
                <a:extLst>
                  <a:ext uri="{FF2B5EF4-FFF2-40B4-BE49-F238E27FC236}">
                    <a16:creationId xmlns:a16="http://schemas.microsoft.com/office/drawing/2014/main" id="{AAF765E6-1DAD-8D48-BB73-283C90A09303}"/>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29" name="Rectangle 128">
                <a:extLst>
                  <a:ext uri="{FF2B5EF4-FFF2-40B4-BE49-F238E27FC236}">
                    <a16:creationId xmlns:a16="http://schemas.microsoft.com/office/drawing/2014/main" id="{01FB0377-9C05-E24A-A7FA-ED23C3E09E0D}"/>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nvGrpSpPr>
          <p:cNvPr id="133" name="Group 132">
            <a:extLst>
              <a:ext uri="{FF2B5EF4-FFF2-40B4-BE49-F238E27FC236}">
                <a16:creationId xmlns:a16="http://schemas.microsoft.com/office/drawing/2014/main" id="{4E131AA2-69A2-D445-A346-ED18FADE47EF}"/>
              </a:ext>
            </a:extLst>
          </p:cNvPr>
          <p:cNvGrpSpPr/>
          <p:nvPr/>
        </p:nvGrpSpPr>
        <p:grpSpPr>
          <a:xfrm>
            <a:off x="11476361" y="1439282"/>
            <a:ext cx="1752274" cy="515118"/>
            <a:chOff x="8223680" y="4069863"/>
            <a:chExt cx="1752274" cy="515118"/>
          </a:xfrm>
        </p:grpSpPr>
        <p:sp>
          <p:nvSpPr>
            <p:cNvPr id="134" name="Rectangle 133">
              <a:extLst>
                <a:ext uri="{FF2B5EF4-FFF2-40B4-BE49-F238E27FC236}">
                  <a16:creationId xmlns:a16="http://schemas.microsoft.com/office/drawing/2014/main" id="{12DBE09C-AA69-4143-A140-381C58C7B4EC}"/>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7315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nvGrpSpPr>
            <p:cNvPr id="135" name="Group 134">
              <a:extLst>
                <a:ext uri="{FF2B5EF4-FFF2-40B4-BE49-F238E27FC236}">
                  <a16:creationId xmlns:a16="http://schemas.microsoft.com/office/drawing/2014/main" id="{F3E22DC4-1231-F04C-92B5-E078CEA73005}"/>
                </a:ext>
              </a:extLst>
            </p:cNvPr>
            <p:cNvGrpSpPr/>
            <p:nvPr/>
          </p:nvGrpSpPr>
          <p:grpSpPr>
            <a:xfrm>
              <a:off x="8395993" y="4176016"/>
              <a:ext cx="1400625" cy="302811"/>
              <a:chOff x="5827333" y="4633691"/>
              <a:chExt cx="6400800" cy="1383834"/>
            </a:xfrm>
          </p:grpSpPr>
          <p:sp>
            <p:nvSpPr>
              <p:cNvPr id="136" name="Rectangle 135">
                <a:extLst>
                  <a:ext uri="{FF2B5EF4-FFF2-40B4-BE49-F238E27FC236}">
                    <a16:creationId xmlns:a16="http://schemas.microsoft.com/office/drawing/2014/main" id="{D2528B64-00B8-834A-901B-9199C9E168AB}"/>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37" name="Straight Arrow Connector 136">
                <a:extLst>
                  <a:ext uri="{FF2B5EF4-FFF2-40B4-BE49-F238E27FC236}">
                    <a16:creationId xmlns:a16="http://schemas.microsoft.com/office/drawing/2014/main" id="{4E983044-805A-AA41-8491-AA47FA7D9B50}"/>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38" name="Rectangle 137">
                <a:extLst>
                  <a:ext uri="{FF2B5EF4-FFF2-40B4-BE49-F238E27FC236}">
                    <a16:creationId xmlns:a16="http://schemas.microsoft.com/office/drawing/2014/main" id="{26A964AF-B964-6347-BD7A-764036C940A6}"/>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9" name="Rectangle 138">
                <a:extLst>
                  <a:ext uri="{FF2B5EF4-FFF2-40B4-BE49-F238E27FC236}">
                    <a16:creationId xmlns:a16="http://schemas.microsoft.com/office/drawing/2014/main" id="{8244C30B-3107-D642-A787-4B9F8820E8B7}"/>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40" name="Straight Arrow Connector 139">
                <a:extLst>
                  <a:ext uri="{FF2B5EF4-FFF2-40B4-BE49-F238E27FC236}">
                    <a16:creationId xmlns:a16="http://schemas.microsoft.com/office/drawing/2014/main" id="{CC070505-F39F-2D4D-A155-370C18A14F5E}"/>
                  </a:ext>
                </a:extLst>
              </p:cNvPr>
              <p:cNvCxnSpPr>
                <a:cxnSpLocks/>
                <a:stCxn id="138"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2599BECB-B389-5F45-A36D-265BBFAF4DF2}"/>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42" name="Rectangle 141">
                <a:extLst>
                  <a:ext uri="{FF2B5EF4-FFF2-40B4-BE49-F238E27FC236}">
                    <a16:creationId xmlns:a16="http://schemas.microsoft.com/office/drawing/2014/main" id="{0A912DFA-FADC-A942-BABD-A4A5ED8B01E1}"/>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43" name="Straight Arrow Connector 142">
                <a:extLst>
                  <a:ext uri="{FF2B5EF4-FFF2-40B4-BE49-F238E27FC236}">
                    <a16:creationId xmlns:a16="http://schemas.microsoft.com/office/drawing/2014/main" id="{4EB61C8B-4A23-1D44-ABB4-A10CB893BE2E}"/>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44" name="Rectangle 143">
                <a:extLst>
                  <a:ext uri="{FF2B5EF4-FFF2-40B4-BE49-F238E27FC236}">
                    <a16:creationId xmlns:a16="http://schemas.microsoft.com/office/drawing/2014/main" id="{04D02E0D-590B-F04B-A736-CCB34262EBC7}"/>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nvGrpSpPr>
          <p:cNvPr id="145" name="Group 144">
            <a:extLst>
              <a:ext uri="{FF2B5EF4-FFF2-40B4-BE49-F238E27FC236}">
                <a16:creationId xmlns:a16="http://schemas.microsoft.com/office/drawing/2014/main" id="{A4B2A678-3935-344B-9050-8687E6C8663E}"/>
              </a:ext>
            </a:extLst>
          </p:cNvPr>
          <p:cNvGrpSpPr/>
          <p:nvPr/>
        </p:nvGrpSpPr>
        <p:grpSpPr>
          <a:xfrm>
            <a:off x="11476361" y="734744"/>
            <a:ext cx="1752274" cy="515118"/>
            <a:chOff x="8223680" y="4069863"/>
            <a:chExt cx="1752274" cy="515118"/>
          </a:xfrm>
        </p:grpSpPr>
        <p:sp>
          <p:nvSpPr>
            <p:cNvPr id="146" name="Rectangle 145">
              <a:extLst>
                <a:ext uri="{FF2B5EF4-FFF2-40B4-BE49-F238E27FC236}">
                  <a16:creationId xmlns:a16="http://schemas.microsoft.com/office/drawing/2014/main" id="{0D141909-E26E-7048-996A-A15F41CFD4A0}"/>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7315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nvGrpSpPr>
            <p:cNvPr id="147" name="Group 146">
              <a:extLst>
                <a:ext uri="{FF2B5EF4-FFF2-40B4-BE49-F238E27FC236}">
                  <a16:creationId xmlns:a16="http://schemas.microsoft.com/office/drawing/2014/main" id="{DABD52B7-6D5A-774A-80D6-72BFA3829CC8}"/>
                </a:ext>
              </a:extLst>
            </p:cNvPr>
            <p:cNvGrpSpPr/>
            <p:nvPr/>
          </p:nvGrpSpPr>
          <p:grpSpPr>
            <a:xfrm>
              <a:off x="8395993" y="4176016"/>
              <a:ext cx="1400625" cy="302811"/>
              <a:chOff x="5827333" y="4633691"/>
              <a:chExt cx="6400800" cy="1383834"/>
            </a:xfrm>
          </p:grpSpPr>
          <p:sp>
            <p:nvSpPr>
              <p:cNvPr id="148" name="Rectangle 147">
                <a:extLst>
                  <a:ext uri="{FF2B5EF4-FFF2-40B4-BE49-F238E27FC236}">
                    <a16:creationId xmlns:a16="http://schemas.microsoft.com/office/drawing/2014/main" id="{4C2A77AC-AFFE-EA40-AE29-FA0DDDA8D8F2}"/>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49" name="Straight Arrow Connector 148">
                <a:extLst>
                  <a:ext uri="{FF2B5EF4-FFF2-40B4-BE49-F238E27FC236}">
                    <a16:creationId xmlns:a16="http://schemas.microsoft.com/office/drawing/2014/main" id="{DDEB261B-C04A-E44E-930D-3693E813A18E}"/>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50" name="Rectangle 149">
                <a:extLst>
                  <a:ext uri="{FF2B5EF4-FFF2-40B4-BE49-F238E27FC236}">
                    <a16:creationId xmlns:a16="http://schemas.microsoft.com/office/drawing/2014/main" id="{5E922CAB-B139-2247-9BA1-5DD002D76896}"/>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1" name="Rectangle 150">
                <a:extLst>
                  <a:ext uri="{FF2B5EF4-FFF2-40B4-BE49-F238E27FC236}">
                    <a16:creationId xmlns:a16="http://schemas.microsoft.com/office/drawing/2014/main" id="{9F57BABC-C8A9-2F4D-B5CB-AE21EBCB23F4}"/>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52" name="Straight Arrow Connector 151">
                <a:extLst>
                  <a:ext uri="{FF2B5EF4-FFF2-40B4-BE49-F238E27FC236}">
                    <a16:creationId xmlns:a16="http://schemas.microsoft.com/office/drawing/2014/main" id="{0A3C8568-5F0D-A144-870E-7336B63299F7}"/>
                  </a:ext>
                </a:extLst>
              </p:cNvPr>
              <p:cNvCxnSpPr>
                <a:cxnSpLocks/>
                <a:stCxn id="150"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153" name="Straight Arrow Connector 152">
                <a:extLst>
                  <a:ext uri="{FF2B5EF4-FFF2-40B4-BE49-F238E27FC236}">
                    <a16:creationId xmlns:a16="http://schemas.microsoft.com/office/drawing/2014/main" id="{37688C78-8A41-324B-80EC-2A05E756486D}"/>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54" name="Rectangle 153">
                <a:extLst>
                  <a:ext uri="{FF2B5EF4-FFF2-40B4-BE49-F238E27FC236}">
                    <a16:creationId xmlns:a16="http://schemas.microsoft.com/office/drawing/2014/main" id="{3A73B018-77CC-8A44-836F-868810FA14A7}"/>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55" name="Straight Arrow Connector 154">
                <a:extLst>
                  <a:ext uri="{FF2B5EF4-FFF2-40B4-BE49-F238E27FC236}">
                    <a16:creationId xmlns:a16="http://schemas.microsoft.com/office/drawing/2014/main" id="{B30DAECF-4BBD-F940-AE74-FE0F027ACAC3}"/>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56" name="Rectangle 155">
                <a:extLst>
                  <a:ext uri="{FF2B5EF4-FFF2-40B4-BE49-F238E27FC236}">
                    <a16:creationId xmlns:a16="http://schemas.microsoft.com/office/drawing/2014/main" id="{00FBE37B-7259-B549-AF70-A8E720809440}"/>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nvGrpSpPr>
          <p:cNvPr id="157" name="Group 156">
            <a:extLst>
              <a:ext uri="{FF2B5EF4-FFF2-40B4-BE49-F238E27FC236}">
                <a16:creationId xmlns:a16="http://schemas.microsoft.com/office/drawing/2014/main" id="{73609076-974D-774B-A745-21CCD0E33BF5}"/>
              </a:ext>
            </a:extLst>
          </p:cNvPr>
          <p:cNvGrpSpPr/>
          <p:nvPr/>
        </p:nvGrpSpPr>
        <p:grpSpPr>
          <a:xfrm>
            <a:off x="11476361" y="2157165"/>
            <a:ext cx="1752274" cy="515118"/>
            <a:chOff x="8223680" y="4069863"/>
            <a:chExt cx="1752274" cy="515118"/>
          </a:xfrm>
        </p:grpSpPr>
        <p:sp>
          <p:nvSpPr>
            <p:cNvPr id="158" name="Rectangle 157">
              <a:extLst>
                <a:ext uri="{FF2B5EF4-FFF2-40B4-BE49-F238E27FC236}">
                  <a16:creationId xmlns:a16="http://schemas.microsoft.com/office/drawing/2014/main" id="{9E2C5101-C50A-1C49-BABE-094005764F91}"/>
                </a:ext>
              </a:extLst>
            </p:cNvPr>
            <p:cNvSpPr/>
            <p:nvPr/>
          </p:nvSpPr>
          <p:spPr bwMode="auto">
            <a:xfrm>
              <a:off x="8223680" y="4069863"/>
              <a:ext cx="1752274" cy="515118"/>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7315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nvGrpSpPr>
            <p:cNvPr id="159" name="Group 158">
              <a:extLst>
                <a:ext uri="{FF2B5EF4-FFF2-40B4-BE49-F238E27FC236}">
                  <a16:creationId xmlns:a16="http://schemas.microsoft.com/office/drawing/2014/main" id="{85F0E10A-C45C-A744-A700-B8078B31A9E7}"/>
                </a:ext>
              </a:extLst>
            </p:cNvPr>
            <p:cNvGrpSpPr/>
            <p:nvPr/>
          </p:nvGrpSpPr>
          <p:grpSpPr>
            <a:xfrm>
              <a:off x="8395993" y="4176016"/>
              <a:ext cx="1400625" cy="302811"/>
              <a:chOff x="5827333" y="4633691"/>
              <a:chExt cx="6400800" cy="1383834"/>
            </a:xfrm>
          </p:grpSpPr>
          <p:sp>
            <p:nvSpPr>
              <p:cNvPr id="160" name="Rectangle 159">
                <a:extLst>
                  <a:ext uri="{FF2B5EF4-FFF2-40B4-BE49-F238E27FC236}">
                    <a16:creationId xmlns:a16="http://schemas.microsoft.com/office/drawing/2014/main" id="{A50B942B-1515-8244-B634-88018BD885BB}"/>
                  </a:ext>
                </a:extLst>
              </p:cNvPr>
              <p:cNvSpPr/>
              <p:nvPr/>
            </p:nvSpPr>
            <p:spPr bwMode="auto">
              <a:xfrm>
                <a:off x="58273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61" name="Straight Arrow Connector 160">
                <a:extLst>
                  <a:ext uri="{FF2B5EF4-FFF2-40B4-BE49-F238E27FC236}">
                    <a16:creationId xmlns:a16="http://schemas.microsoft.com/office/drawing/2014/main" id="{C11B9DE5-ECD3-6049-AB08-B963B6A173FA}"/>
                  </a:ext>
                </a:extLst>
              </p:cNvPr>
              <p:cNvCxnSpPr>
                <a:cxnSpLocks/>
              </p:cNvCxnSpPr>
              <p:nvPr/>
            </p:nvCxnSpPr>
            <p:spPr>
              <a:xfrm>
                <a:off x="6519556" y="53317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62" name="Rectangle 161">
                <a:extLst>
                  <a:ext uri="{FF2B5EF4-FFF2-40B4-BE49-F238E27FC236}">
                    <a16:creationId xmlns:a16="http://schemas.microsoft.com/office/drawing/2014/main" id="{3EFD4A9D-54D2-614D-8481-2879F02A53F3}"/>
                  </a:ext>
                </a:extLst>
              </p:cNvPr>
              <p:cNvSpPr/>
              <p:nvPr/>
            </p:nvSpPr>
            <p:spPr bwMode="auto">
              <a:xfrm>
                <a:off x="7656133" y="51031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3" name="Rectangle 162">
                <a:extLst>
                  <a:ext uri="{FF2B5EF4-FFF2-40B4-BE49-F238E27FC236}">
                    <a16:creationId xmlns:a16="http://schemas.microsoft.com/office/drawing/2014/main" id="{E6E4ADA7-A5D3-FD48-B20E-A0075B19D294}"/>
                  </a:ext>
                </a:extLst>
              </p:cNvPr>
              <p:cNvSpPr/>
              <p:nvPr/>
            </p:nvSpPr>
            <p:spPr bwMode="auto">
              <a:xfrm>
                <a:off x="9484933" y="4633691"/>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64" name="Straight Arrow Connector 163">
                <a:extLst>
                  <a:ext uri="{FF2B5EF4-FFF2-40B4-BE49-F238E27FC236}">
                    <a16:creationId xmlns:a16="http://schemas.microsoft.com/office/drawing/2014/main" id="{75CFDDF7-5A61-F24F-99E1-B283E2F5ED76}"/>
                  </a:ext>
                </a:extLst>
              </p:cNvPr>
              <p:cNvCxnSpPr>
                <a:cxnSpLocks/>
                <a:stCxn id="162" idx="3"/>
              </p:cNvCxnSpPr>
              <p:nvPr/>
            </p:nvCxnSpPr>
            <p:spPr>
              <a:xfrm flipV="1">
                <a:off x="8570533" y="4928261"/>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B09AADBC-5B90-7640-B7E8-A55CAD40D238}"/>
                  </a:ext>
                </a:extLst>
              </p:cNvPr>
              <p:cNvCxnSpPr>
                <a:cxnSpLocks/>
              </p:cNvCxnSpPr>
              <p:nvPr/>
            </p:nvCxnSpPr>
            <p:spPr>
              <a:xfrm>
                <a:off x="8570533" y="5331725"/>
                <a:ext cx="745659" cy="403464"/>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66" name="Rectangle 165">
                <a:extLst>
                  <a:ext uri="{FF2B5EF4-FFF2-40B4-BE49-F238E27FC236}">
                    <a16:creationId xmlns:a16="http://schemas.microsoft.com/office/drawing/2014/main" id="{B5851A66-CE22-DB40-8738-7C4BE8F454AD}"/>
                  </a:ext>
                </a:extLst>
              </p:cNvPr>
              <p:cNvSpPr/>
              <p:nvPr/>
            </p:nvSpPr>
            <p:spPr bwMode="auto">
              <a:xfrm>
                <a:off x="94849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67" name="Straight Arrow Connector 166">
                <a:extLst>
                  <a:ext uri="{FF2B5EF4-FFF2-40B4-BE49-F238E27FC236}">
                    <a16:creationId xmlns:a16="http://schemas.microsoft.com/office/drawing/2014/main" id="{93B4C658-C556-594F-8700-834F8D32C323}"/>
                  </a:ext>
                </a:extLst>
              </p:cNvPr>
              <p:cNvCxnSpPr>
                <a:cxnSpLocks/>
              </p:cNvCxnSpPr>
              <p:nvPr/>
            </p:nvCxnSpPr>
            <p:spPr>
              <a:xfrm>
                <a:off x="10177156" y="5788925"/>
                <a:ext cx="961899" cy="0"/>
              </a:xfrm>
              <a:prstGeom prst="straightConnector1">
                <a:avLst/>
              </a:prstGeom>
              <a:ln w="12700">
                <a:solidFill>
                  <a:schemeClr val="tx1"/>
                </a:solidFill>
                <a:headEnd type="none" w="lg" len="sm"/>
                <a:tailEnd type="triangle" w="sm" len="sm"/>
              </a:ln>
            </p:spPr>
            <p:style>
              <a:lnRef idx="1">
                <a:schemeClr val="accent1"/>
              </a:lnRef>
              <a:fillRef idx="0">
                <a:schemeClr val="accent1"/>
              </a:fillRef>
              <a:effectRef idx="0">
                <a:schemeClr val="accent1"/>
              </a:effectRef>
              <a:fontRef idx="minor">
                <a:schemeClr val="tx1"/>
              </a:fontRef>
            </p:style>
          </p:cxnSp>
          <p:sp>
            <p:nvSpPr>
              <p:cNvPr id="168" name="Rectangle 167">
                <a:extLst>
                  <a:ext uri="{FF2B5EF4-FFF2-40B4-BE49-F238E27FC236}">
                    <a16:creationId xmlns:a16="http://schemas.microsoft.com/office/drawing/2014/main" id="{F37911BF-7611-014F-898E-35553DAC1AB5}"/>
                  </a:ext>
                </a:extLst>
              </p:cNvPr>
              <p:cNvSpPr/>
              <p:nvPr/>
            </p:nvSpPr>
            <p:spPr bwMode="auto">
              <a:xfrm>
                <a:off x="11313733" y="5560325"/>
                <a:ext cx="914400" cy="457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Tree>
    <p:extLst>
      <p:ext uri="{BB962C8B-B14F-4D97-AF65-F5344CB8AC3E}">
        <p14:creationId xmlns:p14="http://schemas.microsoft.com/office/powerpoint/2010/main" val="177593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xmlns:asvg="http://schemas.microsoft.com/office/drawing/2016/SVG/main">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691585-27B9-4AC1-9F02-3A162B5A8C9A}"/>
              </a:ext>
            </a:extLst>
          </p:cNvPr>
          <p:cNvSpPr>
            <a:spLocks noGrp="1"/>
          </p:cNvSpPr>
          <p:nvPr>
            <p:ph type="body" sz="quarter" idx="10"/>
          </p:nvPr>
        </p:nvSpPr>
        <p:spPr/>
        <p:txBody>
          <a:bodyPr/>
          <a:lstStyle/>
          <a:p>
            <a:r>
              <a:rPr lang="en-SG" dirty="0"/>
              <a:t>No-code data transformation and preparation @ scale</a:t>
            </a:r>
            <a:endParaRPr lang="en-AU" dirty="0"/>
          </a:p>
        </p:txBody>
      </p:sp>
      <p:sp>
        <p:nvSpPr>
          <p:cNvPr id="3" name="Title 2">
            <a:extLst>
              <a:ext uri="{FF2B5EF4-FFF2-40B4-BE49-F238E27FC236}">
                <a16:creationId xmlns:a16="http://schemas.microsoft.com/office/drawing/2014/main" id="{0919C972-0009-4D7E-8B49-DA9810BB8779}"/>
              </a:ext>
            </a:extLst>
          </p:cNvPr>
          <p:cNvSpPr>
            <a:spLocks noGrp="1"/>
          </p:cNvSpPr>
          <p:nvPr>
            <p:ph type="title"/>
          </p:nvPr>
        </p:nvSpPr>
        <p:spPr/>
        <p:txBody>
          <a:bodyPr/>
          <a:lstStyle/>
          <a:p>
            <a:r>
              <a:rPr lang="en-SG" dirty="0"/>
              <a:t>Azure Data Factory Data Flows</a:t>
            </a:r>
            <a:endParaRPr lang="en-AU" dirty="0"/>
          </a:p>
        </p:txBody>
      </p:sp>
      <p:sp>
        <p:nvSpPr>
          <p:cNvPr id="9" name="Text Placeholder 3">
            <a:extLst>
              <a:ext uri="{FF2B5EF4-FFF2-40B4-BE49-F238E27FC236}">
                <a16:creationId xmlns:a16="http://schemas.microsoft.com/office/drawing/2014/main" id="{9468AD36-A067-4052-A831-9F7EEB450033}"/>
              </a:ext>
            </a:extLst>
          </p:cNvPr>
          <p:cNvSpPr txBox="1">
            <a:spLocks/>
          </p:cNvSpPr>
          <p:nvPr/>
        </p:nvSpPr>
        <p:spPr>
          <a:xfrm>
            <a:off x="415889" y="1211429"/>
            <a:ext cx="4231301" cy="1128094"/>
          </a:xfrm>
          <a:prstGeom prst="rect">
            <a:avLst/>
          </a:prstGeom>
        </p:spPr>
        <p:txBody>
          <a:bodyPr/>
          <a:lstStyle>
            <a:lvl1pPr marL="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2745" kern="1200" spc="0" baseline="0">
                <a:solidFill>
                  <a:srgbClr val="000000"/>
                </a:solidFill>
                <a:latin typeface="+mn-lt"/>
                <a:ea typeface="+mn-ea"/>
                <a:cs typeface="+mn-cs"/>
              </a:defRPr>
            </a:lvl1pPr>
            <a:lvl2pPr marL="224097"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448193"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3pPr>
            <a:lvl4pPr marL="67229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4pPr>
            <a:lvl5pPr marL="896386"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a:lnSpc>
                <a:spcPct val="150000"/>
              </a:lnSpc>
              <a:spcAft>
                <a:spcPts val="600"/>
              </a:spcAft>
            </a:pPr>
            <a:r>
              <a:rPr lang="en-US" sz="1800" b="1">
                <a:solidFill>
                  <a:schemeClr val="tx2"/>
                </a:solidFill>
                <a:latin typeface="+mj-lt"/>
              </a:rPr>
              <a:t>Mapping Dataflow</a:t>
            </a:r>
          </a:p>
          <a:p>
            <a:pPr>
              <a:lnSpc>
                <a:spcPct val="150000"/>
              </a:lnSpc>
              <a:spcAft>
                <a:spcPts val="600"/>
              </a:spcAft>
            </a:pPr>
            <a:r>
              <a:rPr lang="en-US" sz="1600">
                <a:solidFill>
                  <a:schemeClr val="tx1"/>
                </a:solidFill>
              </a:rPr>
              <a:t>Code free data transformation @scale</a:t>
            </a:r>
            <a:endParaRPr lang="en-US" sz="2000" dirty="0">
              <a:solidFill>
                <a:schemeClr val="tx1"/>
              </a:solidFill>
            </a:endParaRPr>
          </a:p>
        </p:txBody>
      </p:sp>
      <p:pic>
        <p:nvPicPr>
          <p:cNvPr id="10" name="Picture 9">
            <a:extLst>
              <a:ext uri="{FF2B5EF4-FFF2-40B4-BE49-F238E27FC236}">
                <a16:creationId xmlns:a16="http://schemas.microsoft.com/office/drawing/2014/main" id="{74A09881-2215-4D5E-A917-7AC50A0F3D70}"/>
              </a:ext>
            </a:extLst>
          </p:cNvPr>
          <p:cNvPicPr>
            <a:picLocks noChangeAspect="1"/>
          </p:cNvPicPr>
          <p:nvPr/>
        </p:nvPicPr>
        <p:blipFill>
          <a:blip r:embed="rId2"/>
          <a:stretch>
            <a:fillRect/>
          </a:stretch>
        </p:blipFill>
        <p:spPr>
          <a:xfrm>
            <a:off x="286010" y="2339522"/>
            <a:ext cx="5717060" cy="3844211"/>
          </a:xfrm>
          <a:prstGeom prst="rect">
            <a:avLst/>
          </a:prstGeom>
          <a:ln>
            <a:solidFill>
              <a:schemeClr val="bg2">
                <a:lumMod val="50000"/>
              </a:schemeClr>
            </a:solidFill>
          </a:ln>
          <a:effectLst/>
        </p:spPr>
      </p:pic>
      <p:pic>
        <p:nvPicPr>
          <p:cNvPr id="11" name="Picture 10">
            <a:extLst>
              <a:ext uri="{FF2B5EF4-FFF2-40B4-BE49-F238E27FC236}">
                <a16:creationId xmlns:a16="http://schemas.microsoft.com/office/drawing/2014/main" id="{F3163DA6-8594-44BB-81E4-46CF831D6506}"/>
              </a:ext>
            </a:extLst>
          </p:cNvPr>
          <p:cNvPicPr>
            <a:picLocks noChangeAspect="1"/>
          </p:cNvPicPr>
          <p:nvPr/>
        </p:nvPicPr>
        <p:blipFill>
          <a:blip r:embed="rId3"/>
          <a:stretch>
            <a:fillRect/>
          </a:stretch>
        </p:blipFill>
        <p:spPr>
          <a:xfrm>
            <a:off x="6449824" y="2339523"/>
            <a:ext cx="5520147" cy="3844210"/>
          </a:xfrm>
          <a:prstGeom prst="rect">
            <a:avLst/>
          </a:prstGeom>
          <a:ln>
            <a:solidFill>
              <a:schemeClr val="bg2">
                <a:lumMod val="50000"/>
              </a:schemeClr>
            </a:solidFill>
          </a:ln>
          <a:effectLst/>
        </p:spPr>
      </p:pic>
      <p:sp>
        <p:nvSpPr>
          <p:cNvPr id="12" name="Text Placeholder 3">
            <a:extLst>
              <a:ext uri="{FF2B5EF4-FFF2-40B4-BE49-F238E27FC236}">
                <a16:creationId xmlns:a16="http://schemas.microsoft.com/office/drawing/2014/main" id="{72E41DF7-87D1-41AA-A98E-A94F1F587DFF}"/>
              </a:ext>
            </a:extLst>
          </p:cNvPr>
          <p:cNvSpPr txBox="1">
            <a:spLocks/>
          </p:cNvSpPr>
          <p:nvPr/>
        </p:nvSpPr>
        <p:spPr>
          <a:xfrm>
            <a:off x="6449824" y="1211429"/>
            <a:ext cx="4231301" cy="1128094"/>
          </a:xfrm>
          <a:prstGeom prst="rect">
            <a:avLst/>
          </a:prstGeom>
        </p:spPr>
        <p:txBody>
          <a:bodyPr vert="horz" wrap="square" lIns="0" tIns="0" rIns="0" bIns="0" rtlCol="0">
            <a:noAutofit/>
          </a:bodyPr>
          <a:lstStyle>
            <a:lvl1pPr marL="0" marR="0" indent="0" algn="l" defTabSz="914192"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kern="1200" spc="0" baseline="0">
                <a:solidFill>
                  <a:srgbClr val="000000"/>
                </a:solidFill>
                <a:latin typeface="+mn-lt"/>
                <a:ea typeface="+mn-ea"/>
                <a:cs typeface="+mn-cs"/>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solidFill>
                  <a:srgbClr val="000000"/>
                </a:solidFill>
                <a:latin typeface="+mn-lt"/>
                <a:ea typeface="+mn-ea"/>
                <a:cs typeface="+mn-cs"/>
              </a:defRPr>
            </a:lvl2pPr>
            <a:lvl3pPr marL="448107"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800" kern="1200" spc="0" baseline="0">
                <a:solidFill>
                  <a:srgbClr val="000000"/>
                </a:solidFill>
                <a:latin typeface="+mj-lt"/>
                <a:ea typeface="+mn-ea"/>
                <a:cs typeface="+mn-cs"/>
              </a:defRPr>
            </a:lvl3pPr>
            <a:lvl4pPr marL="672161"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a:lnSpc>
                <a:spcPct val="150000"/>
              </a:lnSpc>
              <a:spcAft>
                <a:spcPts val="600"/>
              </a:spcAft>
            </a:pPr>
            <a:r>
              <a:rPr lang="en-US" sz="1800" b="1">
                <a:solidFill>
                  <a:schemeClr val="tx2"/>
                </a:solidFill>
                <a:latin typeface="+mj-lt"/>
              </a:rPr>
              <a:t>Wrangling Dataflow</a:t>
            </a:r>
          </a:p>
          <a:p>
            <a:pPr>
              <a:lnSpc>
                <a:spcPct val="150000"/>
              </a:lnSpc>
              <a:spcAft>
                <a:spcPts val="600"/>
              </a:spcAft>
            </a:pPr>
            <a:r>
              <a:rPr lang="en-US" sz="1600">
                <a:solidFill>
                  <a:schemeClr val="tx1"/>
                </a:solidFill>
              </a:rPr>
              <a:t>Code free data preparation @scale</a:t>
            </a:r>
            <a:endParaRPr lang="en-US" sz="2000">
              <a:solidFill>
                <a:schemeClr val="tx1"/>
              </a:solidFill>
            </a:endParaRPr>
          </a:p>
        </p:txBody>
      </p:sp>
    </p:spTree>
    <p:extLst>
      <p:ext uri="{BB962C8B-B14F-4D97-AF65-F5344CB8AC3E}">
        <p14:creationId xmlns:p14="http://schemas.microsoft.com/office/powerpoint/2010/main" val="144545564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B1E56-C006-45E3-B749-F107B77E8346}"/>
              </a:ext>
            </a:extLst>
          </p:cNvPr>
          <p:cNvSpPr>
            <a:spLocks noGrp="1"/>
          </p:cNvSpPr>
          <p:nvPr>
            <p:ph type="title"/>
          </p:nvPr>
        </p:nvSpPr>
        <p:spPr/>
        <p:txBody>
          <a:bodyPr/>
          <a:lstStyle/>
          <a:p>
            <a:r>
              <a:rPr lang="en-AU" dirty="0"/>
              <a:t>Disclaimer</a:t>
            </a:r>
          </a:p>
        </p:txBody>
      </p:sp>
      <p:sp>
        <p:nvSpPr>
          <p:cNvPr id="3" name="Text Placeholder 1">
            <a:extLst>
              <a:ext uri="{FF2B5EF4-FFF2-40B4-BE49-F238E27FC236}">
                <a16:creationId xmlns:a16="http://schemas.microsoft.com/office/drawing/2014/main" id="{91A56B0C-E7CC-43B8-B053-CB299E9BFB0B}"/>
              </a:ext>
            </a:extLst>
          </p:cNvPr>
          <p:cNvSpPr txBox="1">
            <a:spLocks/>
          </p:cNvSpPr>
          <p:nvPr/>
        </p:nvSpPr>
        <p:spPr>
          <a:xfrm>
            <a:off x="486802" y="1120573"/>
            <a:ext cx="11279395" cy="4160418"/>
          </a:xfrm>
          <a:prstGeom prst="rect">
            <a:avLst/>
          </a:prstGeom>
        </p:spPr>
        <p:txBody>
          <a:bodyPr/>
          <a:lstStyle>
            <a:lvl1pPr marL="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2745" kern="1200" spc="0" baseline="0">
                <a:solidFill>
                  <a:srgbClr val="000000"/>
                </a:solidFill>
                <a:latin typeface="+mn-lt"/>
                <a:ea typeface="+mn-ea"/>
                <a:cs typeface="+mn-cs"/>
              </a:defRPr>
            </a:lvl1pPr>
            <a:lvl2pPr marL="224097"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448193"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3pPr>
            <a:lvl4pPr marL="67229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4pPr>
            <a:lvl5pPr marL="896386"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42900" indent="-342900">
              <a:buFont typeface="Arial" panose="020B0604020202020204" pitchFamily="34" charset="0"/>
              <a:buChar char="•"/>
            </a:pPr>
            <a:r>
              <a:rPr lang="en-AU" sz="2000" dirty="0">
                <a:latin typeface="Segoe UI Semilight" panose="020B0402040204020203" pitchFamily="34" charset="0"/>
                <a:cs typeface="Segoe UI Semilight" panose="020B0402040204020203" pitchFamily="34" charset="0"/>
              </a:rPr>
              <a:t>The Azure services covered in this course are only a subset of a much larger family of data services. Some real-world data scenarios may require the use of services not included in this course.</a:t>
            </a:r>
          </a:p>
          <a:p>
            <a:pPr marL="342900" indent="-342900">
              <a:buFont typeface="Arial" panose="020B0604020202020204" pitchFamily="34" charset="0"/>
              <a:buChar char="•"/>
            </a:pPr>
            <a:r>
              <a:rPr lang="en-AU" sz="2000" dirty="0">
                <a:latin typeface="Segoe UI Semilight" panose="020B0402040204020203" pitchFamily="34" charset="0"/>
                <a:cs typeface="Segoe UI Semilight" panose="020B0402040204020203" pitchFamily="34" charset="0"/>
              </a:rPr>
              <a:t>This lecture does not replace in-depth training on each Azure service covered today.</a:t>
            </a:r>
          </a:p>
          <a:p>
            <a:pPr marL="342900" indent="-342900">
              <a:buFont typeface="Arial" panose="020B0604020202020204" pitchFamily="34" charset="0"/>
              <a:buChar char="•"/>
            </a:pPr>
            <a:r>
              <a:rPr lang="en-AU" sz="2000" dirty="0">
                <a:latin typeface="Segoe UI Semilight" panose="020B0402040204020203" pitchFamily="34" charset="0"/>
                <a:cs typeface="Segoe UI Semilight" panose="020B0402040204020203" pitchFamily="34" charset="0"/>
              </a:rPr>
              <a:t>Some concepts presented in this course can be quite complex and you may need to seek for more information from different sources.</a:t>
            </a:r>
          </a:p>
        </p:txBody>
      </p:sp>
    </p:spTree>
    <p:extLst>
      <p:ext uri="{BB962C8B-B14F-4D97-AF65-F5344CB8AC3E}">
        <p14:creationId xmlns:p14="http://schemas.microsoft.com/office/powerpoint/2010/main" val="50734562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25" y="1184320"/>
            <a:ext cx="10768047" cy="3535032"/>
          </a:xfrm>
        </p:spPr>
        <p:txBody>
          <a:bodyPr/>
          <a:lstStyle/>
          <a:p>
            <a:r>
              <a:rPr lang="en-US" dirty="0"/>
              <a:t>Azure Data Lake Storage Gen2</a:t>
            </a:r>
          </a:p>
        </p:txBody>
      </p:sp>
    </p:spTree>
    <p:custDataLst>
      <p:tags r:id="rId1"/>
    </p:custDataLst>
    <p:extLst>
      <p:ext uri="{BB962C8B-B14F-4D97-AF65-F5344CB8AC3E}">
        <p14:creationId xmlns:p14="http://schemas.microsoft.com/office/powerpoint/2010/main" val="325492831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53DF2-A8A3-4DA9-9817-86047FECF770}"/>
              </a:ext>
            </a:extLst>
          </p:cNvPr>
          <p:cNvSpPr>
            <a:spLocks noGrp="1"/>
          </p:cNvSpPr>
          <p:nvPr>
            <p:ph type="title"/>
          </p:nvPr>
        </p:nvSpPr>
        <p:spPr>
          <a:xfrm>
            <a:off x="455995" y="620428"/>
            <a:ext cx="11306469" cy="403137"/>
          </a:xfrm>
        </p:spPr>
        <p:txBody>
          <a:bodyPr/>
          <a:lstStyle/>
          <a:p>
            <a:r>
              <a:rPr lang="en-US" dirty="0">
                <a:solidFill>
                  <a:schemeClr val="tx2"/>
                </a:solidFill>
              </a:rPr>
              <a:t>The Modern Data Problem</a:t>
            </a:r>
          </a:p>
        </p:txBody>
      </p:sp>
      <p:sp>
        <p:nvSpPr>
          <p:cNvPr id="4" name="Text Placeholder 3">
            <a:extLst>
              <a:ext uri="{FF2B5EF4-FFF2-40B4-BE49-F238E27FC236}">
                <a16:creationId xmlns:a16="http://schemas.microsoft.com/office/drawing/2014/main" id="{75EE23CD-F4CD-4847-B7C0-DD89BE6F0158}"/>
              </a:ext>
            </a:extLst>
          </p:cNvPr>
          <p:cNvSpPr>
            <a:spLocks noGrp="1"/>
          </p:cNvSpPr>
          <p:nvPr>
            <p:ph type="body" sz="quarter" idx="4294967295"/>
          </p:nvPr>
        </p:nvSpPr>
        <p:spPr>
          <a:xfrm>
            <a:off x="495328" y="2796969"/>
            <a:ext cx="5761038" cy="1646238"/>
          </a:xfrm>
        </p:spPr>
        <p:txBody>
          <a:bodyPr/>
          <a:lstStyle/>
          <a:p>
            <a:pPr lvl="1">
              <a:spcBef>
                <a:spcPts val="1200"/>
              </a:spcBef>
            </a:pPr>
            <a:r>
              <a:rPr lang="en-US" sz="2000" dirty="0">
                <a:solidFill>
                  <a:schemeClr val="tx2"/>
                </a:solidFill>
                <a:latin typeface="+mj-lt"/>
                <a:cs typeface="Segoe UI Semibold" panose="020B0702040204020203" pitchFamily="34" charset="0"/>
              </a:rPr>
              <a:t>How to derive value from data:</a:t>
            </a:r>
          </a:p>
          <a:p>
            <a:pPr lvl="1">
              <a:spcBef>
                <a:spcPts val="600"/>
              </a:spcBef>
            </a:pPr>
            <a:r>
              <a:rPr lang="en-US" sz="2000" dirty="0">
                <a:cs typeface="Segoe UI Semilight" panose="020B0402040204020203" pitchFamily="34" charset="0"/>
              </a:rPr>
              <a:t>What happened historically? </a:t>
            </a:r>
          </a:p>
          <a:p>
            <a:pPr lvl="1">
              <a:spcBef>
                <a:spcPts val="600"/>
              </a:spcBef>
            </a:pPr>
            <a:r>
              <a:rPr lang="en-US" sz="2000" dirty="0">
                <a:cs typeface="Segoe UI Semilight" panose="020B0402040204020203" pitchFamily="34" charset="0"/>
              </a:rPr>
              <a:t>What is happening now? </a:t>
            </a:r>
          </a:p>
          <a:p>
            <a:pPr lvl="1">
              <a:spcBef>
                <a:spcPts val="600"/>
              </a:spcBef>
            </a:pPr>
            <a:r>
              <a:rPr lang="en-US" sz="2000" dirty="0">
                <a:cs typeface="Segoe UI Semilight" panose="020B0402040204020203" pitchFamily="34" charset="0"/>
              </a:rPr>
              <a:t>What is going to happen? </a:t>
            </a:r>
          </a:p>
        </p:txBody>
      </p:sp>
      <p:cxnSp>
        <p:nvCxnSpPr>
          <p:cNvPr id="10" name="Straight Arrow Connector 9">
            <a:extLst>
              <a:ext uri="{FF2B5EF4-FFF2-40B4-BE49-F238E27FC236}">
                <a16:creationId xmlns:a16="http://schemas.microsoft.com/office/drawing/2014/main" id="{0A5676C7-3933-418D-BA4B-AF2E0E6D2CB7}"/>
              </a:ext>
            </a:extLst>
          </p:cNvPr>
          <p:cNvCxnSpPr>
            <a:cxnSpLocks/>
            <a:stCxn id="36" idx="7"/>
          </p:cNvCxnSpPr>
          <p:nvPr/>
        </p:nvCxnSpPr>
        <p:spPr>
          <a:xfrm flipV="1">
            <a:off x="8903246" y="108857"/>
            <a:ext cx="2769305" cy="3040992"/>
          </a:xfrm>
          <a:prstGeom prst="straightConnector1">
            <a:avLst/>
          </a:prstGeom>
          <a:ln w="19050">
            <a:solidFill>
              <a:schemeClr val="tx2"/>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BC3AC08-F734-4D22-979F-089DEB0E39BD}"/>
              </a:ext>
            </a:extLst>
          </p:cNvPr>
          <p:cNvCxnSpPr>
            <a:cxnSpLocks/>
          </p:cNvCxnSpPr>
          <p:nvPr/>
        </p:nvCxnSpPr>
        <p:spPr>
          <a:xfrm>
            <a:off x="8866531" y="3410048"/>
            <a:ext cx="1160690" cy="3382638"/>
          </a:xfrm>
          <a:prstGeom prst="straightConnector1">
            <a:avLst/>
          </a:prstGeom>
          <a:ln w="19050">
            <a:solidFill>
              <a:schemeClr val="tx2"/>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7A5FBCFC-7CB6-4891-9B5D-DC59974E2A6A}"/>
              </a:ext>
            </a:extLst>
          </p:cNvPr>
          <p:cNvSpPr txBox="1"/>
          <p:nvPr/>
        </p:nvSpPr>
        <p:spPr>
          <a:xfrm rot="20561704">
            <a:off x="8978959" y="5171389"/>
            <a:ext cx="1097703" cy="387798"/>
          </a:xfrm>
          <a:prstGeom prst="rect">
            <a:avLst/>
          </a:prstGeom>
          <a:solidFill>
            <a:schemeClr val="bg1"/>
          </a:solidFill>
        </p:spPr>
        <p:txBody>
          <a:bodyPr wrap="square" lIns="91440" tIns="45720" rIns="91440" bIns="45720" rtlCol="0">
            <a:sp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gradFill>
                  <a:gsLst>
                    <a:gs pos="2917">
                      <a:srgbClr val="3C3C41"/>
                    </a:gs>
                    <a:gs pos="30000">
                      <a:srgbClr val="3C3C41"/>
                    </a:gs>
                  </a:gsLst>
                  <a:lin ang="5400000" scaled="0"/>
                </a:gradFill>
                <a:effectLst/>
                <a:uLnTx/>
                <a:uFillTx/>
                <a:latin typeface="Segoe UI"/>
                <a:ea typeface="+mn-ea"/>
                <a:cs typeface="+mn-cs"/>
              </a:rPr>
              <a:t>Unstructured data</a:t>
            </a:r>
          </a:p>
        </p:txBody>
      </p:sp>
      <p:sp>
        <p:nvSpPr>
          <p:cNvPr id="14" name="Oval 13">
            <a:extLst>
              <a:ext uri="{FF2B5EF4-FFF2-40B4-BE49-F238E27FC236}">
                <a16:creationId xmlns:a16="http://schemas.microsoft.com/office/drawing/2014/main" id="{B2DF949E-0640-444E-AD9E-74F1B6EC70D6}"/>
              </a:ext>
            </a:extLst>
          </p:cNvPr>
          <p:cNvSpPr/>
          <p:nvPr/>
        </p:nvSpPr>
        <p:spPr bwMode="auto">
          <a:xfrm>
            <a:off x="6283120" y="761197"/>
            <a:ext cx="5008777" cy="5008777"/>
          </a:xfrm>
          <a:prstGeom prst="ellipse">
            <a:avLst/>
          </a:prstGeom>
          <a:noFill/>
          <a:ln w="12700">
            <a:solidFill>
              <a:schemeClr val="tx2">
                <a:alpha val="7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cxnSp>
        <p:nvCxnSpPr>
          <p:cNvPr id="15" name="Straight Arrow Connector 14">
            <a:extLst>
              <a:ext uri="{FF2B5EF4-FFF2-40B4-BE49-F238E27FC236}">
                <a16:creationId xmlns:a16="http://schemas.microsoft.com/office/drawing/2014/main" id="{23D32056-71A4-439B-990B-4921334823D5}"/>
              </a:ext>
            </a:extLst>
          </p:cNvPr>
          <p:cNvCxnSpPr>
            <a:cxnSpLocks/>
            <a:stCxn id="36" idx="2"/>
          </p:cNvCxnSpPr>
          <p:nvPr/>
        </p:nvCxnSpPr>
        <p:spPr>
          <a:xfrm flipH="1" flipV="1">
            <a:off x="50802" y="1811220"/>
            <a:ext cx="8573030" cy="1454366"/>
          </a:xfrm>
          <a:prstGeom prst="straightConnector1">
            <a:avLst/>
          </a:prstGeom>
          <a:ln w="19050">
            <a:solidFill>
              <a:schemeClr val="tx2"/>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B14A6C7-C3F9-419B-BEB9-EB1D1F90C982}"/>
              </a:ext>
            </a:extLst>
          </p:cNvPr>
          <p:cNvSpPr txBox="1"/>
          <p:nvPr/>
        </p:nvSpPr>
        <p:spPr>
          <a:xfrm rot="533644">
            <a:off x="5102328" y="2400776"/>
            <a:ext cx="1237314" cy="341632"/>
          </a:xfrm>
          <a:prstGeom prst="rect">
            <a:avLst/>
          </a:prstGeom>
        </p:spPr>
        <p:txBody>
          <a:bodyPr wrap="square" lIns="91440" tIns="45720" rIns="91440" bIns="4572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1200" cap="all" spc="150" normalizeH="0" baseline="0" noProof="0" dirty="0">
                <a:ln>
                  <a:noFill/>
                </a:ln>
                <a:solidFill>
                  <a:srgbClr val="0078D3"/>
                </a:solidFill>
                <a:effectLst/>
                <a:uLnTx/>
                <a:uFillTx/>
                <a:latin typeface="Segoe UI" panose="020B0502040204020203" pitchFamily="34" charset="0"/>
                <a:ea typeface="+mn-ea"/>
                <a:cs typeface="Segoe UI" panose="020B0502040204020203" pitchFamily="34" charset="0"/>
              </a:rPr>
              <a:t>Volume</a:t>
            </a:r>
          </a:p>
        </p:txBody>
      </p:sp>
      <p:sp>
        <p:nvSpPr>
          <p:cNvPr id="17" name="TextBox 16">
            <a:extLst>
              <a:ext uri="{FF2B5EF4-FFF2-40B4-BE49-F238E27FC236}">
                <a16:creationId xmlns:a16="http://schemas.microsoft.com/office/drawing/2014/main" id="{4EBB17F9-5AB9-46B1-87FD-8F5550228B46}"/>
              </a:ext>
            </a:extLst>
          </p:cNvPr>
          <p:cNvSpPr txBox="1"/>
          <p:nvPr/>
        </p:nvSpPr>
        <p:spPr>
          <a:xfrm rot="18749705">
            <a:off x="10165325" y="526098"/>
            <a:ext cx="1404474" cy="341632"/>
          </a:xfrm>
          <a:prstGeom prst="rect">
            <a:avLst/>
          </a:prstGeom>
        </p:spPr>
        <p:txBody>
          <a:bodyPr wrap="square" lIns="91440" tIns="45720" rIns="91440" bIns="4572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1200" cap="all" spc="150" normalizeH="0" baseline="0" noProof="0" dirty="0">
                <a:ln>
                  <a:noFill/>
                </a:ln>
                <a:solidFill>
                  <a:srgbClr val="0078D3"/>
                </a:solidFill>
                <a:effectLst/>
                <a:uLnTx/>
                <a:uFillTx/>
                <a:latin typeface="Segoe UI" panose="020B0502040204020203" pitchFamily="34" charset="0"/>
                <a:ea typeface="+mn-ea"/>
                <a:cs typeface="Segoe UI" panose="020B0502040204020203" pitchFamily="34" charset="0"/>
              </a:rPr>
              <a:t>Velocity</a:t>
            </a:r>
          </a:p>
        </p:txBody>
      </p:sp>
      <p:sp>
        <p:nvSpPr>
          <p:cNvPr id="19" name="TextBox 18">
            <a:extLst>
              <a:ext uri="{FF2B5EF4-FFF2-40B4-BE49-F238E27FC236}">
                <a16:creationId xmlns:a16="http://schemas.microsoft.com/office/drawing/2014/main" id="{20E5DD8C-869C-40DA-B809-728B07B00977}"/>
              </a:ext>
            </a:extLst>
          </p:cNvPr>
          <p:cNvSpPr txBox="1"/>
          <p:nvPr/>
        </p:nvSpPr>
        <p:spPr>
          <a:xfrm rot="4260000">
            <a:off x="9327218" y="5982086"/>
            <a:ext cx="1372378" cy="341632"/>
          </a:xfrm>
          <a:prstGeom prst="rect">
            <a:avLst/>
          </a:prstGeom>
        </p:spPr>
        <p:txBody>
          <a:bodyPr wrap="square" lIns="91440" tIns="45720" rIns="91440" bIns="4572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1200" cap="all" spc="150" normalizeH="0" baseline="0" noProof="0" dirty="0">
                <a:ln>
                  <a:noFill/>
                </a:ln>
                <a:solidFill>
                  <a:srgbClr val="0078D3"/>
                </a:solidFill>
                <a:effectLst/>
                <a:uLnTx/>
                <a:uFillTx/>
                <a:latin typeface="Segoe UI" panose="020B0502040204020203" pitchFamily="34" charset="0"/>
                <a:ea typeface="+mn-ea"/>
                <a:cs typeface="Segoe UI" panose="020B0502040204020203" pitchFamily="34" charset="0"/>
              </a:rPr>
              <a:t>Variety</a:t>
            </a:r>
          </a:p>
        </p:txBody>
      </p:sp>
      <p:sp>
        <p:nvSpPr>
          <p:cNvPr id="21" name="TextBox 20">
            <a:extLst>
              <a:ext uri="{FF2B5EF4-FFF2-40B4-BE49-F238E27FC236}">
                <a16:creationId xmlns:a16="http://schemas.microsoft.com/office/drawing/2014/main" id="{2436595C-9312-4222-94C8-513FDBD7CE17}"/>
              </a:ext>
            </a:extLst>
          </p:cNvPr>
          <p:cNvSpPr txBox="1"/>
          <p:nvPr/>
        </p:nvSpPr>
        <p:spPr>
          <a:xfrm rot="2478929">
            <a:off x="9845682" y="1501545"/>
            <a:ext cx="899769" cy="258532"/>
          </a:xfrm>
          <a:prstGeom prst="rect">
            <a:avLst/>
          </a:prstGeom>
          <a:solidFill>
            <a:schemeClr val="bg1"/>
          </a:solidFill>
        </p:spPr>
        <p:txBody>
          <a:bodyPr wrap="square" lIns="91440" tIns="45720" rIns="91440" bIns="4572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gradFill>
                  <a:gsLst>
                    <a:gs pos="2917">
                      <a:srgbClr val="3C3C41"/>
                    </a:gs>
                    <a:gs pos="30000">
                      <a:srgbClr val="3C3C41"/>
                    </a:gs>
                  </a:gsLst>
                  <a:lin ang="5400000" scaled="0"/>
                </a:gradFill>
                <a:effectLst/>
                <a:uLnTx/>
                <a:uFillTx/>
                <a:latin typeface="Segoe UI"/>
                <a:ea typeface="+mn-ea"/>
                <a:cs typeface="+mn-cs"/>
              </a:rPr>
              <a:t>Real-time</a:t>
            </a:r>
          </a:p>
        </p:txBody>
      </p:sp>
      <p:sp>
        <p:nvSpPr>
          <p:cNvPr id="23" name="TextBox 22">
            <a:extLst>
              <a:ext uri="{FF2B5EF4-FFF2-40B4-BE49-F238E27FC236}">
                <a16:creationId xmlns:a16="http://schemas.microsoft.com/office/drawing/2014/main" id="{A93DA59B-8D36-4BC6-AD3C-F903ED6C6F2F}"/>
              </a:ext>
            </a:extLst>
          </p:cNvPr>
          <p:cNvSpPr txBox="1"/>
          <p:nvPr/>
        </p:nvSpPr>
        <p:spPr>
          <a:xfrm rot="2559356">
            <a:off x="8930264" y="2724449"/>
            <a:ext cx="555197" cy="203133"/>
          </a:xfrm>
          <a:prstGeom prst="rect">
            <a:avLst/>
          </a:prstGeom>
          <a:solidFill>
            <a:schemeClr val="bg1"/>
          </a:solidFill>
        </p:spPr>
        <p:txBody>
          <a:bodyPr wrap="square" lIns="45720" tIns="18288" rIns="45720" bIns="18288"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gradFill>
                  <a:gsLst>
                    <a:gs pos="2917">
                      <a:srgbClr val="3C3C41"/>
                    </a:gs>
                    <a:gs pos="30000">
                      <a:srgbClr val="3C3C41"/>
                    </a:gs>
                  </a:gsLst>
                  <a:lin ang="5400000" scaled="0"/>
                </a:gradFill>
                <a:effectLst/>
                <a:uLnTx/>
                <a:uFillTx/>
                <a:latin typeface="Segoe UI"/>
                <a:ea typeface="+mn-ea"/>
                <a:cs typeface="+mn-cs"/>
              </a:rPr>
              <a:t>Batch</a:t>
            </a:r>
          </a:p>
        </p:txBody>
      </p:sp>
      <p:sp>
        <p:nvSpPr>
          <p:cNvPr id="24" name="TextBox 23">
            <a:extLst>
              <a:ext uri="{FF2B5EF4-FFF2-40B4-BE49-F238E27FC236}">
                <a16:creationId xmlns:a16="http://schemas.microsoft.com/office/drawing/2014/main" id="{FCFA9CBC-2B44-4418-8459-5B44C5132DD4}"/>
              </a:ext>
            </a:extLst>
          </p:cNvPr>
          <p:cNvSpPr txBox="1"/>
          <p:nvPr/>
        </p:nvSpPr>
        <p:spPr>
          <a:xfrm rot="20488488">
            <a:off x="8487037" y="3694926"/>
            <a:ext cx="1097703" cy="424732"/>
          </a:xfrm>
          <a:prstGeom prst="rect">
            <a:avLst/>
          </a:prstGeom>
          <a:solidFill>
            <a:schemeClr val="bg1"/>
          </a:solidFill>
        </p:spPr>
        <p:txBody>
          <a:bodyPr wrap="square" lIns="91440" tIns="45720" rIns="91440" bIns="4572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gradFill>
                  <a:gsLst>
                    <a:gs pos="2917">
                      <a:srgbClr val="3C3C41"/>
                    </a:gs>
                    <a:gs pos="30000">
                      <a:srgbClr val="3C3C41"/>
                    </a:gs>
                  </a:gsLst>
                  <a:lin ang="5400000" scaled="0"/>
                </a:gradFill>
                <a:effectLst/>
                <a:uLnTx/>
                <a:uFillTx/>
                <a:latin typeface="Segoe UI"/>
                <a:ea typeface="+mn-ea"/>
                <a:cs typeface="+mn-cs"/>
              </a:rPr>
              <a:t>Structured data</a:t>
            </a:r>
          </a:p>
        </p:txBody>
      </p:sp>
      <p:sp>
        <p:nvSpPr>
          <p:cNvPr id="25" name="TextBox 24">
            <a:extLst>
              <a:ext uri="{FF2B5EF4-FFF2-40B4-BE49-F238E27FC236}">
                <a16:creationId xmlns:a16="http://schemas.microsoft.com/office/drawing/2014/main" id="{4E69D0AF-16B8-42E6-B894-C4B93EC6C309}"/>
              </a:ext>
            </a:extLst>
          </p:cNvPr>
          <p:cNvSpPr txBox="1"/>
          <p:nvPr/>
        </p:nvSpPr>
        <p:spPr>
          <a:xfrm rot="16714432">
            <a:off x="6398058" y="2760157"/>
            <a:ext cx="382451" cy="258532"/>
          </a:xfrm>
          <a:prstGeom prst="rect">
            <a:avLst/>
          </a:prstGeom>
          <a:solidFill>
            <a:schemeClr val="bg1"/>
          </a:solidFill>
        </p:spPr>
        <p:txBody>
          <a:bodyPr wrap="square" lIns="91440" tIns="45720" rIns="91440" bIns="4572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gradFill>
                  <a:gsLst>
                    <a:gs pos="2917">
                      <a:srgbClr val="3C3C41"/>
                    </a:gs>
                    <a:gs pos="30000">
                      <a:srgbClr val="3C3C41"/>
                    </a:gs>
                  </a:gsLst>
                  <a:lin ang="5400000" scaled="0"/>
                </a:gradFill>
                <a:effectLst/>
                <a:uLnTx/>
                <a:uFillTx/>
                <a:latin typeface="Segoe UI"/>
                <a:ea typeface="+mn-ea"/>
                <a:cs typeface="+mn-cs"/>
              </a:rPr>
              <a:t>ZB</a:t>
            </a:r>
          </a:p>
        </p:txBody>
      </p:sp>
      <p:sp>
        <p:nvSpPr>
          <p:cNvPr id="26" name="TextBox 25">
            <a:extLst>
              <a:ext uri="{FF2B5EF4-FFF2-40B4-BE49-F238E27FC236}">
                <a16:creationId xmlns:a16="http://schemas.microsoft.com/office/drawing/2014/main" id="{8A63C2C2-D24F-4D57-852E-1A2C14534523}"/>
              </a:ext>
            </a:extLst>
          </p:cNvPr>
          <p:cNvSpPr txBox="1"/>
          <p:nvPr/>
        </p:nvSpPr>
        <p:spPr>
          <a:xfrm rot="16841992">
            <a:off x="7997130" y="3062517"/>
            <a:ext cx="284526" cy="258532"/>
          </a:xfrm>
          <a:prstGeom prst="rect">
            <a:avLst/>
          </a:prstGeom>
          <a:solidFill>
            <a:schemeClr val="bg1"/>
          </a:solidFill>
        </p:spPr>
        <p:txBody>
          <a:bodyPr wrap="square" lIns="45720" tIns="45720" rIns="45720" bIns="4572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gradFill>
                  <a:gsLst>
                    <a:gs pos="2917">
                      <a:srgbClr val="3C3C41"/>
                    </a:gs>
                    <a:gs pos="30000">
                      <a:srgbClr val="3C3C41"/>
                    </a:gs>
                  </a:gsLst>
                  <a:lin ang="5400000" scaled="0"/>
                </a:gradFill>
                <a:effectLst/>
                <a:uLnTx/>
                <a:uFillTx/>
                <a:latin typeface="Segoe UI"/>
                <a:ea typeface="+mn-ea"/>
                <a:cs typeface="+mn-cs"/>
              </a:rPr>
              <a:t>GB</a:t>
            </a:r>
          </a:p>
        </p:txBody>
      </p:sp>
      <p:sp>
        <p:nvSpPr>
          <p:cNvPr id="27" name="TextBox 26">
            <a:extLst>
              <a:ext uri="{FF2B5EF4-FFF2-40B4-BE49-F238E27FC236}">
                <a16:creationId xmlns:a16="http://schemas.microsoft.com/office/drawing/2014/main" id="{32962A79-05E2-4786-86B0-592463C7CCEB}"/>
              </a:ext>
            </a:extLst>
          </p:cNvPr>
          <p:cNvSpPr txBox="1"/>
          <p:nvPr/>
        </p:nvSpPr>
        <p:spPr>
          <a:xfrm>
            <a:off x="3078517" y="5094683"/>
            <a:ext cx="3560999" cy="646331"/>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1200" cap="none" spc="0" normalizeH="0" baseline="0" noProof="0" dirty="0">
                <a:ln>
                  <a:noFill/>
                </a:ln>
                <a:solidFill>
                  <a:srgbClr val="3C3C41"/>
                </a:solidFill>
                <a:effectLst/>
                <a:uLnTx/>
                <a:uFillTx/>
                <a:latin typeface="Segoe UI"/>
                <a:ea typeface="+mn-ea"/>
                <a:cs typeface="Segoe UI Semilight" panose="020B0402040204020203" pitchFamily="34" charset="0"/>
              </a:rPr>
              <a:t>Each dimension of data is </a:t>
            </a:r>
            <a:r>
              <a:rPr kumimoji="0" lang="en-US" sz="2000" b="0" i="0" u="none" strike="noStrike" kern="1200" cap="none" spc="0" normalizeH="0" baseline="0" noProof="0" dirty="0">
                <a:ln>
                  <a:noFill/>
                </a:ln>
                <a:solidFill>
                  <a:srgbClr val="0078D3"/>
                </a:solidFill>
                <a:effectLst/>
                <a:uLnTx/>
                <a:uFillTx/>
                <a:latin typeface="Segoe UI Semibold"/>
                <a:ea typeface="+mn-ea"/>
                <a:cs typeface="Segoe UI Semibold" panose="020B0702040204020203" pitchFamily="34" charset="0"/>
              </a:rPr>
              <a:t>constantly expanding </a:t>
            </a:r>
          </a:p>
        </p:txBody>
      </p:sp>
      <p:sp>
        <p:nvSpPr>
          <p:cNvPr id="28" name="Oval 27">
            <a:extLst>
              <a:ext uri="{FF2B5EF4-FFF2-40B4-BE49-F238E27FC236}">
                <a16:creationId xmlns:a16="http://schemas.microsoft.com/office/drawing/2014/main" id="{30978CAA-C971-4827-8B31-E04C754E1B31}"/>
              </a:ext>
            </a:extLst>
          </p:cNvPr>
          <p:cNvSpPr/>
          <p:nvPr/>
        </p:nvSpPr>
        <p:spPr bwMode="auto">
          <a:xfrm>
            <a:off x="2048296" y="-3473627"/>
            <a:ext cx="13478426" cy="13478426"/>
          </a:xfrm>
          <a:prstGeom prst="ellipse">
            <a:avLst/>
          </a:prstGeom>
          <a:noFill/>
          <a:ln w="12700">
            <a:solidFill>
              <a:schemeClr val="tx2">
                <a:alpha val="1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29" name="Oval 28">
            <a:extLst>
              <a:ext uri="{FF2B5EF4-FFF2-40B4-BE49-F238E27FC236}">
                <a16:creationId xmlns:a16="http://schemas.microsoft.com/office/drawing/2014/main" id="{74BF71BF-AB97-4E12-91CE-D0C79D8E392A}"/>
              </a:ext>
            </a:extLst>
          </p:cNvPr>
          <p:cNvSpPr/>
          <p:nvPr/>
        </p:nvSpPr>
        <p:spPr bwMode="auto">
          <a:xfrm>
            <a:off x="3599544" y="-1922379"/>
            <a:ext cx="10375930" cy="10375930"/>
          </a:xfrm>
          <a:prstGeom prst="ellipse">
            <a:avLst/>
          </a:prstGeom>
          <a:noFill/>
          <a:ln w="12700">
            <a:solidFill>
              <a:schemeClr val="tx2">
                <a:alpha val="2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0" name="Oval 29">
            <a:extLst>
              <a:ext uri="{FF2B5EF4-FFF2-40B4-BE49-F238E27FC236}">
                <a16:creationId xmlns:a16="http://schemas.microsoft.com/office/drawing/2014/main" id="{382E0CF1-37E3-4A7B-A57D-57E3B5B4C591}"/>
              </a:ext>
            </a:extLst>
          </p:cNvPr>
          <p:cNvSpPr/>
          <p:nvPr/>
        </p:nvSpPr>
        <p:spPr bwMode="auto">
          <a:xfrm>
            <a:off x="4570218" y="-951705"/>
            <a:ext cx="8434582" cy="8434582"/>
          </a:xfrm>
          <a:prstGeom prst="ellipse">
            <a:avLst/>
          </a:prstGeom>
          <a:noFill/>
          <a:ln w="12700">
            <a:solidFill>
              <a:schemeClr val="tx2">
                <a:alpha val="4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1" name="Oval 30">
            <a:extLst>
              <a:ext uri="{FF2B5EF4-FFF2-40B4-BE49-F238E27FC236}">
                <a16:creationId xmlns:a16="http://schemas.microsoft.com/office/drawing/2014/main" id="{F1FD183E-22BA-4E13-A45C-336A36158882}"/>
              </a:ext>
            </a:extLst>
          </p:cNvPr>
          <p:cNvSpPr/>
          <p:nvPr/>
        </p:nvSpPr>
        <p:spPr bwMode="auto">
          <a:xfrm>
            <a:off x="7864167" y="2342244"/>
            <a:ext cx="1846684" cy="1846684"/>
          </a:xfrm>
          <a:prstGeom prst="ellipse">
            <a:avLst/>
          </a:prstGeom>
          <a:noFill/>
          <a:ln w="12700">
            <a:solidFill>
              <a:schemeClr val="tx2">
                <a:alpha val="1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2" name="Oval 31">
            <a:extLst>
              <a:ext uri="{FF2B5EF4-FFF2-40B4-BE49-F238E27FC236}">
                <a16:creationId xmlns:a16="http://schemas.microsoft.com/office/drawing/2014/main" id="{FA37D3FA-B805-4544-AA3E-3A18AFDEAC8A}"/>
              </a:ext>
            </a:extLst>
          </p:cNvPr>
          <p:cNvSpPr/>
          <p:nvPr/>
        </p:nvSpPr>
        <p:spPr bwMode="auto">
          <a:xfrm>
            <a:off x="7329714" y="1807791"/>
            <a:ext cx="2915590" cy="2915590"/>
          </a:xfrm>
          <a:prstGeom prst="ellipse">
            <a:avLst/>
          </a:prstGeom>
          <a:noFill/>
          <a:ln w="12700">
            <a:solidFill>
              <a:schemeClr val="tx2">
                <a:alpha val="2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3" name="Oval 32">
            <a:extLst>
              <a:ext uri="{FF2B5EF4-FFF2-40B4-BE49-F238E27FC236}">
                <a16:creationId xmlns:a16="http://schemas.microsoft.com/office/drawing/2014/main" id="{385B64AA-86B6-4448-8AA2-A81611A2A5F7}"/>
              </a:ext>
            </a:extLst>
          </p:cNvPr>
          <p:cNvSpPr/>
          <p:nvPr/>
        </p:nvSpPr>
        <p:spPr bwMode="auto">
          <a:xfrm>
            <a:off x="6815510" y="1293587"/>
            <a:ext cx="3943998" cy="3943998"/>
          </a:xfrm>
          <a:prstGeom prst="ellipse">
            <a:avLst/>
          </a:prstGeom>
          <a:noFill/>
          <a:ln w="12700">
            <a:solidFill>
              <a:schemeClr val="tx2">
                <a:alpha val="4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4" name="Oval 33">
            <a:extLst>
              <a:ext uri="{FF2B5EF4-FFF2-40B4-BE49-F238E27FC236}">
                <a16:creationId xmlns:a16="http://schemas.microsoft.com/office/drawing/2014/main" id="{527AB94B-5014-4DE5-9AD1-7C6FBBB88527}"/>
              </a:ext>
            </a:extLst>
          </p:cNvPr>
          <p:cNvSpPr/>
          <p:nvPr/>
        </p:nvSpPr>
        <p:spPr bwMode="auto">
          <a:xfrm>
            <a:off x="-243114" y="-5450077"/>
            <a:ext cx="17807246" cy="17807246"/>
          </a:xfrm>
          <a:prstGeom prst="ellipse">
            <a:avLst/>
          </a:prstGeom>
          <a:noFill/>
          <a:ln w="12700">
            <a:solidFill>
              <a:schemeClr val="tx2">
                <a:alpha val="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5" name="Oval 34">
            <a:extLst>
              <a:ext uri="{FF2B5EF4-FFF2-40B4-BE49-F238E27FC236}">
                <a16:creationId xmlns:a16="http://schemas.microsoft.com/office/drawing/2014/main" id="{295A9262-CC9E-4C92-9BF8-B4A2235627E9}"/>
              </a:ext>
            </a:extLst>
          </p:cNvPr>
          <p:cNvSpPr/>
          <p:nvPr/>
        </p:nvSpPr>
        <p:spPr bwMode="auto">
          <a:xfrm>
            <a:off x="8284042" y="2762119"/>
            <a:ext cx="1006934" cy="1006934"/>
          </a:xfrm>
          <a:prstGeom prst="ellipse">
            <a:avLst/>
          </a:prstGeom>
          <a:noFill/>
          <a:ln w="12700">
            <a:solidFill>
              <a:schemeClr val="tx2">
                <a:alpha val="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6" name="Oval 35">
            <a:extLst>
              <a:ext uri="{FF2B5EF4-FFF2-40B4-BE49-F238E27FC236}">
                <a16:creationId xmlns:a16="http://schemas.microsoft.com/office/drawing/2014/main" id="{EFA31D6A-E15A-405F-8F16-D220515E716D}"/>
              </a:ext>
            </a:extLst>
          </p:cNvPr>
          <p:cNvSpPr/>
          <p:nvPr/>
        </p:nvSpPr>
        <p:spPr bwMode="auto">
          <a:xfrm>
            <a:off x="8623832" y="3101909"/>
            <a:ext cx="327354" cy="327354"/>
          </a:xfrm>
          <a:prstGeom prst="ellipse">
            <a:avLst/>
          </a:prstGeom>
          <a:noFill/>
          <a:ln w="12700">
            <a:solidFill>
              <a:schemeClr val="tx2">
                <a:alpha val="2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21790359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2057024-50C2-4657-ACEE-4582F0E839D5}"/>
              </a:ext>
            </a:extLst>
          </p:cNvPr>
          <p:cNvSpPr>
            <a:spLocks noGrp="1"/>
          </p:cNvSpPr>
          <p:nvPr>
            <p:ph type="body" sz="quarter" idx="10"/>
          </p:nvPr>
        </p:nvSpPr>
        <p:spPr>
          <a:xfrm>
            <a:off x="426424" y="1120573"/>
            <a:ext cx="11339774" cy="814838"/>
          </a:xfrm>
        </p:spPr>
        <p:txBody>
          <a:bodyPr/>
          <a:lstStyle/>
          <a:p>
            <a:r>
              <a:rPr lang="en-US" b="0" dirty="0"/>
              <a:t>It is a central storage repository that holds data coming from many sources in a raw, granular format. It can store </a:t>
            </a:r>
            <a:r>
              <a:rPr lang="en-US" dirty="0"/>
              <a:t>structured, semi-structured, or unstructured data</a:t>
            </a:r>
            <a:r>
              <a:rPr lang="en-US" b="0" dirty="0"/>
              <a:t>, which means data ingested quickly and can be kept in a more flexible format for future use cases.</a:t>
            </a:r>
            <a:endParaRPr lang="en-AU" b="0" dirty="0"/>
          </a:p>
        </p:txBody>
      </p:sp>
      <p:sp>
        <p:nvSpPr>
          <p:cNvPr id="3" name="Title 2">
            <a:extLst>
              <a:ext uri="{FF2B5EF4-FFF2-40B4-BE49-F238E27FC236}">
                <a16:creationId xmlns:a16="http://schemas.microsoft.com/office/drawing/2014/main" id="{DADE1593-F55C-47E2-AD0F-71FA2CE4C257}"/>
              </a:ext>
            </a:extLst>
          </p:cNvPr>
          <p:cNvSpPr>
            <a:spLocks noGrp="1"/>
          </p:cNvSpPr>
          <p:nvPr>
            <p:ph type="title"/>
          </p:nvPr>
        </p:nvSpPr>
        <p:spPr/>
        <p:txBody>
          <a:bodyPr/>
          <a:lstStyle/>
          <a:p>
            <a:r>
              <a:rPr lang="en-AU" dirty="0"/>
              <a:t>What is a Data Lake?</a:t>
            </a:r>
          </a:p>
        </p:txBody>
      </p:sp>
      <p:graphicFrame>
        <p:nvGraphicFramePr>
          <p:cNvPr id="10" name="Diagram 9">
            <a:extLst>
              <a:ext uri="{FF2B5EF4-FFF2-40B4-BE49-F238E27FC236}">
                <a16:creationId xmlns:a16="http://schemas.microsoft.com/office/drawing/2014/main" id="{B6301A1A-F0A6-467D-9814-1CF0C530C50B}"/>
              </a:ext>
            </a:extLst>
          </p:cNvPr>
          <p:cNvGraphicFramePr/>
          <p:nvPr/>
        </p:nvGraphicFramePr>
        <p:xfrm>
          <a:off x="352648" y="2173104"/>
          <a:ext cx="11339774" cy="44840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39520811"/>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A96DC78-90DC-49B2-80A3-8263D6E74D82}"/>
              </a:ext>
            </a:extLst>
          </p:cNvPr>
          <p:cNvSpPr>
            <a:spLocks noGrp="1"/>
          </p:cNvSpPr>
          <p:nvPr>
            <p:ph type="body" sz="quarter" idx="10"/>
          </p:nvPr>
        </p:nvSpPr>
        <p:spPr/>
        <p:txBody>
          <a:bodyPr/>
          <a:lstStyle/>
          <a:p>
            <a:r>
              <a:rPr lang="en-AU" dirty="0"/>
              <a:t>Answer: both.</a:t>
            </a:r>
          </a:p>
        </p:txBody>
      </p:sp>
      <p:sp>
        <p:nvSpPr>
          <p:cNvPr id="3" name="Title 2">
            <a:extLst>
              <a:ext uri="{FF2B5EF4-FFF2-40B4-BE49-F238E27FC236}">
                <a16:creationId xmlns:a16="http://schemas.microsoft.com/office/drawing/2014/main" id="{F7A3CEBC-0E18-4844-B70D-C54E73E57E9A}"/>
              </a:ext>
            </a:extLst>
          </p:cNvPr>
          <p:cNvSpPr>
            <a:spLocks noGrp="1"/>
          </p:cNvSpPr>
          <p:nvPr>
            <p:ph type="title"/>
          </p:nvPr>
        </p:nvSpPr>
        <p:spPr/>
        <p:txBody>
          <a:bodyPr/>
          <a:lstStyle/>
          <a:p>
            <a:r>
              <a:rPr lang="en-AU" dirty="0"/>
              <a:t>Data Warehouse or Data Lake?</a:t>
            </a:r>
          </a:p>
        </p:txBody>
      </p:sp>
      <p:graphicFrame>
        <p:nvGraphicFramePr>
          <p:cNvPr id="4" name="Table 3">
            <a:extLst>
              <a:ext uri="{FF2B5EF4-FFF2-40B4-BE49-F238E27FC236}">
                <a16:creationId xmlns:a16="http://schemas.microsoft.com/office/drawing/2014/main" id="{341D6C0D-EF3C-455F-9627-AAB3125EEC1D}"/>
              </a:ext>
            </a:extLst>
          </p:cNvPr>
          <p:cNvGraphicFramePr>
            <a:graphicFrameLocks noGrp="1"/>
          </p:cNvGraphicFramePr>
          <p:nvPr>
            <p:extLst>
              <p:ext uri="{D42A27DB-BD31-4B8C-83A1-F6EECF244321}">
                <p14:modId xmlns:p14="http://schemas.microsoft.com/office/powerpoint/2010/main" val="402218649"/>
              </p:ext>
            </p:extLst>
          </p:nvPr>
        </p:nvGraphicFramePr>
        <p:xfrm>
          <a:off x="426423" y="1679159"/>
          <a:ext cx="11336040" cy="3708400"/>
        </p:xfrm>
        <a:graphic>
          <a:graphicData uri="http://schemas.openxmlformats.org/drawingml/2006/table">
            <a:tbl>
              <a:tblPr firstRow="1" bandRow="1">
                <a:tableStyleId>{1FECB4D8-DB02-4DC6-A0A2-4F2EBAE1DC90}</a:tableStyleId>
              </a:tblPr>
              <a:tblGrid>
                <a:gridCol w="2641897">
                  <a:extLst>
                    <a:ext uri="{9D8B030D-6E8A-4147-A177-3AD203B41FA5}">
                      <a16:colId xmlns:a16="http://schemas.microsoft.com/office/drawing/2014/main" val="782255802"/>
                    </a:ext>
                  </a:extLst>
                </a:gridCol>
                <a:gridCol w="4257040">
                  <a:extLst>
                    <a:ext uri="{9D8B030D-6E8A-4147-A177-3AD203B41FA5}">
                      <a16:colId xmlns:a16="http://schemas.microsoft.com/office/drawing/2014/main" val="54536293"/>
                    </a:ext>
                  </a:extLst>
                </a:gridCol>
                <a:gridCol w="4437103">
                  <a:extLst>
                    <a:ext uri="{9D8B030D-6E8A-4147-A177-3AD203B41FA5}">
                      <a16:colId xmlns:a16="http://schemas.microsoft.com/office/drawing/2014/main" val="687777166"/>
                    </a:ext>
                  </a:extLst>
                </a:gridCol>
              </a:tblGrid>
              <a:tr h="370840">
                <a:tc>
                  <a:txBody>
                    <a:bodyPr/>
                    <a:lstStyle/>
                    <a:p>
                      <a:endParaRPr lang="en-AU" sz="1600" b="0" dirty="0">
                        <a:latin typeface="Segoe UI Semibold (Headings)"/>
                      </a:endParaRPr>
                    </a:p>
                  </a:txBody>
                  <a:tcPr>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b="0" dirty="0">
                          <a:latin typeface="Segoe UI Semibold (Headings)"/>
                        </a:rPr>
                        <a:t>Data Warehouse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r>
                        <a:rPr lang="en-AU" sz="1600" b="0" dirty="0">
                          <a:latin typeface="Segoe UI Semibold (Headings)"/>
                        </a:rPr>
                        <a:t>Data Lake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342481969"/>
                  </a:ext>
                </a:extLst>
              </a:tr>
              <a:tr h="370840">
                <a:tc>
                  <a:txBody>
                    <a:bodyPr/>
                    <a:lstStyle/>
                    <a:p>
                      <a:r>
                        <a:rPr lang="en-AU" sz="1600" b="0" dirty="0">
                          <a:ln>
                            <a:noFill/>
                          </a:ln>
                          <a:solidFill>
                            <a:schemeClr val="bg1"/>
                          </a:solidFill>
                          <a:latin typeface="Segoe UI Semibold (Headings)"/>
                        </a:rPr>
                        <a:t>Requirements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AU" sz="1600" dirty="0">
                          <a:latin typeface="Segoe UI Semibold (Headings)"/>
                        </a:rPr>
                        <a:t>Relational requirements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dirty="0">
                          <a:latin typeface="Segoe UI Semibold (Headings)"/>
                        </a:rPr>
                        <a:t>Diverse data, scalability, low cost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03347855"/>
                  </a:ext>
                </a:extLst>
              </a:tr>
              <a:tr h="370840">
                <a:tc>
                  <a:txBody>
                    <a:bodyPr/>
                    <a:lstStyle/>
                    <a:p>
                      <a:r>
                        <a:rPr lang="en-AU" sz="1600" b="0" dirty="0">
                          <a:ln>
                            <a:noFill/>
                          </a:ln>
                          <a:solidFill>
                            <a:schemeClr val="bg1"/>
                          </a:solidFill>
                          <a:latin typeface="Segoe UI Semibold (Headings)"/>
                        </a:rPr>
                        <a:t>Data Value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AU" sz="1600" dirty="0">
                          <a:latin typeface="Segoe UI Semibold (Headings)"/>
                        </a:rPr>
                        <a:t>Data of recognised high value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dirty="0">
                          <a:latin typeface="Segoe UI Semibold (Headings)"/>
                        </a:rPr>
                        <a:t>Candidate data of potential value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04429990"/>
                  </a:ext>
                </a:extLst>
              </a:tr>
              <a:tr h="370840">
                <a:tc>
                  <a:txBody>
                    <a:bodyPr/>
                    <a:lstStyle/>
                    <a:p>
                      <a:r>
                        <a:rPr lang="en-AU" sz="1600" b="0" dirty="0">
                          <a:ln>
                            <a:noFill/>
                          </a:ln>
                          <a:solidFill>
                            <a:schemeClr val="bg1"/>
                          </a:solidFill>
                          <a:latin typeface="Segoe UI Semibold (Headings)"/>
                        </a:rPr>
                        <a:t>Data Processing</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AU" sz="1600" dirty="0">
                          <a:latin typeface="Segoe UI Semibold (Headings)"/>
                        </a:rPr>
                        <a:t>Mostly refined calculated data</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dirty="0">
                          <a:latin typeface="Segoe UI Semibold (Headings)"/>
                        </a:rPr>
                        <a:t>Mostly detailed source data</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10949097"/>
                  </a:ext>
                </a:extLst>
              </a:tr>
              <a:tr h="370840">
                <a:tc>
                  <a:txBody>
                    <a:bodyPr/>
                    <a:lstStyle/>
                    <a:p>
                      <a:r>
                        <a:rPr lang="en-AU" sz="1600" b="0" dirty="0">
                          <a:ln>
                            <a:noFill/>
                          </a:ln>
                          <a:solidFill>
                            <a:schemeClr val="bg1"/>
                          </a:solidFill>
                          <a:latin typeface="Segoe UI Semibold (Headings)"/>
                        </a:rPr>
                        <a:t>Business Entities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AU" sz="1600" dirty="0">
                          <a:latin typeface="Segoe UI Semibold (Headings)"/>
                        </a:rPr>
                        <a:t>Known entities, tracked over time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dirty="0">
                          <a:latin typeface="Segoe UI Semibold (Headings)"/>
                        </a:rPr>
                        <a:t>Raw material for discovering entities and facts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51274172"/>
                  </a:ext>
                </a:extLst>
              </a:tr>
              <a:tr h="370840">
                <a:tc>
                  <a:txBody>
                    <a:bodyPr/>
                    <a:lstStyle/>
                    <a:p>
                      <a:r>
                        <a:rPr lang="en-AU" sz="1600" b="0" dirty="0">
                          <a:ln>
                            <a:noFill/>
                          </a:ln>
                          <a:solidFill>
                            <a:schemeClr val="bg1"/>
                          </a:solidFill>
                          <a:latin typeface="Segoe UI Semibold (Headings)"/>
                        </a:rPr>
                        <a:t>Data Standards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AU" sz="1600" dirty="0">
                          <a:latin typeface="Segoe UI Semibold (Headings)"/>
                        </a:rPr>
                        <a:t>Data conforms to enterprise standards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dirty="0">
                          <a:latin typeface="Segoe UI Semibold (Headings)"/>
                        </a:rPr>
                        <a:t>Fidelity to original format and condition</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92995174"/>
                  </a:ext>
                </a:extLst>
              </a:tr>
              <a:tr h="370840">
                <a:tc>
                  <a:txBody>
                    <a:bodyPr/>
                    <a:lstStyle/>
                    <a:p>
                      <a:r>
                        <a:rPr lang="en-AU" sz="1600" b="0" dirty="0">
                          <a:ln>
                            <a:noFill/>
                          </a:ln>
                          <a:solidFill>
                            <a:schemeClr val="bg1"/>
                          </a:solidFill>
                          <a:latin typeface="Segoe UI Semibold (Headings)"/>
                        </a:rPr>
                        <a:t>Data Integration</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AU" sz="1600" dirty="0">
                          <a:latin typeface="Segoe UI Semibold (Headings)"/>
                        </a:rPr>
                        <a:t>Data integration upfront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dirty="0">
                          <a:latin typeface="Segoe UI Semibold (Headings)"/>
                        </a:rPr>
                        <a:t>Data prep on demand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96603742"/>
                  </a:ext>
                </a:extLst>
              </a:tr>
              <a:tr h="37084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AU" sz="1600" b="0" dirty="0">
                          <a:ln>
                            <a:noFill/>
                          </a:ln>
                          <a:solidFill>
                            <a:schemeClr val="bg1"/>
                          </a:solidFill>
                          <a:latin typeface="Segoe UI Semibold (Headings)"/>
                        </a:rPr>
                        <a:t>Transformation</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AU" sz="1600" dirty="0">
                          <a:latin typeface="Segoe UI Semibold (Headings)"/>
                        </a:rPr>
                        <a:t>Data transformed, in principle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dirty="0">
                          <a:latin typeface="Segoe UI Semibold (Headings)"/>
                        </a:rPr>
                        <a:t>Data repurposed later, as needs arise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47357542"/>
                  </a:ext>
                </a:extLst>
              </a:tr>
              <a:tr h="370840">
                <a:tc>
                  <a:txBody>
                    <a:bodyPr/>
                    <a:lstStyle/>
                    <a:p>
                      <a:r>
                        <a:rPr lang="en-AU" sz="1600" b="0" dirty="0">
                          <a:ln>
                            <a:noFill/>
                          </a:ln>
                          <a:solidFill>
                            <a:schemeClr val="bg1"/>
                          </a:solidFill>
                          <a:latin typeface="Segoe UI Semibold (Headings)"/>
                        </a:rPr>
                        <a:t>Schema Definition</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AU" sz="1600" dirty="0">
                          <a:latin typeface="Segoe UI Semibold (Headings)"/>
                        </a:rPr>
                        <a:t>Schema-on-write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dirty="0">
                          <a:latin typeface="Segoe UI Semibold (Headings)"/>
                        </a:rPr>
                        <a:t>Schema-on-read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69830066"/>
                  </a:ext>
                </a:extLst>
              </a:tr>
              <a:tr h="370840">
                <a:tc>
                  <a:txBody>
                    <a:bodyPr/>
                    <a:lstStyle/>
                    <a:p>
                      <a:r>
                        <a:rPr lang="en-AU" sz="1600" b="0" dirty="0">
                          <a:ln>
                            <a:noFill/>
                          </a:ln>
                          <a:solidFill>
                            <a:schemeClr val="bg1"/>
                          </a:solidFill>
                          <a:latin typeface="Segoe UI Semibold (Headings)"/>
                        </a:rPr>
                        <a:t>Metadata Management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AU" sz="1600" dirty="0">
                          <a:latin typeface="Segoe UI Semibold (Headings)"/>
                        </a:rPr>
                        <a:t>Metadata improvement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AU" sz="1600" dirty="0">
                          <a:latin typeface="Segoe UI Semibold (Headings)"/>
                        </a:rPr>
                        <a:t>Metadata developed on read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92117684"/>
                  </a:ext>
                </a:extLst>
              </a:tr>
            </a:tbl>
          </a:graphicData>
        </a:graphic>
      </p:graphicFrame>
    </p:spTree>
    <p:extLst>
      <p:ext uri="{BB962C8B-B14F-4D97-AF65-F5344CB8AC3E}">
        <p14:creationId xmlns:p14="http://schemas.microsoft.com/office/powerpoint/2010/main" val="168975000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B2FC5B-8287-4AF8-8E56-373346EA5E63}"/>
              </a:ext>
            </a:extLst>
          </p:cNvPr>
          <p:cNvSpPr>
            <a:spLocks noGrp="1"/>
          </p:cNvSpPr>
          <p:nvPr>
            <p:ph type="title"/>
          </p:nvPr>
        </p:nvSpPr>
        <p:spPr/>
        <p:txBody>
          <a:bodyPr/>
          <a:lstStyle/>
          <a:p>
            <a:r>
              <a:rPr lang="en-AU" dirty="0"/>
              <a:t>Data Lake Design Considerations</a:t>
            </a:r>
          </a:p>
        </p:txBody>
      </p:sp>
      <p:sp>
        <p:nvSpPr>
          <p:cNvPr id="4" name="Text Placeholder 3">
            <a:extLst>
              <a:ext uri="{FF2B5EF4-FFF2-40B4-BE49-F238E27FC236}">
                <a16:creationId xmlns:a16="http://schemas.microsoft.com/office/drawing/2014/main" id="{BFCE2994-B1AC-4062-B40D-661F9A07B037}"/>
              </a:ext>
            </a:extLst>
          </p:cNvPr>
          <p:cNvSpPr>
            <a:spLocks noGrp="1"/>
          </p:cNvSpPr>
          <p:nvPr>
            <p:ph type="body" sz="quarter" idx="11"/>
          </p:nvPr>
        </p:nvSpPr>
        <p:spPr>
          <a:xfrm>
            <a:off x="426424" y="1424288"/>
            <a:ext cx="5440976" cy="4773311"/>
          </a:xfrm>
        </p:spPr>
        <p:txBody>
          <a:bodyPr/>
          <a:lstStyle/>
          <a:p>
            <a:r>
              <a:rPr lang="en-AU" sz="1800" dirty="0"/>
              <a:t>Data Lake Zones</a:t>
            </a:r>
          </a:p>
          <a:p>
            <a:r>
              <a:rPr lang="en-AU" dirty="0">
                <a:solidFill>
                  <a:schemeClr val="tx1"/>
                </a:solidFill>
              </a:rPr>
              <a:t>Transient Landing Zone</a:t>
            </a:r>
          </a:p>
          <a:p>
            <a:r>
              <a:rPr lang="en-AU" b="0" dirty="0">
                <a:solidFill>
                  <a:schemeClr val="tx1"/>
                </a:solidFill>
              </a:rPr>
              <a:t>Temporary storage of data to meet regulatory and quality control requirements. Limited access. May not be required depending on requirements.</a:t>
            </a:r>
          </a:p>
          <a:p>
            <a:r>
              <a:rPr lang="en-AU" dirty="0">
                <a:solidFill>
                  <a:schemeClr val="tx1"/>
                </a:solidFill>
              </a:rPr>
              <a:t>Raw Zone</a:t>
            </a:r>
          </a:p>
          <a:p>
            <a:r>
              <a:rPr lang="en-AU" b="0" dirty="0">
                <a:solidFill>
                  <a:schemeClr val="tx1"/>
                </a:solidFill>
              </a:rPr>
              <a:t>Original source of data ready for consumption. Metadata publicly available but access to data still limited.</a:t>
            </a:r>
          </a:p>
          <a:p>
            <a:r>
              <a:rPr lang="en-AU" dirty="0">
                <a:solidFill>
                  <a:schemeClr val="tx1"/>
                </a:solidFill>
              </a:rPr>
              <a:t>Trusted Zone</a:t>
            </a:r>
          </a:p>
          <a:p>
            <a:r>
              <a:rPr lang="en-AU" b="0" dirty="0">
                <a:solidFill>
                  <a:schemeClr val="tx1"/>
                </a:solidFill>
              </a:rPr>
              <a:t>Standardized and enriched datasets ready for consumption to those with appropriate role-based access. Metadata available to all.</a:t>
            </a:r>
          </a:p>
          <a:p>
            <a:r>
              <a:rPr lang="en-AU" dirty="0">
                <a:solidFill>
                  <a:schemeClr val="tx1"/>
                </a:solidFill>
              </a:rPr>
              <a:t>Curated/Refined Zone</a:t>
            </a:r>
          </a:p>
          <a:p>
            <a:r>
              <a:rPr lang="en-AU" b="0" dirty="0">
                <a:solidFill>
                  <a:schemeClr val="tx1"/>
                </a:solidFill>
              </a:rPr>
              <a:t>Data transformed from Trusted Zone to meet specific business requirements.</a:t>
            </a:r>
          </a:p>
          <a:p>
            <a:r>
              <a:rPr lang="en-AU" dirty="0">
                <a:solidFill>
                  <a:schemeClr val="tx1"/>
                </a:solidFill>
              </a:rPr>
              <a:t>Sandbox Zone</a:t>
            </a:r>
          </a:p>
          <a:p>
            <a:r>
              <a:rPr lang="en-AU" b="0" dirty="0">
                <a:solidFill>
                  <a:schemeClr val="tx1"/>
                </a:solidFill>
              </a:rPr>
              <a:t>Playground for Data Scientists for ad hoc exploratory use cases.</a:t>
            </a:r>
            <a:endParaRPr lang="en-AU" dirty="0"/>
          </a:p>
          <a:p>
            <a:pPr marL="285750" indent="-285750">
              <a:buFont typeface="Arial" panose="020B0604020202020204" pitchFamily="34" charset="0"/>
              <a:buChar char="•"/>
            </a:pPr>
            <a:endParaRPr lang="en-AU" dirty="0"/>
          </a:p>
        </p:txBody>
      </p:sp>
      <p:sp>
        <p:nvSpPr>
          <p:cNvPr id="5" name="Text Placeholder 4">
            <a:extLst>
              <a:ext uri="{FF2B5EF4-FFF2-40B4-BE49-F238E27FC236}">
                <a16:creationId xmlns:a16="http://schemas.microsoft.com/office/drawing/2014/main" id="{38219332-EB7F-40CB-97EB-45AA01971809}"/>
              </a:ext>
            </a:extLst>
          </p:cNvPr>
          <p:cNvSpPr>
            <a:spLocks noGrp="1"/>
          </p:cNvSpPr>
          <p:nvPr>
            <p:ph type="body" sz="quarter" idx="13"/>
          </p:nvPr>
        </p:nvSpPr>
        <p:spPr>
          <a:xfrm>
            <a:off x="5867400" y="1424288"/>
            <a:ext cx="5547873" cy="2682786"/>
          </a:xfrm>
        </p:spPr>
        <p:txBody>
          <a:bodyPr/>
          <a:lstStyle/>
          <a:p>
            <a:r>
              <a:rPr lang="en-AU" sz="1800" dirty="0"/>
              <a:t>Data Governance Considerations</a:t>
            </a:r>
          </a:p>
          <a:p>
            <a:r>
              <a:rPr lang="en-AU" dirty="0">
                <a:solidFill>
                  <a:schemeClr val="tx1"/>
                </a:solidFill>
              </a:rPr>
              <a:t>Security and Compliance</a:t>
            </a:r>
          </a:p>
          <a:p>
            <a:r>
              <a:rPr lang="en-AU" b="0" dirty="0">
                <a:solidFill>
                  <a:schemeClr val="tx1"/>
                </a:solidFill>
              </a:rPr>
              <a:t>Access Control at Folder/File level</a:t>
            </a:r>
          </a:p>
          <a:p>
            <a:r>
              <a:rPr lang="en-AU" b="0" dirty="0">
                <a:solidFill>
                  <a:schemeClr val="tx1"/>
                </a:solidFill>
              </a:rPr>
              <a:t>Encryption at rest</a:t>
            </a:r>
          </a:p>
          <a:p>
            <a:r>
              <a:rPr lang="en-AU" dirty="0">
                <a:solidFill>
                  <a:schemeClr val="tx1"/>
                </a:solidFill>
              </a:rPr>
              <a:t>Metadata Management</a:t>
            </a:r>
          </a:p>
          <a:p>
            <a:r>
              <a:rPr lang="en-AU" b="0" dirty="0">
                <a:solidFill>
                  <a:schemeClr val="tx1"/>
                </a:solidFill>
              </a:rPr>
              <a:t>Data Quality</a:t>
            </a:r>
          </a:p>
          <a:p>
            <a:r>
              <a:rPr lang="en-AU" b="0" dirty="0">
                <a:solidFill>
                  <a:schemeClr val="tx1"/>
                </a:solidFill>
              </a:rPr>
              <a:t>Metadata Management</a:t>
            </a:r>
          </a:p>
          <a:p>
            <a:r>
              <a:rPr lang="en-AU" b="0" dirty="0">
                <a:solidFill>
                  <a:schemeClr val="tx1"/>
                </a:solidFill>
              </a:rPr>
              <a:t>Lifecycle Management</a:t>
            </a:r>
          </a:p>
          <a:p>
            <a:endParaRPr lang="en-AU" dirty="0"/>
          </a:p>
        </p:txBody>
      </p:sp>
      <p:cxnSp>
        <p:nvCxnSpPr>
          <p:cNvPr id="7" name="Straight Connector 6">
            <a:extLst>
              <a:ext uri="{FF2B5EF4-FFF2-40B4-BE49-F238E27FC236}">
                <a16:creationId xmlns:a16="http://schemas.microsoft.com/office/drawing/2014/main" id="{E355AC0B-B374-4B0F-B2BA-613E0836A59C}"/>
              </a:ext>
            </a:extLst>
          </p:cNvPr>
          <p:cNvCxnSpPr>
            <a:cxnSpLocks/>
          </p:cNvCxnSpPr>
          <p:nvPr/>
        </p:nvCxnSpPr>
        <p:spPr>
          <a:xfrm>
            <a:off x="5727700" y="1835150"/>
            <a:ext cx="0" cy="40894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1162363"/>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B2FC5B-8287-4AF8-8E56-373346EA5E63}"/>
              </a:ext>
            </a:extLst>
          </p:cNvPr>
          <p:cNvSpPr>
            <a:spLocks noGrp="1"/>
          </p:cNvSpPr>
          <p:nvPr>
            <p:ph type="title"/>
          </p:nvPr>
        </p:nvSpPr>
        <p:spPr/>
        <p:txBody>
          <a:bodyPr/>
          <a:lstStyle/>
          <a:p>
            <a:r>
              <a:rPr lang="en-AU" dirty="0"/>
              <a:t>Data Lake Design Example</a:t>
            </a:r>
          </a:p>
        </p:txBody>
      </p:sp>
      <p:pic>
        <p:nvPicPr>
          <p:cNvPr id="1026" name="Picture 2">
            <a:extLst>
              <a:ext uri="{FF2B5EF4-FFF2-40B4-BE49-F238E27FC236}">
                <a16:creationId xmlns:a16="http://schemas.microsoft.com/office/drawing/2014/main" id="{3C64BEA3-FEC3-45AA-BB0B-1D34545DBA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424" y="1119808"/>
            <a:ext cx="5207263" cy="538038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8D45F26-E247-461A-9865-91F990E91E86}"/>
              </a:ext>
            </a:extLst>
          </p:cNvPr>
          <p:cNvSpPr txBox="1"/>
          <p:nvPr/>
        </p:nvSpPr>
        <p:spPr>
          <a:xfrm>
            <a:off x="5751444" y="1307776"/>
            <a:ext cx="5638800" cy="2502223"/>
          </a:xfrm>
          <a:prstGeom prst="rect">
            <a:avLst/>
          </a:prstGeom>
          <a:noFill/>
        </p:spPr>
        <p:txBody>
          <a:bodyPr wrap="square" lIns="182880" tIns="146304" rIns="182880" bIns="146304" rtlCol="0">
            <a:spAutoFit/>
          </a:bodyPr>
          <a:lstStyle/>
          <a:p>
            <a:pPr>
              <a:lnSpc>
                <a:spcPct val="90000"/>
              </a:lnSpc>
              <a:spcAft>
                <a:spcPts val="600"/>
              </a:spcAft>
            </a:pPr>
            <a:r>
              <a:rPr lang="en-AU" dirty="0">
                <a:gradFill>
                  <a:gsLst>
                    <a:gs pos="2917">
                      <a:schemeClr val="tx1"/>
                    </a:gs>
                    <a:gs pos="30000">
                      <a:schemeClr val="tx1"/>
                    </a:gs>
                  </a:gsLst>
                  <a:lin ang="5400000" scaled="0"/>
                </a:gradFill>
              </a:rPr>
              <a:t>Data Lake Zone</a:t>
            </a:r>
          </a:p>
          <a:p>
            <a:pPr>
              <a:lnSpc>
                <a:spcPct val="90000"/>
              </a:lnSpc>
              <a:spcAft>
                <a:spcPts val="600"/>
              </a:spcAft>
            </a:pPr>
            <a:r>
              <a:rPr lang="en-AU" dirty="0">
                <a:gradFill>
                  <a:gsLst>
                    <a:gs pos="2917">
                      <a:schemeClr val="tx1"/>
                    </a:gs>
                    <a:gs pos="30000">
                      <a:schemeClr val="tx1"/>
                    </a:gs>
                  </a:gsLst>
                  <a:lin ang="5400000" scaled="0"/>
                </a:gradFill>
              </a:rPr>
              <a:t>   Business Area</a:t>
            </a:r>
          </a:p>
          <a:p>
            <a:pPr>
              <a:lnSpc>
                <a:spcPct val="90000"/>
              </a:lnSpc>
              <a:spcAft>
                <a:spcPts val="600"/>
              </a:spcAft>
            </a:pPr>
            <a:r>
              <a:rPr lang="en-AU" dirty="0">
                <a:gradFill>
                  <a:gsLst>
                    <a:gs pos="2917">
                      <a:schemeClr val="tx1"/>
                    </a:gs>
                    <a:gs pos="30000">
                      <a:schemeClr val="tx1"/>
                    </a:gs>
                  </a:gsLst>
                  <a:lin ang="5400000" scaled="0"/>
                </a:gradFill>
              </a:rPr>
              <a:t>      Source System</a:t>
            </a:r>
          </a:p>
          <a:p>
            <a:pPr>
              <a:lnSpc>
                <a:spcPct val="90000"/>
              </a:lnSpc>
              <a:spcAft>
                <a:spcPts val="600"/>
              </a:spcAft>
            </a:pPr>
            <a:r>
              <a:rPr lang="en-AU" dirty="0">
                <a:gradFill>
                  <a:gsLst>
                    <a:gs pos="2917">
                      <a:schemeClr val="tx1"/>
                    </a:gs>
                    <a:gs pos="30000">
                      <a:schemeClr val="tx1"/>
                    </a:gs>
                  </a:gsLst>
                  <a:lin ang="5400000" scaled="0"/>
                </a:gradFill>
              </a:rPr>
              <a:t>         Entity Name</a:t>
            </a:r>
          </a:p>
          <a:p>
            <a:pPr>
              <a:lnSpc>
                <a:spcPct val="90000"/>
              </a:lnSpc>
              <a:spcAft>
                <a:spcPts val="600"/>
              </a:spcAft>
            </a:pPr>
            <a:r>
              <a:rPr lang="en-AU" dirty="0">
                <a:gradFill>
                  <a:gsLst>
                    <a:gs pos="2917">
                      <a:schemeClr val="tx1"/>
                    </a:gs>
                    <a:gs pos="30000">
                      <a:schemeClr val="tx1"/>
                    </a:gs>
                  </a:gsLst>
                  <a:lin ang="5400000" scaled="0"/>
                </a:gradFill>
              </a:rPr>
              <a:t>            Year</a:t>
            </a:r>
          </a:p>
          <a:p>
            <a:pPr>
              <a:lnSpc>
                <a:spcPct val="90000"/>
              </a:lnSpc>
              <a:spcAft>
                <a:spcPts val="600"/>
              </a:spcAft>
            </a:pPr>
            <a:r>
              <a:rPr lang="en-AU" dirty="0">
                <a:gradFill>
                  <a:gsLst>
                    <a:gs pos="2917">
                      <a:schemeClr val="tx1"/>
                    </a:gs>
                    <a:gs pos="30000">
                      <a:schemeClr val="tx1"/>
                    </a:gs>
                  </a:gsLst>
                  <a:lin ang="5400000" scaled="0"/>
                </a:gradFill>
              </a:rPr>
              <a:t>               Month</a:t>
            </a:r>
          </a:p>
          <a:p>
            <a:pPr>
              <a:lnSpc>
                <a:spcPct val="90000"/>
              </a:lnSpc>
              <a:spcAft>
                <a:spcPts val="600"/>
              </a:spcAft>
            </a:pPr>
            <a:r>
              <a:rPr lang="en-AU" dirty="0">
                <a:gradFill>
                  <a:gsLst>
                    <a:gs pos="2917">
                      <a:schemeClr val="tx1"/>
                    </a:gs>
                    <a:gs pos="30000">
                      <a:schemeClr val="tx1"/>
                    </a:gs>
                  </a:gsLst>
                  <a:lin ang="5400000" scaled="0"/>
                </a:gradFill>
              </a:rPr>
              <a:t>                  Data Files (standard naming convention)</a:t>
            </a:r>
          </a:p>
        </p:txBody>
      </p:sp>
      <p:sp>
        <p:nvSpPr>
          <p:cNvPr id="11" name="TextBox 10">
            <a:extLst>
              <a:ext uri="{FF2B5EF4-FFF2-40B4-BE49-F238E27FC236}">
                <a16:creationId xmlns:a16="http://schemas.microsoft.com/office/drawing/2014/main" id="{FA9EE7B4-242B-420D-BEDE-F86C047D55B6}"/>
              </a:ext>
            </a:extLst>
          </p:cNvPr>
          <p:cNvSpPr txBox="1"/>
          <p:nvPr/>
        </p:nvSpPr>
        <p:spPr>
          <a:xfrm>
            <a:off x="5751444" y="6038525"/>
            <a:ext cx="6347791" cy="461665"/>
          </a:xfrm>
          <a:prstGeom prst="rect">
            <a:avLst/>
          </a:prstGeom>
          <a:noFill/>
        </p:spPr>
        <p:txBody>
          <a:bodyPr wrap="square" lIns="182880" tIns="146304" rIns="182880" bIns="146304" rtlCol="0">
            <a:spAutoFit/>
          </a:bodyPr>
          <a:lstStyle/>
          <a:p>
            <a:pPr>
              <a:lnSpc>
                <a:spcPct val="90000"/>
              </a:lnSpc>
              <a:spcAft>
                <a:spcPts val="600"/>
              </a:spcAft>
            </a:pPr>
            <a:r>
              <a:rPr lang="en-AU" sz="1200" dirty="0">
                <a:gradFill>
                  <a:gsLst>
                    <a:gs pos="2917">
                      <a:schemeClr val="tx1"/>
                    </a:gs>
                    <a:gs pos="30000">
                      <a:schemeClr val="tx1"/>
                    </a:gs>
                  </a:gsLst>
                  <a:lin ang="5400000" scaled="0"/>
                </a:gradFill>
              </a:rPr>
              <a:t>Source: </a:t>
            </a:r>
            <a:r>
              <a:rPr lang="en-AU" sz="1200" dirty="0">
                <a:hlinkClick r:id="rId3"/>
              </a:rPr>
              <a:t>https://www.sqlchick.com/entries/2019/1/20/faqs-about-organizing-a-data-lake</a:t>
            </a:r>
            <a:endParaRPr lang="en-AU" sz="12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26351922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
            <a:extLst>
              <a:ext uri="{FF2B5EF4-FFF2-40B4-BE49-F238E27FC236}">
                <a16:creationId xmlns:a16="http://schemas.microsoft.com/office/drawing/2014/main" id="{216DE9C2-F7FF-43B8-9999-4EBE6F2AE2A7}"/>
              </a:ext>
            </a:extLst>
          </p:cNvPr>
          <p:cNvSpPr txBox="1">
            <a:spLocks/>
          </p:cNvSpPr>
          <p:nvPr/>
        </p:nvSpPr>
        <p:spPr>
          <a:xfrm>
            <a:off x="501933" y="1452267"/>
            <a:ext cx="11653522" cy="553920"/>
          </a:xfrm>
          <a:prstGeom prst="rect">
            <a:avLst/>
          </a:prstGeom>
        </p:spPr>
        <p:txBody>
          <a:bodyPr lIns="0" tIns="0" rIns="0" bIns="0"/>
          <a:lst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724"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3927" rtl="0" eaLnBrk="1" fontAlgn="base" latinLnBrk="0" hangingPunct="1">
              <a:lnSpc>
                <a:spcPct val="100000"/>
              </a:lnSpc>
              <a:spcBef>
                <a:spcPct val="20000"/>
              </a:spcBef>
              <a:spcAft>
                <a:spcPct val="0"/>
              </a:spcAft>
              <a:buClrTx/>
              <a:buSzPct val="90000"/>
              <a:buFont typeface="Arial" pitchFamily="34" charset="0"/>
              <a:buNone/>
              <a:tabLst/>
              <a:defRPr/>
            </a:pPr>
            <a:r>
              <a:rPr kumimoji="0" lang="en-US" sz="14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Segoe UI Semilight" charset="0"/>
                <a:cs typeface="Segoe UI" panose="020B0502040204020203" pitchFamily="34" charset="0"/>
              </a:rPr>
              <a:t>A </a:t>
            </a:r>
            <a:r>
              <a:rPr kumimoji="0" lang="en-US" sz="1400" b="0" i="0" u="none" strike="noStrike" kern="1200" cap="none" spc="0" normalizeH="0" baseline="0" noProof="0">
                <a:ln>
                  <a:noFill/>
                </a:ln>
                <a:solidFill>
                  <a:srgbClr val="0078D7"/>
                </a:solidFill>
                <a:effectLst/>
                <a:uLnTx/>
                <a:uFillTx/>
                <a:latin typeface="Segoe UI" panose="020B0502040204020203" pitchFamily="34" charset="0"/>
                <a:ea typeface="Segoe UI Semilight" charset="0"/>
                <a:cs typeface="Segoe UI" panose="020B0502040204020203" pitchFamily="34" charset="0"/>
              </a:rPr>
              <a:t>“</a:t>
            </a:r>
            <a:r>
              <a:rPr kumimoji="0" lang="en-US" sz="1400"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no-compromises”</a:t>
            </a:r>
            <a:r>
              <a:rPr kumimoji="0" lang="en-US" sz="1400" b="0" i="0" u="none" strike="noStrike" kern="1200" cap="none" spc="0" normalizeH="0" baseline="0" noProof="0">
                <a:ln>
                  <a:noFill/>
                </a:ln>
                <a:solidFill>
                  <a:srgbClr val="505050"/>
                </a:solidFill>
                <a:effectLst/>
                <a:uLnTx/>
                <a:uFillTx/>
                <a:latin typeface="Segoe UI" panose="020B0502040204020203" pitchFamily="34" charset="0"/>
                <a:ea typeface="Segoe UI Semilight" charset="0"/>
                <a:cs typeface="Segoe UI" panose="020B0502040204020203" pitchFamily="34" charset="0"/>
              </a:rPr>
              <a:t> </a:t>
            </a:r>
            <a:r>
              <a:rPr kumimoji="0" lang="en-US" sz="14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Segoe UI Semilight" charset="0"/>
                <a:cs typeface="Segoe UI" panose="020B0502040204020203" pitchFamily="34" charset="0"/>
              </a:rPr>
              <a:t>Data Lake: Secure, performant and massively-scalable </a:t>
            </a:r>
          </a:p>
          <a:p>
            <a:pPr marL="0" marR="0" lvl="0" indent="0" algn="l" defTabSz="913927" rtl="0" eaLnBrk="1" fontAlgn="base" latinLnBrk="0" hangingPunct="1">
              <a:lnSpc>
                <a:spcPct val="100000"/>
              </a:lnSpc>
              <a:spcBef>
                <a:spcPct val="20000"/>
              </a:spcBef>
              <a:spcAft>
                <a:spcPct val="0"/>
              </a:spcAft>
              <a:buClrTx/>
              <a:buSzPct val="90000"/>
              <a:buFont typeface="Arial" pitchFamily="34" charset="0"/>
              <a:buNone/>
              <a:tabLst/>
              <a:defRPr/>
            </a:pPr>
            <a:r>
              <a:rPr kumimoji="0" lang="en-US" sz="14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Segoe UI Semilight" charset="0"/>
                <a:cs typeface="Segoe UI" panose="020B0502040204020203" pitchFamily="34" charset="0"/>
              </a:rPr>
              <a:t>A Data Lake that brings together the cost and scale of object storage with the performance and analytics feature set of data lake storage</a:t>
            </a:r>
          </a:p>
        </p:txBody>
      </p:sp>
      <p:sp>
        <p:nvSpPr>
          <p:cNvPr id="28" name="Rectangle 10">
            <a:extLst>
              <a:ext uri="{FF2B5EF4-FFF2-40B4-BE49-F238E27FC236}">
                <a16:creationId xmlns:a16="http://schemas.microsoft.com/office/drawing/2014/main" id="{E8987AA0-C2B4-464A-BC8F-E08B987C09D0}"/>
              </a:ext>
            </a:extLst>
          </p:cNvPr>
          <p:cNvSpPr/>
          <p:nvPr/>
        </p:nvSpPr>
        <p:spPr>
          <a:xfrm>
            <a:off x="2092331" y="2800433"/>
            <a:ext cx="1458178"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rPr>
              <a:t>Manageable</a:t>
            </a:r>
          </a:p>
        </p:txBody>
      </p:sp>
      <p:sp>
        <p:nvSpPr>
          <p:cNvPr id="12" name="Rectangle 11">
            <a:extLst>
              <a:ext uri="{FF2B5EF4-FFF2-40B4-BE49-F238E27FC236}">
                <a16:creationId xmlns:a16="http://schemas.microsoft.com/office/drawing/2014/main" id="{0E3DBA0D-F3BC-455C-B726-4443B65955CC}"/>
              </a:ext>
            </a:extLst>
          </p:cNvPr>
          <p:cNvSpPr/>
          <p:nvPr/>
        </p:nvSpPr>
        <p:spPr>
          <a:xfrm>
            <a:off x="6180781" y="2765419"/>
            <a:ext cx="1206661"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rPr>
              <a:t>Scalable</a:t>
            </a:r>
          </a:p>
        </p:txBody>
      </p:sp>
      <p:sp>
        <p:nvSpPr>
          <p:cNvPr id="31" name="Rectangle 12">
            <a:extLst>
              <a:ext uri="{FF2B5EF4-FFF2-40B4-BE49-F238E27FC236}">
                <a16:creationId xmlns:a16="http://schemas.microsoft.com/office/drawing/2014/main" id="{CAADA2E7-F07C-448F-A5FA-C05F499B8627}"/>
              </a:ext>
            </a:extLst>
          </p:cNvPr>
          <p:cNvSpPr/>
          <p:nvPr/>
        </p:nvSpPr>
        <p:spPr>
          <a:xfrm>
            <a:off x="362506" y="2765419"/>
            <a:ext cx="1166508"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rPr>
              <a:t>Fast</a:t>
            </a:r>
          </a:p>
        </p:txBody>
      </p:sp>
      <p:sp>
        <p:nvSpPr>
          <p:cNvPr id="35" name="Rectangle 13">
            <a:extLst>
              <a:ext uri="{FF2B5EF4-FFF2-40B4-BE49-F238E27FC236}">
                <a16:creationId xmlns:a16="http://schemas.microsoft.com/office/drawing/2014/main" id="{697D9F52-8B8E-49A9-8C8D-469BE83B2BC6}"/>
              </a:ext>
            </a:extLst>
          </p:cNvPr>
          <p:cNvSpPr/>
          <p:nvPr/>
        </p:nvSpPr>
        <p:spPr>
          <a:xfrm>
            <a:off x="4140863" y="2765419"/>
            <a:ext cx="1353430"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rPr>
              <a:t>Secure</a:t>
            </a:r>
          </a:p>
        </p:txBody>
      </p:sp>
      <p:sp>
        <p:nvSpPr>
          <p:cNvPr id="15" name="Rectangle 14">
            <a:extLst>
              <a:ext uri="{FF2B5EF4-FFF2-40B4-BE49-F238E27FC236}">
                <a16:creationId xmlns:a16="http://schemas.microsoft.com/office/drawing/2014/main" id="{CA073405-F349-468A-B1BB-C5C0B4A3AAD3}"/>
              </a:ext>
            </a:extLst>
          </p:cNvPr>
          <p:cNvSpPr/>
          <p:nvPr/>
        </p:nvSpPr>
        <p:spPr>
          <a:xfrm>
            <a:off x="6180781" y="3107320"/>
            <a:ext cx="1098615" cy="7694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01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No limits on data store size</a:t>
            </a:r>
          </a:p>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endParaRPr>
          </a:p>
          <a:p>
            <a:pPr marL="0" marR="0" lvl="0" indent="0" algn="l" defTabSz="91401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Global footprint (50 regions)</a:t>
            </a:r>
          </a:p>
        </p:txBody>
      </p:sp>
      <p:sp>
        <p:nvSpPr>
          <p:cNvPr id="39" name="Rectangle 15">
            <a:extLst>
              <a:ext uri="{FF2B5EF4-FFF2-40B4-BE49-F238E27FC236}">
                <a16:creationId xmlns:a16="http://schemas.microsoft.com/office/drawing/2014/main" id="{2C36BD9B-C0C7-4821-80A4-C84B176FBB36}"/>
              </a:ext>
            </a:extLst>
          </p:cNvPr>
          <p:cNvSpPr/>
          <p:nvPr/>
        </p:nvSpPr>
        <p:spPr>
          <a:xfrm>
            <a:off x="9781781" y="3107320"/>
            <a:ext cx="1971185" cy="10772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01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Optimized for Spark and Hadoop Analytic Engines</a:t>
            </a:r>
          </a:p>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endParaRPr>
          </a:p>
          <a:p>
            <a:pPr marL="0" marR="0" lvl="0" indent="0" algn="l" defTabSz="91401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Tightly integrated with Azure end to end analytics solutions</a:t>
            </a:r>
          </a:p>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endParaRPr>
          </a:p>
          <a:p>
            <a:pPr marL="0" marR="0" lvl="0" indent="0" algn="l" defTabSz="91401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Multiprotocol access</a:t>
            </a:r>
          </a:p>
        </p:txBody>
      </p:sp>
      <p:sp>
        <p:nvSpPr>
          <p:cNvPr id="17" name="Rectangle 16">
            <a:extLst>
              <a:ext uri="{FF2B5EF4-FFF2-40B4-BE49-F238E27FC236}">
                <a16:creationId xmlns:a16="http://schemas.microsoft.com/office/drawing/2014/main" id="{DAF07C36-2A2C-458F-B929-53EB6BC6FACC}"/>
              </a:ext>
            </a:extLst>
          </p:cNvPr>
          <p:cNvSpPr/>
          <p:nvPr/>
        </p:nvSpPr>
        <p:spPr>
          <a:xfrm>
            <a:off x="2102457" y="3142333"/>
            <a:ext cx="1610892" cy="6155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Automated Lifecycle Policy Management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Object Level tiering</a:t>
            </a:r>
          </a:p>
        </p:txBody>
      </p:sp>
      <p:sp>
        <p:nvSpPr>
          <p:cNvPr id="18" name="Rectangle 17">
            <a:extLst>
              <a:ext uri="{FF2B5EF4-FFF2-40B4-BE49-F238E27FC236}">
                <a16:creationId xmlns:a16="http://schemas.microsoft.com/office/drawing/2014/main" id="{37EFAD3B-3702-49A0-9F11-07E5F16CDC43}"/>
              </a:ext>
            </a:extLst>
          </p:cNvPr>
          <p:cNvSpPr/>
          <p:nvPr/>
        </p:nvSpPr>
        <p:spPr>
          <a:xfrm>
            <a:off x="4140863" y="3107320"/>
            <a:ext cx="1610892" cy="1231106"/>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Support for fine-grained ACLs, protecting data at the file and folder level</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ü"/>
              <a:tabLst/>
              <a:defRPr/>
            </a:pPr>
            <a:endPar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Multi-layered protection via at-rest Storage Service encryption &amp; Azure Active Directory integration</a:t>
            </a:r>
          </a:p>
        </p:txBody>
      </p:sp>
      <p:sp>
        <p:nvSpPr>
          <p:cNvPr id="19" name="Rectangle 18">
            <a:extLst>
              <a:ext uri="{FF2B5EF4-FFF2-40B4-BE49-F238E27FC236}">
                <a16:creationId xmlns:a16="http://schemas.microsoft.com/office/drawing/2014/main" id="{3597528D-145E-4D3F-9A4E-E60A65ED2906}"/>
              </a:ext>
            </a:extLst>
          </p:cNvPr>
          <p:cNvSpPr/>
          <p:nvPr/>
        </p:nvSpPr>
        <p:spPr>
          <a:xfrm>
            <a:off x="7903165" y="2765419"/>
            <a:ext cx="1526755"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rPr>
              <a:t>Cost effective</a:t>
            </a:r>
          </a:p>
        </p:txBody>
      </p:sp>
      <p:sp>
        <p:nvSpPr>
          <p:cNvPr id="20" name="Rectangle 19">
            <a:extLst>
              <a:ext uri="{FF2B5EF4-FFF2-40B4-BE49-F238E27FC236}">
                <a16:creationId xmlns:a16="http://schemas.microsoft.com/office/drawing/2014/main" id="{5B017BA4-CEF1-4BE9-97D6-7B9E8C0D71DE}"/>
              </a:ext>
            </a:extLst>
          </p:cNvPr>
          <p:cNvSpPr/>
          <p:nvPr/>
        </p:nvSpPr>
        <p:spPr>
          <a:xfrm>
            <a:off x="9781781" y="2765419"/>
            <a:ext cx="1857307"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Semibold" panose="020B0502040204020203" pitchFamily="34" charset="0"/>
                <a:ea typeface="+mn-ea"/>
                <a:cs typeface="Segoe UI Semibold" panose="020B0502040204020203" pitchFamily="34" charset="0"/>
              </a:rPr>
              <a:t>Integration ready</a:t>
            </a:r>
          </a:p>
        </p:txBody>
      </p:sp>
      <p:sp>
        <p:nvSpPr>
          <p:cNvPr id="21" name="Rectangle 20">
            <a:extLst>
              <a:ext uri="{FF2B5EF4-FFF2-40B4-BE49-F238E27FC236}">
                <a16:creationId xmlns:a16="http://schemas.microsoft.com/office/drawing/2014/main" id="{3199ACDA-F5C2-445D-B733-740253688417}"/>
              </a:ext>
            </a:extLst>
          </p:cNvPr>
          <p:cNvSpPr/>
          <p:nvPr/>
        </p:nvSpPr>
        <p:spPr>
          <a:xfrm>
            <a:off x="359365" y="3107320"/>
            <a:ext cx="1398458" cy="4616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01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Atomic file operations mean jobs complete faster</a:t>
            </a:r>
          </a:p>
        </p:txBody>
      </p:sp>
      <p:sp>
        <p:nvSpPr>
          <p:cNvPr id="22" name="Rectangle 21">
            <a:extLst>
              <a:ext uri="{FF2B5EF4-FFF2-40B4-BE49-F238E27FC236}">
                <a16:creationId xmlns:a16="http://schemas.microsoft.com/office/drawing/2014/main" id="{BAFBF575-AEB7-4C15-AA5B-A1EF359C026D}"/>
              </a:ext>
            </a:extLst>
          </p:cNvPr>
          <p:cNvSpPr/>
          <p:nvPr/>
        </p:nvSpPr>
        <p:spPr>
          <a:xfrm>
            <a:off x="7919137" y="3107320"/>
            <a:ext cx="1652330" cy="10772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01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Object store pricing levels</a:t>
            </a:r>
          </a:p>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endParaRPr>
          </a:p>
          <a:p>
            <a:pPr marL="0" marR="0" lvl="0" indent="0" algn="l" defTabSz="91401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rPr>
              <a:t>File system operations minimize transactions required for job completion</a:t>
            </a:r>
          </a:p>
          <a:p>
            <a:pPr marL="169863" marR="0" lvl="0" indent="-169863" algn="l" defTabSz="914016" rtl="0" eaLnBrk="1" fontAlgn="auto" latinLnBrk="0" hangingPunct="1">
              <a:lnSpc>
                <a:spcPct val="100000"/>
              </a:lnSpc>
              <a:spcBef>
                <a:spcPts val="0"/>
              </a:spcBef>
              <a:spcAft>
                <a:spcPts val="0"/>
              </a:spcAft>
              <a:buClrTx/>
              <a:buSzTx/>
              <a:buFont typeface="Wingdings" panose="05000000000000000000" pitchFamily="2" charset="2"/>
              <a:buChar char="ü"/>
              <a:tabLst/>
              <a:defRPr/>
            </a:pPr>
            <a:endPar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endParaRPr>
          </a:p>
          <a:p>
            <a:pPr marL="169863" marR="0" lvl="0" indent="-169863" algn="l" defTabSz="914016" rtl="0" eaLnBrk="1" fontAlgn="auto" latinLnBrk="0" hangingPunct="1">
              <a:lnSpc>
                <a:spcPct val="100000"/>
              </a:lnSpc>
              <a:spcBef>
                <a:spcPts val="0"/>
              </a:spcBef>
              <a:spcAft>
                <a:spcPts val="0"/>
              </a:spcAft>
              <a:buClrTx/>
              <a:buSzTx/>
              <a:buFont typeface="Wingdings" panose="05000000000000000000" pitchFamily="2" charset="2"/>
              <a:buChar char="ü"/>
              <a:tabLst/>
              <a:defRPr/>
            </a:pPr>
            <a:endParaRPr kumimoji="0" lang="en-US" sz="1000" b="0" i="0" u="none" strike="noStrike" kern="1200" cap="none" spc="0" normalizeH="0" baseline="0" noProof="0">
              <a:ln>
                <a:noFill/>
              </a:ln>
              <a:solidFill>
                <a:srgbClr val="000000">
                  <a:lumMod val="50000"/>
                  <a:lumOff val="50000"/>
                </a:srgbClr>
              </a:solidFill>
              <a:effectLst/>
              <a:uLnTx/>
              <a:uFillTx/>
              <a:latin typeface="Segoe UI" panose="020B0502040204020203" pitchFamily="34" charset="0"/>
              <a:ea typeface="+mn-ea"/>
              <a:cs typeface="Segoe UI" panose="020B0502040204020203" pitchFamily="34" charset="0"/>
            </a:endParaRPr>
          </a:p>
        </p:txBody>
      </p:sp>
      <p:sp>
        <p:nvSpPr>
          <p:cNvPr id="51" name="Title 10">
            <a:extLst>
              <a:ext uri="{FF2B5EF4-FFF2-40B4-BE49-F238E27FC236}">
                <a16:creationId xmlns:a16="http://schemas.microsoft.com/office/drawing/2014/main" id="{5259C3B9-4243-47A5-9365-562BFFFD2138}"/>
              </a:ext>
            </a:extLst>
          </p:cNvPr>
          <p:cNvSpPr>
            <a:spLocks noGrp="1"/>
          </p:cNvSpPr>
          <p:nvPr>
            <p:ph type="title"/>
          </p:nvPr>
        </p:nvSpPr>
        <p:spPr>
          <a:xfrm>
            <a:off x="419668" y="-67417"/>
            <a:ext cx="11818053" cy="1325563"/>
          </a:xfrm>
        </p:spPr>
        <p:txBody>
          <a:bodyPr vert="horz" wrap="square" lIns="0" tIns="0" rIns="0" bIns="0" rtlCol="0" anchor="ctr">
            <a:noAutofit/>
          </a:bodyPr>
          <a:lstStyle/>
          <a:p>
            <a:r>
              <a:rPr lang="en-US" dirty="0">
                <a:cs typeface="Segoe UI Light" charset="0"/>
              </a:rPr>
              <a:t>Azure</a:t>
            </a:r>
            <a:r>
              <a:rPr lang="en-US" dirty="0">
                <a:solidFill>
                  <a:schemeClr val="tx1"/>
                </a:solidFill>
                <a:cs typeface="Segoe UI Light" charset="0"/>
              </a:rPr>
              <a:t> Data Lake Storage Gen2</a:t>
            </a:r>
          </a:p>
        </p:txBody>
      </p:sp>
      <p:pic>
        <p:nvPicPr>
          <p:cNvPr id="88" name="Graphic 87">
            <a:extLst>
              <a:ext uri="{FF2B5EF4-FFF2-40B4-BE49-F238E27FC236}">
                <a16:creationId xmlns:a16="http://schemas.microsoft.com/office/drawing/2014/main" id="{1212F18D-517C-EC42-BAB8-D875441422E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03165" y="2315402"/>
            <a:ext cx="331852" cy="331852"/>
          </a:xfrm>
          <a:prstGeom prst="rect">
            <a:avLst/>
          </a:prstGeom>
        </p:spPr>
      </p:pic>
      <p:pic>
        <p:nvPicPr>
          <p:cNvPr id="89" name="Graphic 88">
            <a:extLst>
              <a:ext uri="{FF2B5EF4-FFF2-40B4-BE49-F238E27FC236}">
                <a16:creationId xmlns:a16="http://schemas.microsoft.com/office/drawing/2014/main" id="{1DF36C32-E14D-2945-B99A-48241CB60F9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789115" y="2315402"/>
            <a:ext cx="336572" cy="336572"/>
          </a:xfrm>
          <a:prstGeom prst="rect">
            <a:avLst/>
          </a:prstGeom>
        </p:spPr>
      </p:pic>
      <p:pic>
        <p:nvPicPr>
          <p:cNvPr id="90" name="Graphic 89">
            <a:extLst>
              <a:ext uri="{FF2B5EF4-FFF2-40B4-BE49-F238E27FC236}">
                <a16:creationId xmlns:a16="http://schemas.microsoft.com/office/drawing/2014/main" id="{007958E8-F706-6C40-BF0F-CDEE115B61E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6180781" y="2315402"/>
            <a:ext cx="336572" cy="336572"/>
          </a:xfrm>
          <a:prstGeom prst="rect">
            <a:avLst/>
          </a:prstGeom>
        </p:spPr>
      </p:pic>
      <p:pic>
        <p:nvPicPr>
          <p:cNvPr id="91" name="Graphic 90">
            <a:extLst>
              <a:ext uri="{FF2B5EF4-FFF2-40B4-BE49-F238E27FC236}">
                <a16:creationId xmlns:a16="http://schemas.microsoft.com/office/drawing/2014/main" id="{BB0878A9-E71B-F14B-BDB5-173FFAFD793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4081520" y="2315402"/>
            <a:ext cx="336572" cy="336572"/>
          </a:xfrm>
          <a:prstGeom prst="rect">
            <a:avLst/>
          </a:prstGeom>
        </p:spPr>
      </p:pic>
      <p:pic>
        <p:nvPicPr>
          <p:cNvPr id="92" name="Graphic 91">
            <a:extLst>
              <a:ext uri="{FF2B5EF4-FFF2-40B4-BE49-F238E27FC236}">
                <a16:creationId xmlns:a16="http://schemas.microsoft.com/office/drawing/2014/main" id="{84396502-EAFE-254D-80E4-D71CCC9585E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2099976" y="2350415"/>
            <a:ext cx="336572" cy="336572"/>
          </a:xfrm>
          <a:prstGeom prst="rect">
            <a:avLst/>
          </a:prstGeom>
        </p:spPr>
      </p:pic>
      <p:pic>
        <p:nvPicPr>
          <p:cNvPr id="93" name="Graphic 92">
            <a:extLst>
              <a:ext uri="{FF2B5EF4-FFF2-40B4-BE49-F238E27FC236}">
                <a16:creationId xmlns:a16="http://schemas.microsoft.com/office/drawing/2014/main" id="{17566074-7A68-2B4E-82AD-44C0CB94E3E7}"/>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p:blipFill>
        <p:spPr>
          <a:xfrm>
            <a:off x="369487" y="2315402"/>
            <a:ext cx="336572" cy="336572"/>
          </a:xfrm>
          <a:prstGeom prst="rect">
            <a:avLst/>
          </a:prstGeom>
        </p:spPr>
      </p:pic>
      <p:grpSp>
        <p:nvGrpSpPr>
          <p:cNvPr id="107" name="Group 106">
            <a:extLst>
              <a:ext uri="{FF2B5EF4-FFF2-40B4-BE49-F238E27FC236}">
                <a16:creationId xmlns:a16="http://schemas.microsoft.com/office/drawing/2014/main" id="{39FA4EC8-AD22-46AC-8925-771A10D41F06}"/>
              </a:ext>
            </a:extLst>
          </p:cNvPr>
          <p:cNvGrpSpPr/>
          <p:nvPr/>
        </p:nvGrpSpPr>
        <p:grpSpPr>
          <a:xfrm>
            <a:off x="419669" y="5300150"/>
            <a:ext cx="11023821" cy="1042574"/>
            <a:chOff x="587048" y="1392174"/>
            <a:chExt cx="11023821" cy="1042574"/>
          </a:xfrm>
          <a:effectLst>
            <a:outerShdw blurRad="254000" dist="50800" dir="2700000" algn="tl" rotWithShape="0">
              <a:prstClr val="black">
                <a:alpha val="25000"/>
              </a:prstClr>
            </a:outerShdw>
          </a:effectLst>
        </p:grpSpPr>
        <p:sp>
          <p:nvSpPr>
            <p:cNvPr id="108" name="Rectangle 107">
              <a:extLst>
                <a:ext uri="{FF2B5EF4-FFF2-40B4-BE49-F238E27FC236}">
                  <a16:creationId xmlns:a16="http://schemas.microsoft.com/office/drawing/2014/main" id="{B2B0EA2B-7E86-4D43-BBF1-337017003CDF}"/>
                </a:ext>
              </a:extLst>
            </p:cNvPr>
            <p:cNvSpPr/>
            <p:nvPr/>
          </p:nvSpPr>
          <p:spPr bwMode="auto">
            <a:xfrm>
              <a:off x="1106553" y="1392175"/>
              <a:ext cx="9969942" cy="104257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Oval 108">
              <a:extLst>
                <a:ext uri="{FF2B5EF4-FFF2-40B4-BE49-F238E27FC236}">
                  <a16:creationId xmlns:a16="http://schemas.microsoft.com/office/drawing/2014/main" id="{3566A8D4-4797-4BEB-80E8-715E616A4A1F}"/>
                </a:ext>
              </a:extLst>
            </p:cNvPr>
            <p:cNvSpPr/>
            <p:nvPr/>
          </p:nvSpPr>
          <p:spPr bwMode="auto">
            <a:xfrm>
              <a:off x="587048" y="1392174"/>
              <a:ext cx="1042574" cy="1042574"/>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0" name="Oval 109">
              <a:extLst>
                <a:ext uri="{FF2B5EF4-FFF2-40B4-BE49-F238E27FC236}">
                  <a16:creationId xmlns:a16="http://schemas.microsoft.com/office/drawing/2014/main" id="{C91BFA4D-E79B-4A9C-98A1-389300DACC65}"/>
                </a:ext>
              </a:extLst>
            </p:cNvPr>
            <p:cNvSpPr/>
            <p:nvPr/>
          </p:nvSpPr>
          <p:spPr bwMode="auto">
            <a:xfrm>
              <a:off x="10568295" y="1392174"/>
              <a:ext cx="1042574" cy="1042574"/>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11" name="Rectangle 13">
            <a:extLst>
              <a:ext uri="{FF2B5EF4-FFF2-40B4-BE49-F238E27FC236}">
                <a16:creationId xmlns:a16="http://schemas.microsoft.com/office/drawing/2014/main" id="{A48ED14E-1239-4117-90F2-1232C5BD5DDA}"/>
              </a:ext>
            </a:extLst>
          </p:cNvPr>
          <p:cNvSpPr/>
          <p:nvPr/>
        </p:nvSpPr>
        <p:spPr>
          <a:xfrm>
            <a:off x="2615156" y="4308367"/>
            <a:ext cx="365626" cy="584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FFFFFF">
                    <a:lumMod val="75000"/>
                  </a:srgbClr>
                </a:solidFill>
                <a:effectLst/>
                <a:uLnTx/>
                <a:uFillTx/>
                <a:latin typeface="Segoe UI Semibold"/>
                <a:ea typeface="+mn-ea"/>
                <a:cs typeface="Segoe UI Semilight" charset="0"/>
              </a:rPr>
              <a:t>+</a:t>
            </a:r>
          </a:p>
        </p:txBody>
      </p:sp>
      <p:grpSp>
        <p:nvGrpSpPr>
          <p:cNvPr id="112" name="Group 111">
            <a:extLst>
              <a:ext uri="{FF2B5EF4-FFF2-40B4-BE49-F238E27FC236}">
                <a16:creationId xmlns:a16="http://schemas.microsoft.com/office/drawing/2014/main" id="{D43B4AC5-D565-40FD-B3BB-338D2BE0FB8F}"/>
              </a:ext>
            </a:extLst>
          </p:cNvPr>
          <p:cNvGrpSpPr/>
          <p:nvPr/>
        </p:nvGrpSpPr>
        <p:grpSpPr>
          <a:xfrm>
            <a:off x="3092245" y="4397973"/>
            <a:ext cx="348839" cy="457201"/>
            <a:chOff x="8175433" y="713548"/>
            <a:chExt cx="373063" cy="488950"/>
          </a:xfrm>
        </p:grpSpPr>
        <p:sp>
          <p:nvSpPr>
            <p:cNvPr id="113" name="AutoShape 116">
              <a:extLst>
                <a:ext uri="{FF2B5EF4-FFF2-40B4-BE49-F238E27FC236}">
                  <a16:creationId xmlns:a16="http://schemas.microsoft.com/office/drawing/2014/main" id="{76C2A3A7-D4B7-40C1-8166-89ECD6CD3BEA}"/>
                </a:ext>
              </a:extLst>
            </p:cNvPr>
            <p:cNvSpPr>
              <a:spLocks noChangeAspect="1" noChangeArrowheads="1" noTextEdit="1"/>
            </p:cNvSpPr>
            <p:nvPr/>
          </p:nvSpPr>
          <p:spPr bwMode="auto">
            <a:xfrm>
              <a:off x="8178608" y="716723"/>
              <a:ext cx="366713" cy="48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4" name="Freeform 118">
              <a:extLst>
                <a:ext uri="{FF2B5EF4-FFF2-40B4-BE49-F238E27FC236}">
                  <a16:creationId xmlns:a16="http://schemas.microsoft.com/office/drawing/2014/main" id="{B893159C-460A-41CE-94CB-C2599D17F2C7}"/>
                </a:ext>
              </a:extLst>
            </p:cNvPr>
            <p:cNvSpPr>
              <a:spLocks/>
            </p:cNvSpPr>
            <p:nvPr/>
          </p:nvSpPr>
          <p:spPr bwMode="auto">
            <a:xfrm>
              <a:off x="8175433" y="780223"/>
              <a:ext cx="187325" cy="419100"/>
            </a:xfrm>
            <a:custGeom>
              <a:avLst/>
              <a:gdLst>
                <a:gd name="T0" fmla="*/ 0 w 73"/>
                <a:gd name="T1" fmla="*/ 0 h 166"/>
                <a:gd name="T2" fmla="*/ 0 w 73"/>
                <a:gd name="T3" fmla="*/ 139 h 166"/>
                <a:gd name="T4" fmla="*/ 73 w 73"/>
                <a:gd name="T5" fmla="*/ 166 h 166"/>
                <a:gd name="T6" fmla="*/ 73 w 73"/>
                <a:gd name="T7" fmla="*/ 0 h 166"/>
                <a:gd name="T8" fmla="*/ 0 w 73"/>
                <a:gd name="T9" fmla="*/ 0 h 166"/>
              </a:gdLst>
              <a:ahLst/>
              <a:cxnLst>
                <a:cxn ang="0">
                  <a:pos x="T0" y="T1"/>
                </a:cxn>
                <a:cxn ang="0">
                  <a:pos x="T2" y="T3"/>
                </a:cxn>
                <a:cxn ang="0">
                  <a:pos x="T4" y="T5"/>
                </a:cxn>
                <a:cxn ang="0">
                  <a:pos x="T6" y="T7"/>
                </a:cxn>
                <a:cxn ang="0">
                  <a:pos x="T8" y="T9"/>
                </a:cxn>
              </a:cxnLst>
              <a:rect l="0" t="0" r="r" b="b"/>
              <a:pathLst>
                <a:path w="73" h="166">
                  <a:moveTo>
                    <a:pt x="0" y="0"/>
                  </a:moveTo>
                  <a:cubicBezTo>
                    <a:pt x="0" y="139"/>
                    <a:pt x="0" y="139"/>
                    <a:pt x="0" y="139"/>
                  </a:cubicBezTo>
                  <a:cubicBezTo>
                    <a:pt x="0" y="154"/>
                    <a:pt x="33" y="166"/>
                    <a:pt x="73" y="166"/>
                  </a:cubicBezTo>
                  <a:cubicBezTo>
                    <a:pt x="73" y="0"/>
                    <a:pt x="73" y="0"/>
                    <a:pt x="73" y="0"/>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78D4"/>
                </a:solidFill>
                <a:effectLst/>
                <a:uLnTx/>
                <a:uFillTx/>
                <a:latin typeface="Segoe UI"/>
                <a:ea typeface="+mn-ea"/>
                <a:cs typeface="+mn-cs"/>
              </a:endParaRPr>
            </a:p>
          </p:txBody>
        </p:sp>
        <p:sp>
          <p:nvSpPr>
            <p:cNvPr id="115" name="Freeform 119">
              <a:extLst>
                <a:ext uri="{FF2B5EF4-FFF2-40B4-BE49-F238E27FC236}">
                  <a16:creationId xmlns:a16="http://schemas.microsoft.com/office/drawing/2014/main" id="{0CFBAB99-EDCB-4A79-80A6-F7E9C048513E}"/>
                </a:ext>
              </a:extLst>
            </p:cNvPr>
            <p:cNvSpPr>
              <a:spLocks/>
            </p:cNvSpPr>
            <p:nvPr/>
          </p:nvSpPr>
          <p:spPr bwMode="auto">
            <a:xfrm>
              <a:off x="8359583" y="780223"/>
              <a:ext cx="188913" cy="419100"/>
            </a:xfrm>
            <a:custGeom>
              <a:avLst/>
              <a:gdLst>
                <a:gd name="T0" fmla="*/ 0 w 74"/>
                <a:gd name="T1" fmla="*/ 166 h 166"/>
                <a:gd name="T2" fmla="*/ 1 w 74"/>
                <a:gd name="T3" fmla="*/ 166 h 166"/>
                <a:gd name="T4" fmla="*/ 74 w 74"/>
                <a:gd name="T5" fmla="*/ 140 h 166"/>
                <a:gd name="T6" fmla="*/ 74 w 74"/>
                <a:gd name="T7" fmla="*/ 0 h 166"/>
                <a:gd name="T8" fmla="*/ 0 w 74"/>
                <a:gd name="T9" fmla="*/ 0 h 166"/>
                <a:gd name="T10" fmla="*/ 0 w 74"/>
                <a:gd name="T11" fmla="*/ 166 h 166"/>
              </a:gdLst>
              <a:ahLst/>
              <a:cxnLst>
                <a:cxn ang="0">
                  <a:pos x="T0" y="T1"/>
                </a:cxn>
                <a:cxn ang="0">
                  <a:pos x="T2" y="T3"/>
                </a:cxn>
                <a:cxn ang="0">
                  <a:pos x="T4" y="T5"/>
                </a:cxn>
                <a:cxn ang="0">
                  <a:pos x="T6" y="T7"/>
                </a:cxn>
                <a:cxn ang="0">
                  <a:pos x="T8" y="T9"/>
                </a:cxn>
                <a:cxn ang="0">
                  <a:pos x="T10" y="T11"/>
                </a:cxn>
              </a:cxnLst>
              <a:rect l="0" t="0" r="r" b="b"/>
              <a:pathLst>
                <a:path w="74" h="166">
                  <a:moveTo>
                    <a:pt x="0" y="166"/>
                  </a:moveTo>
                  <a:cubicBezTo>
                    <a:pt x="1" y="166"/>
                    <a:pt x="1" y="166"/>
                    <a:pt x="1" y="166"/>
                  </a:cubicBezTo>
                  <a:cubicBezTo>
                    <a:pt x="42" y="166"/>
                    <a:pt x="74" y="154"/>
                    <a:pt x="74" y="140"/>
                  </a:cubicBezTo>
                  <a:cubicBezTo>
                    <a:pt x="74" y="0"/>
                    <a:pt x="74" y="0"/>
                    <a:pt x="74" y="0"/>
                  </a:cubicBezTo>
                  <a:cubicBezTo>
                    <a:pt x="0" y="0"/>
                    <a:pt x="0" y="0"/>
                    <a:pt x="0" y="0"/>
                  </a:cubicBezTo>
                  <a:lnTo>
                    <a:pt x="0" y="16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78D4"/>
                </a:solidFill>
                <a:effectLst/>
                <a:uLnTx/>
                <a:uFillTx/>
                <a:latin typeface="Segoe UI"/>
                <a:ea typeface="+mn-ea"/>
                <a:cs typeface="+mn-cs"/>
              </a:endParaRPr>
            </a:p>
          </p:txBody>
        </p:sp>
        <p:sp>
          <p:nvSpPr>
            <p:cNvPr id="116" name="Oval 120">
              <a:extLst>
                <a:ext uri="{FF2B5EF4-FFF2-40B4-BE49-F238E27FC236}">
                  <a16:creationId xmlns:a16="http://schemas.microsoft.com/office/drawing/2014/main" id="{ED19E02F-23D4-41AD-9AD9-189C5B02EE60}"/>
                </a:ext>
              </a:extLst>
            </p:cNvPr>
            <p:cNvSpPr>
              <a:spLocks noChangeArrowheads="1"/>
            </p:cNvSpPr>
            <p:nvPr/>
          </p:nvSpPr>
          <p:spPr bwMode="auto">
            <a:xfrm>
              <a:off x="8175433" y="713548"/>
              <a:ext cx="373063" cy="131763"/>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E6FF"/>
                </a:solidFill>
                <a:effectLst/>
                <a:uLnTx/>
                <a:uFillTx/>
                <a:latin typeface="Segoe UI"/>
                <a:ea typeface="+mn-ea"/>
                <a:cs typeface="+mn-cs"/>
              </a:endParaRPr>
            </a:p>
          </p:txBody>
        </p:sp>
        <p:sp>
          <p:nvSpPr>
            <p:cNvPr id="117" name="Oval 121">
              <a:extLst>
                <a:ext uri="{FF2B5EF4-FFF2-40B4-BE49-F238E27FC236}">
                  <a16:creationId xmlns:a16="http://schemas.microsoft.com/office/drawing/2014/main" id="{7E0C5306-D587-477F-9B9A-155474C5087D}"/>
                </a:ext>
              </a:extLst>
            </p:cNvPr>
            <p:cNvSpPr>
              <a:spLocks noChangeArrowheads="1"/>
            </p:cNvSpPr>
            <p:nvPr/>
          </p:nvSpPr>
          <p:spPr bwMode="auto">
            <a:xfrm>
              <a:off x="8213533" y="732598"/>
              <a:ext cx="296863" cy="87313"/>
            </a:xfrm>
            <a:prstGeom prst="ellipse">
              <a:avLst/>
            </a:prstGeom>
            <a:solidFill>
              <a:srgbClr val="50E6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E6FF"/>
                </a:solidFill>
                <a:effectLst/>
                <a:uLnTx/>
                <a:uFillTx/>
                <a:latin typeface="Segoe UI"/>
                <a:ea typeface="+mn-ea"/>
                <a:cs typeface="+mn-cs"/>
              </a:endParaRPr>
            </a:p>
          </p:txBody>
        </p:sp>
        <p:sp>
          <p:nvSpPr>
            <p:cNvPr id="118" name="Freeform 122">
              <a:extLst>
                <a:ext uri="{FF2B5EF4-FFF2-40B4-BE49-F238E27FC236}">
                  <a16:creationId xmlns:a16="http://schemas.microsoft.com/office/drawing/2014/main" id="{F54EDCA6-D2CA-4F3D-9832-205E8FC2E9BB}"/>
                </a:ext>
              </a:extLst>
            </p:cNvPr>
            <p:cNvSpPr>
              <a:spLocks/>
            </p:cNvSpPr>
            <p:nvPr/>
          </p:nvSpPr>
          <p:spPr bwMode="auto">
            <a:xfrm>
              <a:off x="8213533" y="732598"/>
              <a:ext cx="296863" cy="69850"/>
            </a:xfrm>
            <a:custGeom>
              <a:avLst/>
              <a:gdLst>
                <a:gd name="T0" fmla="*/ 104 w 116"/>
                <a:gd name="T1" fmla="*/ 28 h 28"/>
                <a:gd name="T2" fmla="*/ 116 w 116"/>
                <a:gd name="T3" fmla="*/ 17 h 28"/>
                <a:gd name="T4" fmla="*/ 58 w 116"/>
                <a:gd name="T5" fmla="*/ 0 h 28"/>
                <a:gd name="T6" fmla="*/ 0 w 116"/>
                <a:gd name="T7" fmla="*/ 17 h 28"/>
                <a:gd name="T8" fmla="*/ 12 w 116"/>
                <a:gd name="T9" fmla="*/ 28 h 28"/>
                <a:gd name="T10" fmla="*/ 58 w 116"/>
                <a:gd name="T11" fmla="*/ 21 h 28"/>
                <a:gd name="T12" fmla="*/ 104 w 116"/>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16" h="28">
                  <a:moveTo>
                    <a:pt x="104" y="28"/>
                  </a:moveTo>
                  <a:cubicBezTo>
                    <a:pt x="112" y="25"/>
                    <a:pt x="116" y="22"/>
                    <a:pt x="116" y="17"/>
                  </a:cubicBezTo>
                  <a:cubicBezTo>
                    <a:pt x="116" y="8"/>
                    <a:pt x="90" y="0"/>
                    <a:pt x="58" y="0"/>
                  </a:cubicBezTo>
                  <a:cubicBezTo>
                    <a:pt x="26" y="0"/>
                    <a:pt x="0" y="8"/>
                    <a:pt x="0" y="17"/>
                  </a:cubicBezTo>
                  <a:cubicBezTo>
                    <a:pt x="0" y="21"/>
                    <a:pt x="5" y="25"/>
                    <a:pt x="12" y="28"/>
                  </a:cubicBezTo>
                  <a:cubicBezTo>
                    <a:pt x="23" y="24"/>
                    <a:pt x="39" y="21"/>
                    <a:pt x="58" y="21"/>
                  </a:cubicBezTo>
                  <a:cubicBezTo>
                    <a:pt x="77" y="21"/>
                    <a:pt x="94" y="24"/>
                    <a:pt x="104" y="28"/>
                  </a:cubicBezTo>
                  <a:close/>
                </a:path>
              </a:pathLst>
            </a:custGeom>
            <a:solidFill>
              <a:srgbClr val="50E6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E6FF"/>
                </a:solidFill>
                <a:effectLst/>
                <a:uLnTx/>
                <a:uFillTx/>
                <a:latin typeface="Segoe UI"/>
                <a:ea typeface="+mn-ea"/>
                <a:cs typeface="+mn-cs"/>
              </a:endParaRPr>
            </a:p>
          </p:txBody>
        </p:sp>
        <p:sp>
          <p:nvSpPr>
            <p:cNvPr id="119" name="Freeform 125">
              <a:extLst>
                <a:ext uri="{FF2B5EF4-FFF2-40B4-BE49-F238E27FC236}">
                  <a16:creationId xmlns:a16="http://schemas.microsoft.com/office/drawing/2014/main" id="{970B9313-44FD-4E8B-8B3F-3B74F76C30F7}"/>
                </a:ext>
              </a:extLst>
            </p:cNvPr>
            <p:cNvSpPr>
              <a:spLocks/>
            </p:cNvSpPr>
            <p:nvPr/>
          </p:nvSpPr>
          <p:spPr bwMode="auto">
            <a:xfrm>
              <a:off x="8359583" y="1024698"/>
              <a:ext cx="3175" cy="174625"/>
            </a:xfrm>
            <a:custGeom>
              <a:avLst/>
              <a:gdLst>
                <a:gd name="T0" fmla="*/ 2 w 2"/>
                <a:gd name="T1" fmla="*/ 0 h 110"/>
                <a:gd name="T2" fmla="*/ 0 w 2"/>
                <a:gd name="T3" fmla="*/ 110 h 110"/>
                <a:gd name="T4" fmla="*/ 2 w 2"/>
                <a:gd name="T5" fmla="*/ 110 h 110"/>
                <a:gd name="T6" fmla="*/ 2 w 2"/>
                <a:gd name="T7" fmla="*/ 0 h 110"/>
                <a:gd name="T8" fmla="*/ 2 w 2"/>
                <a:gd name="T9" fmla="*/ 0 h 110"/>
              </a:gdLst>
              <a:ahLst/>
              <a:cxnLst>
                <a:cxn ang="0">
                  <a:pos x="T0" y="T1"/>
                </a:cxn>
                <a:cxn ang="0">
                  <a:pos x="T2" y="T3"/>
                </a:cxn>
                <a:cxn ang="0">
                  <a:pos x="T4" y="T5"/>
                </a:cxn>
                <a:cxn ang="0">
                  <a:pos x="T6" y="T7"/>
                </a:cxn>
                <a:cxn ang="0">
                  <a:pos x="T8" y="T9"/>
                </a:cxn>
              </a:cxnLst>
              <a:rect l="0" t="0" r="r" b="b"/>
              <a:pathLst>
                <a:path w="2" h="110">
                  <a:moveTo>
                    <a:pt x="2" y="0"/>
                  </a:moveTo>
                  <a:lnTo>
                    <a:pt x="0" y="110"/>
                  </a:lnTo>
                  <a:lnTo>
                    <a:pt x="2" y="110"/>
                  </a:lnTo>
                  <a:lnTo>
                    <a:pt x="2" y="0"/>
                  </a:lnTo>
                  <a:lnTo>
                    <a:pt x="2" y="0"/>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0" name="Freeform 123">
              <a:extLst>
                <a:ext uri="{FF2B5EF4-FFF2-40B4-BE49-F238E27FC236}">
                  <a16:creationId xmlns:a16="http://schemas.microsoft.com/office/drawing/2014/main" id="{2C495776-7747-42FD-A687-404CEB059347}"/>
                </a:ext>
              </a:extLst>
            </p:cNvPr>
            <p:cNvSpPr>
              <a:spLocks/>
            </p:cNvSpPr>
            <p:nvPr/>
          </p:nvSpPr>
          <p:spPr bwMode="auto">
            <a:xfrm>
              <a:off x="8175433" y="989773"/>
              <a:ext cx="193314" cy="209550"/>
            </a:xfrm>
            <a:custGeom>
              <a:avLst/>
              <a:gdLst>
                <a:gd name="T0" fmla="*/ 72 w 72"/>
                <a:gd name="T1" fmla="*/ 83 h 83"/>
                <a:gd name="T2" fmla="*/ 72 w 72"/>
                <a:gd name="T3" fmla="*/ 14 h 83"/>
                <a:gd name="T4" fmla="*/ 47 w 72"/>
                <a:gd name="T5" fmla="*/ 0 h 83"/>
                <a:gd name="T6" fmla="*/ 21 w 72"/>
                <a:gd name="T7" fmla="*/ 14 h 83"/>
                <a:gd name="T8" fmla="*/ 0 w 72"/>
                <a:gd name="T9" fmla="*/ 5 h 83"/>
                <a:gd name="T10" fmla="*/ 0 w 72"/>
                <a:gd name="T11" fmla="*/ 57 h 83"/>
                <a:gd name="T12" fmla="*/ 72 w 72"/>
                <a:gd name="T13" fmla="*/ 83 h 83"/>
              </a:gdLst>
              <a:ahLst/>
              <a:cxnLst>
                <a:cxn ang="0">
                  <a:pos x="T0" y="T1"/>
                </a:cxn>
                <a:cxn ang="0">
                  <a:pos x="T2" y="T3"/>
                </a:cxn>
                <a:cxn ang="0">
                  <a:pos x="T4" y="T5"/>
                </a:cxn>
                <a:cxn ang="0">
                  <a:pos x="T6" y="T7"/>
                </a:cxn>
                <a:cxn ang="0">
                  <a:pos x="T8" y="T9"/>
                </a:cxn>
                <a:cxn ang="0">
                  <a:pos x="T10" y="T11"/>
                </a:cxn>
                <a:cxn ang="0">
                  <a:pos x="T12" y="T13"/>
                </a:cxn>
              </a:cxnLst>
              <a:rect l="0" t="0" r="r" b="b"/>
              <a:pathLst>
                <a:path w="72" h="83">
                  <a:moveTo>
                    <a:pt x="72" y="83"/>
                  </a:moveTo>
                  <a:cubicBezTo>
                    <a:pt x="72" y="14"/>
                    <a:pt x="72" y="14"/>
                    <a:pt x="72" y="14"/>
                  </a:cubicBezTo>
                  <a:cubicBezTo>
                    <a:pt x="61" y="14"/>
                    <a:pt x="52" y="8"/>
                    <a:pt x="47" y="0"/>
                  </a:cubicBezTo>
                  <a:cubicBezTo>
                    <a:pt x="41" y="8"/>
                    <a:pt x="32" y="14"/>
                    <a:pt x="21" y="14"/>
                  </a:cubicBezTo>
                  <a:cubicBezTo>
                    <a:pt x="13" y="14"/>
                    <a:pt x="6" y="10"/>
                    <a:pt x="0" y="5"/>
                  </a:cubicBezTo>
                  <a:cubicBezTo>
                    <a:pt x="0" y="57"/>
                    <a:pt x="0" y="57"/>
                    <a:pt x="0" y="57"/>
                  </a:cubicBezTo>
                  <a:cubicBezTo>
                    <a:pt x="0" y="71"/>
                    <a:pt x="32" y="83"/>
                    <a:pt x="72" y="83"/>
                  </a:cubicBezTo>
                  <a:close/>
                </a:path>
              </a:pathLst>
            </a:custGeom>
            <a:solidFill>
              <a:srgbClr val="50E6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1" name="Freeform 124">
              <a:extLst>
                <a:ext uri="{FF2B5EF4-FFF2-40B4-BE49-F238E27FC236}">
                  <a16:creationId xmlns:a16="http://schemas.microsoft.com/office/drawing/2014/main" id="{055A9783-00F9-449C-A2D3-27725D1C4910}"/>
                </a:ext>
              </a:extLst>
            </p:cNvPr>
            <p:cNvSpPr>
              <a:spLocks/>
            </p:cNvSpPr>
            <p:nvPr/>
          </p:nvSpPr>
          <p:spPr bwMode="auto">
            <a:xfrm>
              <a:off x="8359222" y="989773"/>
              <a:ext cx="189274" cy="209550"/>
            </a:xfrm>
            <a:custGeom>
              <a:avLst/>
              <a:gdLst>
                <a:gd name="T0" fmla="*/ 51 w 73"/>
                <a:gd name="T1" fmla="*/ 14 h 83"/>
                <a:gd name="T2" fmla="*/ 25 w 73"/>
                <a:gd name="T3" fmla="*/ 0 h 83"/>
                <a:gd name="T4" fmla="*/ 0 w 73"/>
                <a:gd name="T5" fmla="*/ 14 h 83"/>
                <a:gd name="T6" fmla="*/ 0 w 73"/>
                <a:gd name="T7" fmla="*/ 83 h 83"/>
                <a:gd name="T8" fmla="*/ 73 w 73"/>
                <a:gd name="T9" fmla="*/ 57 h 83"/>
                <a:gd name="T10" fmla="*/ 73 w 73"/>
                <a:gd name="T11" fmla="*/ 4 h 83"/>
                <a:gd name="T12" fmla="*/ 51 w 73"/>
                <a:gd name="T13" fmla="*/ 14 h 83"/>
              </a:gdLst>
              <a:ahLst/>
              <a:cxnLst>
                <a:cxn ang="0">
                  <a:pos x="T0" y="T1"/>
                </a:cxn>
                <a:cxn ang="0">
                  <a:pos x="T2" y="T3"/>
                </a:cxn>
                <a:cxn ang="0">
                  <a:pos x="T4" y="T5"/>
                </a:cxn>
                <a:cxn ang="0">
                  <a:pos x="T6" y="T7"/>
                </a:cxn>
                <a:cxn ang="0">
                  <a:pos x="T8" y="T9"/>
                </a:cxn>
                <a:cxn ang="0">
                  <a:pos x="T10" y="T11"/>
                </a:cxn>
                <a:cxn ang="0">
                  <a:pos x="T12" y="T13"/>
                </a:cxn>
              </a:cxnLst>
              <a:rect l="0" t="0" r="r" b="b"/>
              <a:pathLst>
                <a:path w="73" h="83">
                  <a:moveTo>
                    <a:pt x="51" y="14"/>
                  </a:moveTo>
                  <a:cubicBezTo>
                    <a:pt x="40" y="14"/>
                    <a:pt x="30" y="8"/>
                    <a:pt x="25" y="0"/>
                  </a:cubicBezTo>
                  <a:cubicBezTo>
                    <a:pt x="20" y="8"/>
                    <a:pt x="11" y="13"/>
                    <a:pt x="0" y="14"/>
                  </a:cubicBezTo>
                  <a:cubicBezTo>
                    <a:pt x="0" y="83"/>
                    <a:pt x="0" y="83"/>
                    <a:pt x="0" y="83"/>
                  </a:cubicBezTo>
                  <a:cubicBezTo>
                    <a:pt x="40" y="83"/>
                    <a:pt x="73" y="71"/>
                    <a:pt x="73" y="57"/>
                  </a:cubicBezTo>
                  <a:cubicBezTo>
                    <a:pt x="73" y="4"/>
                    <a:pt x="73" y="4"/>
                    <a:pt x="73" y="4"/>
                  </a:cubicBezTo>
                  <a:cubicBezTo>
                    <a:pt x="68" y="10"/>
                    <a:pt x="60" y="14"/>
                    <a:pt x="51" y="14"/>
                  </a:cubicBezTo>
                  <a:close/>
                </a:path>
              </a:pathLst>
            </a:custGeom>
            <a:solidFill>
              <a:srgbClr val="50E6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pic>
        <p:nvPicPr>
          <p:cNvPr id="122" name="Graphic 121">
            <a:extLst>
              <a:ext uri="{FF2B5EF4-FFF2-40B4-BE49-F238E27FC236}">
                <a16:creationId xmlns:a16="http://schemas.microsoft.com/office/drawing/2014/main" id="{B636EE93-15CA-454B-A400-264E7B2E6051}"/>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805332" y="4163715"/>
            <a:ext cx="930421" cy="930421"/>
          </a:xfrm>
          <a:prstGeom prst="rect">
            <a:avLst/>
          </a:prstGeom>
        </p:spPr>
      </p:pic>
      <p:grpSp>
        <p:nvGrpSpPr>
          <p:cNvPr id="123" name="Group 122">
            <a:extLst>
              <a:ext uri="{FF2B5EF4-FFF2-40B4-BE49-F238E27FC236}">
                <a16:creationId xmlns:a16="http://schemas.microsoft.com/office/drawing/2014/main" id="{B015296B-E8F7-490C-95E5-CF56298F530F}"/>
              </a:ext>
            </a:extLst>
          </p:cNvPr>
          <p:cNvGrpSpPr/>
          <p:nvPr/>
        </p:nvGrpSpPr>
        <p:grpSpPr>
          <a:xfrm>
            <a:off x="1468195" y="5590733"/>
            <a:ext cx="348839" cy="457201"/>
            <a:chOff x="8175433" y="713548"/>
            <a:chExt cx="373063" cy="488950"/>
          </a:xfrm>
        </p:grpSpPr>
        <p:sp>
          <p:nvSpPr>
            <p:cNvPr id="124" name="AutoShape 116">
              <a:extLst>
                <a:ext uri="{FF2B5EF4-FFF2-40B4-BE49-F238E27FC236}">
                  <a16:creationId xmlns:a16="http://schemas.microsoft.com/office/drawing/2014/main" id="{70B5DE82-2EF8-4B7F-A1D9-ECB4A7618E72}"/>
                </a:ext>
              </a:extLst>
            </p:cNvPr>
            <p:cNvSpPr>
              <a:spLocks noChangeAspect="1" noChangeArrowheads="1" noTextEdit="1"/>
            </p:cNvSpPr>
            <p:nvPr/>
          </p:nvSpPr>
          <p:spPr bwMode="auto">
            <a:xfrm>
              <a:off x="8178608" y="716723"/>
              <a:ext cx="366713" cy="48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5" name="Freeform 118">
              <a:extLst>
                <a:ext uri="{FF2B5EF4-FFF2-40B4-BE49-F238E27FC236}">
                  <a16:creationId xmlns:a16="http://schemas.microsoft.com/office/drawing/2014/main" id="{77EC4785-6AFD-467C-BB3C-DE9477D9A396}"/>
                </a:ext>
              </a:extLst>
            </p:cNvPr>
            <p:cNvSpPr>
              <a:spLocks/>
            </p:cNvSpPr>
            <p:nvPr/>
          </p:nvSpPr>
          <p:spPr bwMode="auto">
            <a:xfrm>
              <a:off x="8175433" y="780223"/>
              <a:ext cx="187325" cy="419100"/>
            </a:xfrm>
            <a:custGeom>
              <a:avLst/>
              <a:gdLst>
                <a:gd name="T0" fmla="*/ 0 w 73"/>
                <a:gd name="T1" fmla="*/ 0 h 166"/>
                <a:gd name="T2" fmla="*/ 0 w 73"/>
                <a:gd name="T3" fmla="*/ 139 h 166"/>
                <a:gd name="T4" fmla="*/ 73 w 73"/>
                <a:gd name="T5" fmla="*/ 166 h 166"/>
                <a:gd name="T6" fmla="*/ 73 w 73"/>
                <a:gd name="T7" fmla="*/ 0 h 166"/>
                <a:gd name="T8" fmla="*/ 0 w 73"/>
                <a:gd name="T9" fmla="*/ 0 h 166"/>
              </a:gdLst>
              <a:ahLst/>
              <a:cxnLst>
                <a:cxn ang="0">
                  <a:pos x="T0" y="T1"/>
                </a:cxn>
                <a:cxn ang="0">
                  <a:pos x="T2" y="T3"/>
                </a:cxn>
                <a:cxn ang="0">
                  <a:pos x="T4" y="T5"/>
                </a:cxn>
                <a:cxn ang="0">
                  <a:pos x="T6" y="T7"/>
                </a:cxn>
                <a:cxn ang="0">
                  <a:pos x="T8" y="T9"/>
                </a:cxn>
              </a:cxnLst>
              <a:rect l="0" t="0" r="r" b="b"/>
              <a:pathLst>
                <a:path w="73" h="166">
                  <a:moveTo>
                    <a:pt x="0" y="0"/>
                  </a:moveTo>
                  <a:cubicBezTo>
                    <a:pt x="0" y="139"/>
                    <a:pt x="0" y="139"/>
                    <a:pt x="0" y="139"/>
                  </a:cubicBezTo>
                  <a:cubicBezTo>
                    <a:pt x="0" y="154"/>
                    <a:pt x="33" y="166"/>
                    <a:pt x="73" y="166"/>
                  </a:cubicBezTo>
                  <a:cubicBezTo>
                    <a:pt x="73" y="0"/>
                    <a:pt x="73" y="0"/>
                    <a:pt x="73" y="0"/>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78D4"/>
                </a:solidFill>
                <a:effectLst/>
                <a:uLnTx/>
                <a:uFillTx/>
                <a:latin typeface="Segoe UI"/>
                <a:ea typeface="+mn-ea"/>
                <a:cs typeface="+mn-cs"/>
              </a:endParaRPr>
            </a:p>
          </p:txBody>
        </p:sp>
        <p:sp>
          <p:nvSpPr>
            <p:cNvPr id="126" name="Freeform 119">
              <a:extLst>
                <a:ext uri="{FF2B5EF4-FFF2-40B4-BE49-F238E27FC236}">
                  <a16:creationId xmlns:a16="http://schemas.microsoft.com/office/drawing/2014/main" id="{C15A6404-2AA9-403B-9500-879AD1EC59A9}"/>
                </a:ext>
              </a:extLst>
            </p:cNvPr>
            <p:cNvSpPr>
              <a:spLocks/>
            </p:cNvSpPr>
            <p:nvPr/>
          </p:nvSpPr>
          <p:spPr bwMode="auto">
            <a:xfrm>
              <a:off x="8359583" y="780223"/>
              <a:ext cx="188913" cy="419100"/>
            </a:xfrm>
            <a:custGeom>
              <a:avLst/>
              <a:gdLst>
                <a:gd name="T0" fmla="*/ 0 w 74"/>
                <a:gd name="T1" fmla="*/ 166 h 166"/>
                <a:gd name="T2" fmla="*/ 1 w 74"/>
                <a:gd name="T3" fmla="*/ 166 h 166"/>
                <a:gd name="T4" fmla="*/ 74 w 74"/>
                <a:gd name="T5" fmla="*/ 140 h 166"/>
                <a:gd name="T6" fmla="*/ 74 w 74"/>
                <a:gd name="T7" fmla="*/ 0 h 166"/>
                <a:gd name="T8" fmla="*/ 0 w 74"/>
                <a:gd name="T9" fmla="*/ 0 h 166"/>
                <a:gd name="T10" fmla="*/ 0 w 74"/>
                <a:gd name="T11" fmla="*/ 166 h 166"/>
              </a:gdLst>
              <a:ahLst/>
              <a:cxnLst>
                <a:cxn ang="0">
                  <a:pos x="T0" y="T1"/>
                </a:cxn>
                <a:cxn ang="0">
                  <a:pos x="T2" y="T3"/>
                </a:cxn>
                <a:cxn ang="0">
                  <a:pos x="T4" y="T5"/>
                </a:cxn>
                <a:cxn ang="0">
                  <a:pos x="T6" y="T7"/>
                </a:cxn>
                <a:cxn ang="0">
                  <a:pos x="T8" y="T9"/>
                </a:cxn>
                <a:cxn ang="0">
                  <a:pos x="T10" y="T11"/>
                </a:cxn>
              </a:cxnLst>
              <a:rect l="0" t="0" r="r" b="b"/>
              <a:pathLst>
                <a:path w="74" h="166">
                  <a:moveTo>
                    <a:pt x="0" y="166"/>
                  </a:moveTo>
                  <a:cubicBezTo>
                    <a:pt x="1" y="166"/>
                    <a:pt x="1" y="166"/>
                    <a:pt x="1" y="166"/>
                  </a:cubicBezTo>
                  <a:cubicBezTo>
                    <a:pt x="42" y="166"/>
                    <a:pt x="74" y="154"/>
                    <a:pt x="74" y="140"/>
                  </a:cubicBezTo>
                  <a:cubicBezTo>
                    <a:pt x="74" y="0"/>
                    <a:pt x="74" y="0"/>
                    <a:pt x="74" y="0"/>
                  </a:cubicBezTo>
                  <a:cubicBezTo>
                    <a:pt x="0" y="0"/>
                    <a:pt x="0" y="0"/>
                    <a:pt x="0" y="0"/>
                  </a:cubicBezTo>
                  <a:lnTo>
                    <a:pt x="0" y="16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78D4"/>
                </a:solidFill>
                <a:effectLst/>
                <a:uLnTx/>
                <a:uFillTx/>
                <a:latin typeface="Segoe UI"/>
                <a:ea typeface="+mn-ea"/>
                <a:cs typeface="+mn-cs"/>
              </a:endParaRPr>
            </a:p>
          </p:txBody>
        </p:sp>
        <p:sp>
          <p:nvSpPr>
            <p:cNvPr id="127" name="Oval 120">
              <a:extLst>
                <a:ext uri="{FF2B5EF4-FFF2-40B4-BE49-F238E27FC236}">
                  <a16:creationId xmlns:a16="http://schemas.microsoft.com/office/drawing/2014/main" id="{E1F0A916-D6AD-4AE8-92E7-5394D56C8DD5}"/>
                </a:ext>
              </a:extLst>
            </p:cNvPr>
            <p:cNvSpPr>
              <a:spLocks noChangeArrowheads="1"/>
            </p:cNvSpPr>
            <p:nvPr/>
          </p:nvSpPr>
          <p:spPr bwMode="auto">
            <a:xfrm>
              <a:off x="8175433" y="713548"/>
              <a:ext cx="373063" cy="131763"/>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E6FF"/>
                </a:solidFill>
                <a:effectLst/>
                <a:uLnTx/>
                <a:uFillTx/>
                <a:latin typeface="Segoe UI"/>
                <a:ea typeface="+mn-ea"/>
                <a:cs typeface="+mn-cs"/>
              </a:endParaRPr>
            </a:p>
          </p:txBody>
        </p:sp>
        <p:sp>
          <p:nvSpPr>
            <p:cNvPr id="128" name="Oval 121">
              <a:extLst>
                <a:ext uri="{FF2B5EF4-FFF2-40B4-BE49-F238E27FC236}">
                  <a16:creationId xmlns:a16="http://schemas.microsoft.com/office/drawing/2014/main" id="{232C087B-0449-43CF-A303-1540D9D62393}"/>
                </a:ext>
              </a:extLst>
            </p:cNvPr>
            <p:cNvSpPr>
              <a:spLocks noChangeArrowheads="1"/>
            </p:cNvSpPr>
            <p:nvPr/>
          </p:nvSpPr>
          <p:spPr bwMode="auto">
            <a:xfrm>
              <a:off x="8213533" y="732598"/>
              <a:ext cx="296863" cy="87313"/>
            </a:xfrm>
            <a:prstGeom prst="ellipse">
              <a:avLst/>
            </a:prstGeom>
            <a:solidFill>
              <a:srgbClr val="50E6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E6FF"/>
                </a:solidFill>
                <a:effectLst/>
                <a:uLnTx/>
                <a:uFillTx/>
                <a:latin typeface="Segoe UI"/>
                <a:ea typeface="+mn-ea"/>
                <a:cs typeface="+mn-cs"/>
              </a:endParaRPr>
            </a:p>
          </p:txBody>
        </p:sp>
        <p:sp>
          <p:nvSpPr>
            <p:cNvPr id="129" name="Freeform 122">
              <a:extLst>
                <a:ext uri="{FF2B5EF4-FFF2-40B4-BE49-F238E27FC236}">
                  <a16:creationId xmlns:a16="http://schemas.microsoft.com/office/drawing/2014/main" id="{A8CE3123-71CC-4762-ADED-F2ED54AD06E4}"/>
                </a:ext>
              </a:extLst>
            </p:cNvPr>
            <p:cNvSpPr>
              <a:spLocks/>
            </p:cNvSpPr>
            <p:nvPr/>
          </p:nvSpPr>
          <p:spPr bwMode="auto">
            <a:xfrm>
              <a:off x="8213533" y="732598"/>
              <a:ext cx="296863" cy="69850"/>
            </a:xfrm>
            <a:custGeom>
              <a:avLst/>
              <a:gdLst>
                <a:gd name="T0" fmla="*/ 104 w 116"/>
                <a:gd name="T1" fmla="*/ 28 h 28"/>
                <a:gd name="T2" fmla="*/ 116 w 116"/>
                <a:gd name="T3" fmla="*/ 17 h 28"/>
                <a:gd name="T4" fmla="*/ 58 w 116"/>
                <a:gd name="T5" fmla="*/ 0 h 28"/>
                <a:gd name="T6" fmla="*/ 0 w 116"/>
                <a:gd name="T7" fmla="*/ 17 h 28"/>
                <a:gd name="T8" fmla="*/ 12 w 116"/>
                <a:gd name="T9" fmla="*/ 28 h 28"/>
                <a:gd name="T10" fmla="*/ 58 w 116"/>
                <a:gd name="T11" fmla="*/ 21 h 28"/>
                <a:gd name="T12" fmla="*/ 104 w 116"/>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16" h="28">
                  <a:moveTo>
                    <a:pt x="104" y="28"/>
                  </a:moveTo>
                  <a:cubicBezTo>
                    <a:pt x="112" y="25"/>
                    <a:pt x="116" y="22"/>
                    <a:pt x="116" y="17"/>
                  </a:cubicBezTo>
                  <a:cubicBezTo>
                    <a:pt x="116" y="8"/>
                    <a:pt x="90" y="0"/>
                    <a:pt x="58" y="0"/>
                  </a:cubicBezTo>
                  <a:cubicBezTo>
                    <a:pt x="26" y="0"/>
                    <a:pt x="0" y="8"/>
                    <a:pt x="0" y="17"/>
                  </a:cubicBezTo>
                  <a:cubicBezTo>
                    <a:pt x="0" y="21"/>
                    <a:pt x="5" y="25"/>
                    <a:pt x="12" y="28"/>
                  </a:cubicBezTo>
                  <a:cubicBezTo>
                    <a:pt x="23" y="24"/>
                    <a:pt x="39" y="21"/>
                    <a:pt x="58" y="21"/>
                  </a:cubicBezTo>
                  <a:cubicBezTo>
                    <a:pt x="77" y="21"/>
                    <a:pt x="94" y="24"/>
                    <a:pt x="104" y="28"/>
                  </a:cubicBezTo>
                  <a:close/>
                </a:path>
              </a:pathLst>
            </a:custGeom>
            <a:solidFill>
              <a:srgbClr val="50E6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E6FF"/>
                </a:solidFill>
                <a:effectLst/>
                <a:uLnTx/>
                <a:uFillTx/>
                <a:latin typeface="Segoe UI"/>
                <a:ea typeface="+mn-ea"/>
                <a:cs typeface="+mn-cs"/>
              </a:endParaRPr>
            </a:p>
          </p:txBody>
        </p:sp>
        <p:sp>
          <p:nvSpPr>
            <p:cNvPr id="130" name="Freeform 125">
              <a:extLst>
                <a:ext uri="{FF2B5EF4-FFF2-40B4-BE49-F238E27FC236}">
                  <a16:creationId xmlns:a16="http://schemas.microsoft.com/office/drawing/2014/main" id="{EC194824-9A24-416E-B480-1DB2D050BC83}"/>
                </a:ext>
              </a:extLst>
            </p:cNvPr>
            <p:cNvSpPr>
              <a:spLocks/>
            </p:cNvSpPr>
            <p:nvPr/>
          </p:nvSpPr>
          <p:spPr bwMode="auto">
            <a:xfrm>
              <a:off x="8359583" y="1024698"/>
              <a:ext cx="3175" cy="174625"/>
            </a:xfrm>
            <a:custGeom>
              <a:avLst/>
              <a:gdLst>
                <a:gd name="T0" fmla="*/ 2 w 2"/>
                <a:gd name="T1" fmla="*/ 0 h 110"/>
                <a:gd name="T2" fmla="*/ 0 w 2"/>
                <a:gd name="T3" fmla="*/ 110 h 110"/>
                <a:gd name="T4" fmla="*/ 2 w 2"/>
                <a:gd name="T5" fmla="*/ 110 h 110"/>
                <a:gd name="T6" fmla="*/ 2 w 2"/>
                <a:gd name="T7" fmla="*/ 0 h 110"/>
                <a:gd name="T8" fmla="*/ 2 w 2"/>
                <a:gd name="T9" fmla="*/ 0 h 110"/>
              </a:gdLst>
              <a:ahLst/>
              <a:cxnLst>
                <a:cxn ang="0">
                  <a:pos x="T0" y="T1"/>
                </a:cxn>
                <a:cxn ang="0">
                  <a:pos x="T2" y="T3"/>
                </a:cxn>
                <a:cxn ang="0">
                  <a:pos x="T4" y="T5"/>
                </a:cxn>
                <a:cxn ang="0">
                  <a:pos x="T6" y="T7"/>
                </a:cxn>
                <a:cxn ang="0">
                  <a:pos x="T8" y="T9"/>
                </a:cxn>
              </a:cxnLst>
              <a:rect l="0" t="0" r="r" b="b"/>
              <a:pathLst>
                <a:path w="2" h="110">
                  <a:moveTo>
                    <a:pt x="2" y="0"/>
                  </a:moveTo>
                  <a:lnTo>
                    <a:pt x="0" y="110"/>
                  </a:lnTo>
                  <a:lnTo>
                    <a:pt x="2" y="110"/>
                  </a:lnTo>
                  <a:lnTo>
                    <a:pt x="2" y="0"/>
                  </a:lnTo>
                  <a:lnTo>
                    <a:pt x="2" y="0"/>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31" name="Freeform 123">
              <a:extLst>
                <a:ext uri="{FF2B5EF4-FFF2-40B4-BE49-F238E27FC236}">
                  <a16:creationId xmlns:a16="http://schemas.microsoft.com/office/drawing/2014/main" id="{E9A79A02-B58B-4E21-B6B2-E4AA4E92E9B0}"/>
                </a:ext>
              </a:extLst>
            </p:cNvPr>
            <p:cNvSpPr>
              <a:spLocks/>
            </p:cNvSpPr>
            <p:nvPr/>
          </p:nvSpPr>
          <p:spPr bwMode="auto">
            <a:xfrm>
              <a:off x="8175433" y="989773"/>
              <a:ext cx="193314" cy="209550"/>
            </a:xfrm>
            <a:custGeom>
              <a:avLst/>
              <a:gdLst>
                <a:gd name="T0" fmla="*/ 72 w 72"/>
                <a:gd name="T1" fmla="*/ 83 h 83"/>
                <a:gd name="T2" fmla="*/ 72 w 72"/>
                <a:gd name="T3" fmla="*/ 14 h 83"/>
                <a:gd name="T4" fmla="*/ 47 w 72"/>
                <a:gd name="T5" fmla="*/ 0 h 83"/>
                <a:gd name="T6" fmla="*/ 21 w 72"/>
                <a:gd name="T7" fmla="*/ 14 h 83"/>
                <a:gd name="T8" fmla="*/ 0 w 72"/>
                <a:gd name="T9" fmla="*/ 5 h 83"/>
                <a:gd name="T10" fmla="*/ 0 w 72"/>
                <a:gd name="T11" fmla="*/ 57 h 83"/>
                <a:gd name="T12" fmla="*/ 72 w 72"/>
                <a:gd name="T13" fmla="*/ 83 h 83"/>
              </a:gdLst>
              <a:ahLst/>
              <a:cxnLst>
                <a:cxn ang="0">
                  <a:pos x="T0" y="T1"/>
                </a:cxn>
                <a:cxn ang="0">
                  <a:pos x="T2" y="T3"/>
                </a:cxn>
                <a:cxn ang="0">
                  <a:pos x="T4" y="T5"/>
                </a:cxn>
                <a:cxn ang="0">
                  <a:pos x="T6" y="T7"/>
                </a:cxn>
                <a:cxn ang="0">
                  <a:pos x="T8" y="T9"/>
                </a:cxn>
                <a:cxn ang="0">
                  <a:pos x="T10" y="T11"/>
                </a:cxn>
                <a:cxn ang="0">
                  <a:pos x="T12" y="T13"/>
                </a:cxn>
              </a:cxnLst>
              <a:rect l="0" t="0" r="r" b="b"/>
              <a:pathLst>
                <a:path w="72" h="83">
                  <a:moveTo>
                    <a:pt x="72" y="83"/>
                  </a:moveTo>
                  <a:cubicBezTo>
                    <a:pt x="72" y="14"/>
                    <a:pt x="72" y="14"/>
                    <a:pt x="72" y="14"/>
                  </a:cubicBezTo>
                  <a:cubicBezTo>
                    <a:pt x="61" y="14"/>
                    <a:pt x="52" y="8"/>
                    <a:pt x="47" y="0"/>
                  </a:cubicBezTo>
                  <a:cubicBezTo>
                    <a:pt x="41" y="8"/>
                    <a:pt x="32" y="14"/>
                    <a:pt x="21" y="14"/>
                  </a:cubicBezTo>
                  <a:cubicBezTo>
                    <a:pt x="13" y="14"/>
                    <a:pt x="6" y="10"/>
                    <a:pt x="0" y="5"/>
                  </a:cubicBezTo>
                  <a:cubicBezTo>
                    <a:pt x="0" y="57"/>
                    <a:pt x="0" y="57"/>
                    <a:pt x="0" y="57"/>
                  </a:cubicBezTo>
                  <a:cubicBezTo>
                    <a:pt x="0" y="71"/>
                    <a:pt x="32" y="83"/>
                    <a:pt x="72" y="83"/>
                  </a:cubicBezTo>
                  <a:close/>
                </a:path>
              </a:pathLst>
            </a:custGeom>
            <a:solidFill>
              <a:srgbClr val="50E6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32" name="Freeform 124">
              <a:extLst>
                <a:ext uri="{FF2B5EF4-FFF2-40B4-BE49-F238E27FC236}">
                  <a16:creationId xmlns:a16="http://schemas.microsoft.com/office/drawing/2014/main" id="{951225D5-DE7D-4D5F-AAA8-57815BA09DA9}"/>
                </a:ext>
              </a:extLst>
            </p:cNvPr>
            <p:cNvSpPr>
              <a:spLocks/>
            </p:cNvSpPr>
            <p:nvPr/>
          </p:nvSpPr>
          <p:spPr bwMode="auto">
            <a:xfrm>
              <a:off x="8359222" y="989773"/>
              <a:ext cx="189274" cy="209550"/>
            </a:xfrm>
            <a:custGeom>
              <a:avLst/>
              <a:gdLst>
                <a:gd name="T0" fmla="*/ 51 w 73"/>
                <a:gd name="T1" fmla="*/ 14 h 83"/>
                <a:gd name="T2" fmla="*/ 25 w 73"/>
                <a:gd name="T3" fmla="*/ 0 h 83"/>
                <a:gd name="T4" fmla="*/ 0 w 73"/>
                <a:gd name="T5" fmla="*/ 14 h 83"/>
                <a:gd name="T6" fmla="*/ 0 w 73"/>
                <a:gd name="T7" fmla="*/ 83 h 83"/>
                <a:gd name="T8" fmla="*/ 73 w 73"/>
                <a:gd name="T9" fmla="*/ 57 h 83"/>
                <a:gd name="T10" fmla="*/ 73 w 73"/>
                <a:gd name="T11" fmla="*/ 4 h 83"/>
                <a:gd name="T12" fmla="*/ 51 w 73"/>
                <a:gd name="T13" fmla="*/ 14 h 83"/>
              </a:gdLst>
              <a:ahLst/>
              <a:cxnLst>
                <a:cxn ang="0">
                  <a:pos x="T0" y="T1"/>
                </a:cxn>
                <a:cxn ang="0">
                  <a:pos x="T2" y="T3"/>
                </a:cxn>
                <a:cxn ang="0">
                  <a:pos x="T4" y="T5"/>
                </a:cxn>
                <a:cxn ang="0">
                  <a:pos x="T6" y="T7"/>
                </a:cxn>
                <a:cxn ang="0">
                  <a:pos x="T8" y="T9"/>
                </a:cxn>
                <a:cxn ang="0">
                  <a:pos x="T10" y="T11"/>
                </a:cxn>
                <a:cxn ang="0">
                  <a:pos x="T12" y="T13"/>
                </a:cxn>
              </a:cxnLst>
              <a:rect l="0" t="0" r="r" b="b"/>
              <a:pathLst>
                <a:path w="73" h="83">
                  <a:moveTo>
                    <a:pt x="51" y="14"/>
                  </a:moveTo>
                  <a:cubicBezTo>
                    <a:pt x="40" y="14"/>
                    <a:pt x="30" y="8"/>
                    <a:pt x="25" y="0"/>
                  </a:cubicBezTo>
                  <a:cubicBezTo>
                    <a:pt x="20" y="8"/>
                    <a:pt x="11" y="13"/>
                    <a:pt x="0" y="14"/>
                  </a:cubicBezTo>
                  <a:cubicBezTo>
                    <a:pt x="0" y="83"/>
                    <a:pt x="0" y="83"/>
                    <a:pt x="0" y="83"/>
                  </a:cubicBezTo>
                  <a:cubicBezTo>
                    <a:pt x="40" y="83"/>
                    <a:pt x="73" y="71"/>
                    <a:pt x="73" y="57"/>
                  </a:cubicBezTo>
                  <a:cubicBezTo>
                    <a:pt x="73" y="4"/>
                    <a:pt x="73" y="4"/>
                    <a:pt x="73" y="4"/>
                  </a:cubicBezTo>
                  <a:cubicBezTo>
                    <a:pt x="68" y="10"/>
                    <a:pt x="60" y="14"/>
                    <a:pt x="51" y="14"/>
                  </a:cubicBezTo>
                  <a:close/>
                </a:path>
              </a:pathLst>
            </a:custGeom>
            <a:solidFill>
              <a:srgbClr val="50E6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pic>
        <p:nvPicPr>
          <p:cNvPr id="133" name="Graphic 132">
            <a:extLst>
              <a:ext uri="{FF2B5EF4-FFF2-40B4-BE49-F238E27FC236}">
                <a16:creationId xmlns:a16="http://schemas.microsoft.com/office/drawing/2014/main" id="{5A6896D4-1C2E-40FB-9971-81EEB75CCCAA}"/>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537773" y="5356475"/>
            <a:ext cx="930421" cy="930421"/>
          </a:xfrm>
          <a:prstGeom prst="rect">
            <a:avLst/>
          </a:prstGeom>
        </p:spPr>
      </p:pic>
      <p:sp>
        <p:nvSpPr>
          <p:cNvPr id="134" name="Rectangle 133">
            <a:extLst>
              <a:ext uri="{FF2B5EF4-FFF2-40B4-BE49-F238E27FC236}">
                <a16:creationId xmlns:a16="http://schemas.microsoft.com/office/drawing/2014/main" id="{09012272-6D2F-40E1-A993-FBFE792AFD6D}"/>
              </a:ext>
            </a:extLst>
          </p:cNvPr>
          <p:cNvSpPr/>
          <p:nvPr/>
        </p:nvSpPr>
        <p:spPr>
          <a:xfrm>
            <a:off x="2105411" y="5700772"/>
            <a:ext cx="1457309"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Single service</a:t>
            </a:r>
          </a:p>
        </p:txBody>
      </p:sp>
      <p:cxnSp>
        <p:nvCxnSpPr>
          <p:cNvPr id="135" name="Straight Arrow Connector 134">
            <a:extLst>
              <a:ext uri="{FF2B5EF4-FFF2-40B4-BE49-F238E27FC236}">
                <a16:creationId xmlns:a16="http://schemas.microsoft.com/office/drawing/2014/main" id="{92ADC502-1A9A-4FFD-B1EC-FBCC0884371B}"/>
              </a:ext>
            </a:extLst>
          </p:cNvPr>
          <p:cNvCxnSpPr>
            <a:cxnSpLocks/>
          </p:cNvCxnSpPr>
          <p:nvPr/>
        </p:nvCxnSpPr>
        <p:spPr>
          <a:xfrm flipV="1">
            <a:off x="2703986" y="5251983"/>
            <a:ext cx="0" cy="319941"/>
          </a:xfrm>
          <a:prstGeom prst="straightConnector1">
            <a:avLst/>
          </a:prstGeom>
          <a:ln w="9525">
            <a:solidFill>
              <a:schemeClr val="accent1"/>
            </a:solidFill>
            <a:headEnd type="oval" w="sm" len="sm"/>
            <a:tailEnd type="none" w="med" len="sm"/>
          </a:ln>
        </p:spPr>
        <p:style>
          <a:lnRef idx="1">
            <a:schemeClr val="accent1"/>
          </a:lnRef>
          <a:fillRef idx="0">
            <a:schemeClr val="accent1"/>
          </a:fillRef>
          <a:effectRef idx="0">
            <a:schemeClr val="accent1"/>
          </a:effectRef>
          <a:fontRef idx="minor">
            <a:schemeClr val="tx1"/>
          </a:fontRef>
        </p:style>
      </p:cxnSp>
      <p:sp>
        <p:nvSpPr>
          <p:cNvPr id="136" name="Right Brace 135">
            <a:extLst>
              <a:ext uri="{FF2B5EF4-FFF2-40B4-BE49-F238E27FC236}">
                <a16:creationId xmlns:a16="http://schemas.microsoft.com/office/drawing/2014/main" id="{5B2713FD-7BBE-4690-810F-5FEF30B919F2}"/>
              </a:ext>
            </a:extLst>
          </p:cNvPr>
          <p:cNvSpPr/>
          <p:nvPr/>
        </p:nvSpPr>
        <p:spPr>
          <a:xfrm rot="5400000">
            <a:off x="2547498" y="4361366"/>
            <a:ext cx="318977" cy="1462254"/>
          </a:xfrm>
          <a:prstGeom prst="rightBrace">
            <a:avLst>
              <a:gd name="adj1" fmla="val 51666"/>
              <a:gd name="adj2" fmla="val 50000"/>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75546131"/>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ACB233-3C09-4982-BE47-362847EA7E8E}"/>
              </a:ext>
            </a:extLst>
          </p:cNvPr>
          <p:cNvSpPr>
            <a:spLocks noGrp="1"/>
          </p:cNvSpPr>
          <p:nvPr>
            <p:ph type="body" sz="quarter" idx="10"/>
          </p:nvPr>
        </p:nvSpPr>
        <p:spPr/>
        <p:txBody>
          <a:bodyPr/>
          <a:lstStyle/>
          <a:p>
            <a:r>
              <a:rPr lang="en-AU" dirty="0"/>
              <a:t>High performance HDFS Endpoint to Azure Blob Storage</a:t>
            </a:r>
          </a:p>
        </p:txBody>
      </p:sp>
      <p:sp>
        <p:nvSpPr>
          <p:cNvPr id="3" name="Title 2">
            <a:extLst>
              <a:ext uri="{FF2B5EF4-FFF2-40B4-BE49-F238E27FC236}">
                <a16:creationId xmlns:a16="http://schemas.microsoft.com/office/drawing/2014/main" id="{BD434BBE-0B4E-444E-9955-D87533C98ED5}"/>
              </a:ext>
            </a:extLst>
          </p:cNvPr>
          <p:cNvSpPr>
            <a:spLocks noGrp="1"/>
          </p:cNvSpPr>
          <p:nvPr>
            <p:ph type="title"/>
          </p:nvPr>
        </p:nvSpPr>
        <p:spPr/>
        <p:txBody>
          <a:bodyPr/>
          <a:lstStyle/>
          <a:p>
            <a:r>
              <a:rPr lang="en-AU" dirty="0"/>
              <a:t>Azure Data Lake Storage Gen2</a:t>
            </a:r>
          </a:p>
        </p:txBody>
      </p:sp>
      <p:sp>
        <p:nvSpPr>
          <p:cNvPr id="23" name="Rectangle 22">
            <a:extLst>
              <a:ext uri="{FF2B5EF4-FFF2-40B4-BE49-F238E27FC236}">
                <a16:creationId xmlns:a16="http://schemas.microsoft.com/office/drawing/2014/main" id="{6F9B4671-69AC-4384-B311-60ED23082E1D}"/>
              </a:ext>
            </a:extLst>
          </p:cNvPr>
          <p:cNvSpPr/>
          <p:nvPr/>
        </p:nvSpPr>
        <p:spPr bwMode="auto">
          <a:xfrm>
            <a:off x="577687" y="1953998"/>
            <a:ext cx="11018520" cy="4243450"/>
          </a:xfrm>
          <a:prstGeom prst="rect">
            <a:avLst/>
          </a:prstGeom>
          <a:solidFill>
            <a:srgbClr val="BDD7EE">
              <a:alpha val="3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710593" rtl="0" eaLnBrk="1" fontAlgn="auto" latinLnBrk="0" hangingPunct="1">
              <a:lnSpc>
                <a:spcPct val="100000"/>
              </a:lnSpc>
              <a:spcBef>
                <a:spcPct val="0"/>
              </a:spcBef>
              <a:spcAft>
                <a:spcPct val="35000"/>
              </a:spcAft>
              <a:buClrTx/>
              <a:buSzTx/>
              <a:buFontTx/>
              <a:buNone/>
              <a:tabLst/>
              <a:defRPr/>
            </a:pPr>
            <a:endParaRPr kumimoji="0" lang="en-US" sz="700" b="0" i="0" u="none" strike="noStrike" kern="0" cap="none" spc="0" normalizeH="0" baseline="0" noProof="0" err="1">
              <a:ln>
                <a:noFill/>
              </a:ln>
              <a:solidFill>
                <a:srgbClr val="0078D7"/>
              </a:solidFill>
              <a:effectLst/>
              <a:uLnTx/>
              <a:uFillTx/>
              <a:latin typeface="Segoe UI Semibold" panose="020B0702040204020203" pitchFamily="34" charset="0"/>
              <a:ea typeface="+mn-ea"/>
              <a:cs typeface="Segoe UI Semibold" panose="020B0702040204020203" pitchFamily="34" charset="0"/>
            </a:endParaRPr>
          </a:p>
        </p:txBody>
      </p:sp>
      <p:sp>
        <p:nvSpPr>
          <p:cNvPr id="24" name="Rectangle 23">
            <a:extLst>
              <a:ext uri="{FF2B5EF4-FFF2-40B4-BE49-F238E27FC236}">
                <a16:creationId xmlns:a16="http://schemas.microsoft.com/office/drawing/2014/main" id="{7AD6E134-4CA6-6245-8C34-05A5D9DD8770}"/>
              </a:ext>
            </a:extLst>
          </p:cNvPr>
          <p:cNvSpPr/>
          <p:nvPr/>
        </p:nvSpPr>
        <p:spPr bwMode="auto">
          <a:xfrm>
            <a:off x="832537" y="2192573"/>
            <a:ext cx="10526925" cy="2165429"/>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ts val="0"/>
              </a:spcBef>
              <a:spcAft>
                <a:spcPts val="600"/>
              </a:spcAft>
              <a:buClrTx/>
              <a:buSzTx/>
              <a:buFontTx/>
              <a:buNone/>
              <a:tabLst/>
              <a:defRPr/>
            </a:pPr>
            <a:r>
              <a:rPr kumimoji="0" lang="en-US" sz="1400" b="1" i="0" u="none" strike="noStrike" kern="1200" cap="none" spc="0" normalizeH="0" baseline="0" noProof="0">
                <a:ln>
                  <a:noFill/>
                </a:ln>
                <a:solidFill>
                  <a:srgbClr val="4472C4"/>
                </a:solidFill>
                <a:effectLst/>
                <a:uLnTx/>
                <a:uFillTx/>
                <a:latin typeface="Segoe UI Semibold" panose="020B0502040204020203" pitchFamily="34" charset="0"/>
                <a:ea typeface="+mn-ea"/>
                <a:cs typeface="Segoe UI Semibold" panose="020B0502040204020203" pitchFamily="34" charset="0"/>
              </a:rPr>
              <a:t>Hierarchical file system</a:t>
            </a:r>
          </a:p>
        </p:txBody>
      </p:sp>
      <p:grpSp>
        <p:nvGrpSpPr>
          <p:cNvPr id="25" name="Group 24">
            <a:extLst>
              <a:ext uri="{FF2B5EF4-FFF2-40B4-BE49-F238E27FC236}">
                <a16:creationId xmlns:a16="http://schemas.microsoft.com/office/drawing/2014/main" id="{229C7107-7645-E040-8A7A-CC80D01B7575}"/>
              </a:ext>
            </a:extLst>
          </p:cNvPr>
          <p:cNvGrpSpPr/>
          <p:nvPr/>
        </p:nvGrpSpPr>
        <p:grpSpPr>
          <a:xfrm>
            <a:off x="2322943" y="3720673"/>
            <a:ext cx="8256853" cy="467118"/>
            <a:chOff x="1023600" y="2746829"/>
            <a:chExt cx="9474956" cy="1202200"/>
          </a:xfrm>
        </p:grpSpPr>
        <p:sp>
          <p:nvSpPr>
            <p:cNvPr id="47" name="Rectangle 46">
              <a:extLst>
                <a:ext uri="{FF2B5EF4-FFF2-40B4-BE49-F238E27FC236}">
                  <a16:creationId xmlns:a16="http://schemas.microsoft.com/office/drawing/2014/main" id="{883C0AB1-BD19-3E40-95E1-826EFBC26131}"/>
                </a:ext>
              </a:extLst>
            </p:cNvPr>
            <p:cNvSpPr/>
            <p:nvPr/>
          </p:nvSpPr>
          <p:spPr bwMode="auto">
            <a:xfrm>
              <a:off x="1023600" y="2746829"/>
              <a:ext cx="3041988" cy="1202200"/>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black"/>
                  </a:solidFill>
                  <a:effectLst/>
                  <a:uLnTx/>
                  <a:uFillTx/>
                  <a:latin typeface="Segoe UI Semibold" panose="020B0502040204020203" pitchFamily="34" charset="0"/>
                  <a:ea typeface="Segoe UI" panose="020B0502040204020203" pitchFamily="34" charset="0"/>
                  <a:cs typeface="Segoe UI Semibold" panose="020B0502040204020203" pitchFamily="34" charset="0"/>
                </a:rPr>
                <a:t>Security</a:t>
              </a:r>
              <a:endParaRPr kumimoji="0" lang="en-US" sz="1200" b="1"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502040204020203" pitchFamily="34" charset="0"/>
                <a:ea typeface="+mn-ea"/>
                <a:cs typeface="Segoe UI Semibold" panose="020B0502040204020203" pitchFamily="34" charset="0"/>
              </a:endParaRPr>
            </a:p>
          </p:txBody>
        </p:sp>
        <p:sp>
          <p:nvSpPr>
            <p:cNvPr id="48" name="Rectangle 47">
              <a:extLst>
                <a:ext uri="{FF2B5EF4-FFF2-40B4-BE49-F238E27FC236}">
                  <a16:creationId xmlns:a16="http://schemas.microsoft.com/office/drawing/2014/main" id="{CF2C8044-4B52-E34A-A83D-25DFDA2DD060}"/>
                </a:ext>
              </a:extLst>
            </p:cNvPr>
            <p:cNvSpPr/>
            <p:nvPr/>
          </p:nvSpPr>
          <p:spPr bwMode="auto">
            <a:xfrm>
              <a:off x="4240084" y="2746829"/>
              <a:ext cx="3041988" cy="1202200"/>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black"/>
                  </a:solidFill>
                  <a:effectLst/>
                  <a:uLnTx/>
                  <a:uFillTx/>
                  <a:latin typeface="Segoe UI Semibold" panose="020B0502040204020203" pitchFamily="34" charset="0"/>
                  <a:ea typeface="Segoe UI" panose="020B0502040204020203" pitchFamily="34" charset="0"/>
                  <a:cs typeface="Segoe UI Semibold" panose="020B0502040204020203" pitchFamily="34" charset="0"/>
                </a:rPr>
                <a:t>Performance</a:t>
              </a:r>
              <a:endParaRPr kumimoji="0" lang="en-US" sz="1200" b="1"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502040204020203" pitchFamily="34" charset="0"/>
                <a:ea typeface="+mn-ea"/>
                <a:cs typeface="Segoe UI Semibold" panose="020B0502040204020203" pitchFamily="34" charset="0"/>
              </a:endParaRPr>
            </a:p>
          </p:txBody>
        </p:sp>
        <p:sp>
          <p:nvSpPr>
            <p:cNvPr id="49" name="Rectangle 48">
              <a:extLst>
                <a:ext uri="{FF2B5EF4-FFF2-40B4-BE49-F238E27FC236}">
                  <a16:creationId xmlns:a16="http://schemas.microsoft.com/office/drawing/2014/main" id="{D1EDEB44-9C45-7F48-9FD9-B07C26B7C152}"/>
                </a:ext>
              </a:extLst>
            </p:cNvPr>
            <p:cNvSpPr/>
            <p:nvPr/>
          </p:nvSpPr>
          <p:spPr bwMode="auto">
            <a:xfrm>
              <a:off x="7456568" y="2746829"/>
              <a:ext cx="3041988" cy="1202200"/>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black"/>
                  </a:solidFill>
                  <a:effectLst/>
                  <a:uLnTx/>
                  <a:uFillTx/>
                  <a:latin typeface="Segoe UI Semibold" panose="020B0502040204020203" pitchFamily="34" charset="0"/>
                  <a:ea typeface="Segoe UI" panose="020B0502040204020203" pitchFamily="34" charset="0"/>
                  <a:cs typeface="Segoe UI Semibold" panose="020B0502040204020203" pitchFamily="34" charset="0"/>
                </a:rPr>
                <a:t>Scale and cost effectiveness</a:t>
              </a:r>
              <a:endParaRPr kumimoji="0" lang="en-US" sz="1200" b="1"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502040204020203" pitchFamily="34" charset="0"/>
                <a:ea typeface="+mn-ea"/>
                <a:cs typeface="Segoe UI Semibold" panose="020B0502040204020203" pitchFamily="34" charset="0"/>
              </a:endParaRPr>
            </a:p>
          </p:txBody>
        </p:sp>
      </p:grpSp>
      <p:pic>
        <p:nvPicPr>
          <p:cNvPr id="26" name="Graphic 45">
            <a:extLst>
              <a:ext uri="{FF2B5EF4-FFF2-40B4-BE49-F238E27FC236}">
                <a16:creationId xmlns:a16="http://schemas.microsoft.com/office/drawing/2014/main" id="{63180FCE-0F0E-AB4C-A5EE-D3C3C0AE630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961851" y="3636166"/>
            <a:ext cx="671852" cy="671852"/>
          </a:xfrm>
          <a:prstGeom prst="rect">
            <a:avLst/>
          </a:prstGeom>
        </p:spPr>
      </p:pic>
      <p:sp>
        <p:nvSpPr>
          <p:cNvPr id="27" name="Rectangle 26">
            <a:extLst>
              <a:ext uri="{FF2B5EF4-FFF2-40B4-BE49-F238E27FC236}">
                <a16:creationId xmlns:a16="http://schemas.microsoft.com/office/drawing/2014/main" id="{0CF669EF-A2D4-4B45-96BC-ACE88CC1C153}"/>
              </a:ext>
            </a:extLst>
          </p:cNvPr>
          <p:cNvSpPr/>
          <p:nvPr/>
        </p:nvSpPr>
        <p:spPr bwMode="auto">
          <a:xfrm>
            <a:off x="832537" y="4526956"/>
            <a:ext cx="10526925" cy="1438407"/>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ts val="0"/>
              </a:spcBef>
              <a:spcAft>
                <a:spcPts val="600"/>
              </a:spcAft>
              <a:buClrTx/>
              <a:buSzTx/>
              <a:buFontTx/>
              <a:buNone/>
              <a:tabLst/>
              <a:defRPr/>
            </a:pPr>
            <a:r>
              <a:rPr kumimoji="0" lang="en-US" sz="1400" b="1" i="0" u="none" strike="noStrike" kern="1200" cap="none" spc="0" normalizeH="0" baseline="0" noProof="0">
                <a:ln>
                  <a:noFill/>
                </a:ln>
                <a:solidFill>
                  <a:srgbClr val="4472C4"/>
                </a:solidFill>
                <a:effectLst/>
                <a:uLnTx/>
                <a:uFillTx/>
                <a:latin typeface="Segoe UI Semibold" panose="020B0502040204020203" pitchFamily="34" charset="0"/>
                <a:ea typeface="+mn-ea"/>
                <a:cs typeface="Segoe UI Semibold" panose="020B0502040204020203" pitchFamily="34" charset="0"/>
              </a:rPr>
              <a:t>Common Blob storage foundation</a:t>
            </a:r>
          </a:p>
        </p:txBody>
      </p:sp>
      <p:grpSp>
        <p:nvGrpSpPr>
          <p:cNvPr id="28" name="Group 27">
            <a:extLst>
              <a:ext uri="{FF2B5EF4-FFF2-40B4-BE49-F238E27FC236}">
                <a16:creationId xmlns:a16="http://schemas.microsoft.com/office/drawing/2014/main" id="{EA91803D-32F0-E343-9807-F9EBB52A0BD3}"/>
              </a:ext>
            </a:extLst>
          </p:cNvPr>
          <p:cNvGrpSpPr/>
          <p:nvPr/>
        </p:nvGrpSpPr>
        <p:grpSpPr>
          <a:xfrm>
            <a:off x="1013024" y="5007557"/>
            <a:ext cx="10121586" cy="717964"/>
            <a:chOff x="1023601" y="2743363"/>
            <a:chExt cx="9474955" cy="1205666"/>
          </a:xfrm>
        </p:grpSpPr>
        <p:sp>
          <p:nvSpPr>
            <p:cNvPr id="44" name="Rectangle 43">
              <a:extLst>
                <a:ext uri="{FF2B5EF4-FFF2-40B4-BE49-F238E27FC236}">
                  <a16:creationId xmlns:a16="http://schemas.microsoft.com/office/drawing/2014/main" id="{BC3DC8C6-B68C-E04A-8FB2-D25F387FB09E}"/>
                </a:ext>
              </a:extLst>
            </p:cNvPr>
            <p:cNvSpPr/>
            <p:nvPr/>
          </p:nvSpPr>
          <p:spPr bwMode="auto">
            <a:xfrm>
              <a:off x="1023601" y="2746829"/>
              <a:ext cx="2119688" cy="1202200"/>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102" rtl="0" eaLnBrk="1" fontAlgn="base" latinLnBrk="0" hangingPunct="1">
                <a:lnSpc>
                  <a:spcPct val="90000"/>
                </a:lnSpc>
                <a:spcBef>
                  <a:spcPct val="0"/>
                </a:spcBef>
                <a:spcAft>
                  <a:spcPct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Segoe UI Semibold" panose="020B0502040204020203" pitchFamily="34" charset="0"/>
                  <a:ea typeface="+mn-ea"/>
                  <a:cs typeface="Segoe UI Semibold" panose="020B0502040204020203" pitchFamily="34" charset="0"/>
                </a:rPr>
                <a:t>Common SDK, Tools, Control Plane</a:t>
              </a:r>
            </a:p>
          </p:txBody>
        </p:sp>
        <p:sp>
          <p:nvSpPr>
            <p:cNvPr id="45" name="Rectangle 44">
              <a:extLst>
                <a:ext uri="{FF2B5EF4-FFF2-40B4-BE49-F238E27FC236}">
                  <a16:creationId xmlns:a16="http://schemas.microsoft.com/office/drawing/2014/main" id="{4B441540-CB4B-A14A-8B2B-5D5E0BB2D577}"/>
                </a:ext>
              </a:extLst>
            </p:cNvPr>
            <p:cNvSpPr/>
            <p:nvPr/>
          </p:nvSpPr>
          <p:spPr bwMode="auto">
            <a:xfrm>
              <a:off x="5761079" y="2743363"/>
              <a:ext cx="2211492" cy="1202200"/>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ts val="0"/>
                </a:spcBef>
                <a:spcAft>
                  <a:spcPts val="600"/>
                </a:spcAft>
                <a:buClrTx/>
                <a:buSzTx/>
                <a:buFontTx/>
                <a:buNone/>
                <a:tabLst/>
                <a:defRPr/>
              </a:pPr>
              <a:r>
                <a:rPr kumimoji="0" lang="en-US" sz="1000" b="1" i="0" u="none" strike="noStrike" kern="1200" cap="none" spc="0" normalizeH="0" baseline="0" noProof="0">
                  <a:ln>
                    <a:noFill/>
                  </a:ln>
                  <a:solidFill>
                    <a:prstClr val="black"/>
                  </a:solidFill>
                  <a:effectLst/>
                  <a:uLnTx/>
                  <a:uFillTx/>
                  <a:latin typeface="Segoe UI Semibold" panose="020B0502040204020203" pitchFamily="34" charset="0"/>
                  <a:ea typeface="Segoe UI" panose="020B0502040204020203" pitchFamily="34" charset="0"/>
                  <a:cs typeface="Segoe UI Semibold" panose="020B0502040204020203" pitchFamily="34" charset="0"/>
                </a:rPr>
                <a:t>AAD integration, RBAC, Storage account security </a:t>
              </a:r>
              <a:endParaRPr kumimoji="0" lang="en-US" sz="1000" b="1"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502040204020203" pitchFamily="34" charset="0"/>
                <a:ea typeface="+mn-ea"/>
                <a:cs typeface="Segoe UI Semibold" panose="020B0502040204020203" pitchFamily="34" charset="0"/>
              </a:endParaRPr>
            </a:p>
          </p:txBody>
        </p:sp>
        <p:sp>
          <p:nvSpPr>
            <p:cNvPr id="46" name="Rectangle 45">
              <a:extLst>
                <a:ext uri="{FF2B5EF4-FFF2-40B4-BE49-F238E27FC236}">
                  <a16:creationId xmlns:a16="http://schemas.microsoft.com/office/drawing/2014/main" id="{A8705D33-B376-EA46-B95B-14A84945A30E}"/>
                </a:ext>
              </a:extLst>
            </p:cNvPr>
            <p:cNvSpPr/>
            <p:nvPr/>
          </p:nvSpPr>
          <p:spPr bwMode="auto">
            <a:xfrm>
              <a:off x="8194191" y="2746829"/>
              <a:ext cx="2304365" cy="1202200"/>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ts val="0"/>
                </a:spcBef>
                <a:spcAft>
                  <a:spcPts val="600"/>
                </a:spcAft>
                <a:buClrTx/>
                <a:buSzTx/>
                <a:buFontTx/>
                <a:buNone/>
                <a:tabLst/>
                <a:defRPr/>
              </a:pPr>
              <a:r>
                <a:rPr kumimoji="0" lang="en-US" sz="1000" b="1" i="0" u="none" strike="noStrike" kern="1200" cap="none" spc="0" normalizeH="0" baseline="0" noProof="0">
                  <a:ln>
                    <a:noFill/>
                  </a:ln>
                  <a:solidFill>
                    <a:prstClr val="black"/>
                  </a:solidFill>
                  <a:effectLst/>
                  <a:uLnTx/>
                  <a:uFillTx/>
                  <a:latin typeface="Segoe UI Semibold" panose="020B0502040204020203" pitchFamily="34" charset="0"/>
                  <a:ea typeface="Segoe UI" panose="020B0502040204020203" pitchFamily="34" charset="0"/>
                  <a:cs typeface="Segoe UI Semibold" panose="020B0502040204020203" pitchFamily="34" charset="0"/>
                </a:rPr>
                <a:t>HA/DR support through ZRS and RA-GRS  </a:t>
              </a:r>
              <a:endParaRPr kumimoji="0" lang="en-US" sz="1000" b="1"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502040204020203" pitchFamily="34" charset="0"/>
                <a:ea typeface="+mn-ea"/>
                <a:cs typeface="Segoe UI Semibold" panose="020B0502040204020203" pitchFamily="34" charset="0"/>
              </a:endParaRPr>
            </a:p>
          </p:txBody>
        </p:sp>
      </p:grpSp>
      <p:pic>
        <p:nvPicPr>
          <p:cNvPr id="29" name="Graphic 55">
            <a:extLst>
              <a:ext uri="{FF2B5EF4-FFF2-40B4-BE49-F238E27FC236}">
                <a16:creationId xmlns:a16="http://schemas.microsoft.com/office/drawing/2014/main" id="{60F1904A-0614-DB45-98D7-02F07F5A3C0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365045" y="3751674"/>
            <a:ext cx="440836" cy="440836"/>
          </a:xfrm>
          <a:prstGeom prst="rect">
            <a:avLst/>
          </a:prstGeom>
        </p:spPr>
      </p:pic>
      <p:pic>
        <p:nvPicPr>
          <p:cNvPr id="30" name="Graphic 59">
            <a:extLst>
              <a:ext uri="{FF2B5EF4-FFF2-40B4-BE49-F238E27FC236}">
                <a16:creationId xmlns:a16="http://schemas.microsoft.com/office/drawing/2014/main" id="{CB7A9930-6BC4-EE4C-B556-DE515B208C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7247141" y="3751674"/>
            <a:ext cx="400394" cy="400394"/>
          </a:xfrm>
          <a:prstGeom prst="rect">
            <a:avLst/>
          </a:prstGeom>
        </p:spPr>
      </p:pic>
      <p:grpSp>
        <p:nvGrpSpPr>
          <p:cNvPr id="31" name="Group 30">
            <a:extLst>
              <a:ext uri="{FF2B5EF4-FFF2-40B4-BE49-F238E27FC236}">
                <a16:creationId xmlns:a16="http://schemas.microsoft.com/office/drawing/2014/main" id="{ED9F92B2-6E2F-214E-A6ED-45534F02EB86}"/>
              </a:ext>
            </a:extLst>
          </p:cNvPr>
          <p:cNvGrpSpPr/>
          <p:nvPr/>
        </p:nvGrpSpPr>
        <p:grpSpPr>
          <a:xfrm>
            <a:off x="7823696" y="1841882"/>
            <a:ext cx="302889" cy="290840"/>
            <a:chOff x="1267091" y="1862483"/>
            <a:chExt cx="302889" cy="290840"/>
          </a:xfrm>
        </p:grpSpPr>
        <p:cxnSp>
          <p:nvCxnSpPr>
            <p:cNvPr id="41" name="Straight Connector 40">
              <a:extLst>
                <a:ext uri="{FF2B5EF4-FFF2-40B4-BE49-F238E27FC236}">
                  <a16:creationId xmlns:a16="http://schemas.microsoft.com/office/drawing/2014/main" id="{F95EDC60-95E6-F049-B8A0-66CCE6647807}"/>
                </a:ext>
              </a:extLst>
            </p:cNvPr>
            <p:cNvCxnSpPr>
              <a:cxnSpLocks/>
            </p:cNvCxnSpPr>
            <p:nvPr/>
          </p:nvCxnSpPr>
          <p:spPr>
            <a:xfrm>
              <a:off x="1267091" y="1862483"/>
              <a:ext cx="0" cy="290840"/>
            </a:xfrm>
            <a:prstGeom prst="line">
              <a:avLst/>
            </a:prstGeom>
            <a:ln>
              <a:solidFill>
                <a:schemeClr val="accent1"/>
              </a:solidFill>
              <a:prstDash val="dashDot"/>
              <a:headEnd type="non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208DFED-3FE2-264E-A156-739F3814E1E2}"/>
                </a:ext>
              </a:extLst>
            </p:cNvPr>
            <p:cNvCxnSpPr>
              <a:cxnSpLocks/>
            </p:cNvCxnSpPr>
            <p:nvPr/>
          </p:nvCxnSpPr>
          <p:spPr>
            <a:xfrm>
              <a:off x="1420079" y="1862483"/>
              <a:ext cx="0" cy="290840"/>
            </a:xfrm>
            <a:prstGeom prst="line">
              <a:avLst/>
            </a:prstGeom>
            <a:ln>
              <a:solidFill>
                <a:schemeClr val="accent1"/>
              </a:solidFill>
              <a:prstDash val="dashDot"/>
              <a:headEnd type="non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2BB301B-A883-A84A-933D-39937EB91FD4}"/>
                </a:ext>
              </a:extLst>
            </p:cNvPr>
            <p:cNvCxnSpPr>
              <a:cxnSpLocks/>
            </p:cNvCxnSpPr>
            <p:nvPr/>
          </p:nvCxnSpPr>
          <p:spPr>
            <a:xfrm>
              <a:off x="1569980" y="1862483"/>
              <a:ext cx="0" cy="290840"/>
            </a:xfrm>
            <a:prstGeom prst="line">
              <a:avLst/>
            </a:prstGeom>
            <a:ln>
              <a:solidFill>
                <a:schemeClr val="accent1"/>
              </a:solidFill>
              <a:prstDash val="dashDot"/>
              <a:headEnd type="none" w="med" len="sm"/>
              <a:tailEnd type="triangle" w="med" len="sm"/>
            </a:ln>
          </p:spPr>
          <p:style>
            <a:lnRef idx="1">
              <a:schemeClr val="accent1"/>
            </a:lnRef>
            <a:fillRef idx="0">
              <a:schemeClr val="accent1"/>
            </a:fillRef>
            <a:effectRef idx="0">
              <a:schemeClr val="accent1"/>
            </a:effectRef>
            <a:fontRef idx="minor">
              <a:schemeClr val="tx1"/>
            </a:fontRef>
          </p:style>
        </p:cxnSp>
      </p:grpSp>
      <p:sp>
        <p:nvSpPr>
          <p:cNvPr id="32" name="Rectangle 31">
            <a:extLst>
              <a:ext uri="{FF2B5EF4-FFF2-40B4-BE49-F238E27FC236}">
                <a16:creationId xmlns:a16="http://schemas.microsoft.com/office/drawing/2014/main" id="{B34A9FDD-F3FF-1C45-A2D4-B174B7D7D0BD}"/>
              </a:ext>
            </a:extLst>
          </p:cNvPr>
          <p:cNvSpPr/>
          <p:nvPr/>
        </p:nvSpPr>
        <p:spPr>
          <a:xfrm>
            <a:off x="7615916" y="1486686"/>
            <a:ext cx="1457309"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Blob API</a:t>
            </a:r>
          </a:p>
        </p:txBody>
      </p:sp>
      <p:grpSp>
        <p:nvGrpSpPr>
          <p:cNvPr id="33" name="Group 32">
            <a:extLst>
              <a:ext uri="{FF2B5EF4-FFF2-40B4-BE49-F238E27FC236}">
                <a16:creationId xmlns:a16="http://schemas.microsoft.com/office/drawing/2014/main" id="{7BD7341A-4D35-704C-AEF1-FE5C82F0DF28}"/>
              </a:ext>
            </a:extLst>
          </p:cNvPr>
          <p:cNvGrpSpPr/>
          <p:nvPr/>
        </p:nvGrpSpPr>
        <p:grpSpPr>
          <a:xfrm>
            <a:off x="4613452" y="1846549"/>
            <a:ext cx="302889" cy="290840"/>
            <a:chOff x="1267091" y="1862483"/>
            <a:chExt cx="302889" cy="290840"/>
          </a:xfrm>
        </p:grpSpPr>
        <p:cxnSp>
          <p:nvCxnSpPr>
            <p:cNvPr id="38" name="Straight Connector 37">
              <a:extLst>
                <a:ext uri="{FF2B5EF4-FFF2-40B4-BE49-F238E27FC236}">
                  <a16:creationId xmlns:a16="http://schemas.microsoft.com/office/drawing/2014/main" id="{2714C4AD-8E6A-374D-B716-83EE40DA2843}"/>
                </a:ext>
              </a:extLst>
            </p:cNvPr>
            <p:cNvCxnSpPr>
              <a:cxnSpLocks/>
            </p:cNvCxnSpPr>
            <p:nvPr/>
          </p:nvCxnSpPr>
          <p:spPr>
            <a:xfrm>
              <a:off x="1267091" y="1862483"/>
              <a:ext cx="0" cy="290840"/>
            </a:xfrm>
            <a:prstGeom prst="line">
              <a:avLst/>
            </a:prstGeom>
            <a:ln>
              <a:solidFill>
                <a:schemeClr val="accent1"/>
              </a:solidFill>
              <a:prstDash val="dashDot"/>
              <a:headEnd type="non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CAF9608-5381-6043-83C1-3D940F2A34E0}"/>
                </a:ext>
              </a:extLst>
            </p:cNvPr>
            <p:cNvCxnSpPr>
              <a:cxnSpLocks/>
            </p:cNvCxnSpPr>
            <p:nvPr/>
          </p:nvCxnSpPr>
          <p:spPr>
            <a:xfrm>
              <a:off x="1420079" y="1862483"/>
              <a:ext cx="0" cy="290840"/>
            </a:xfrm>
            <a:prstGeom prst="line">
              <a:avLst/>
            </a:prstGeom>
            <a:ln>
              <a:solidFill>
                <a:schemeClr val="accent1"/>
              </a:solidFill>
              <a:prstDash val="dashDot"/>
              <a:headEnd type="non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8FA0C8E-5642-4549-B4AC-1972B78BC5F4}"/>
                </a:ext>
              </a:extLst>
            </p:cNvPr>
            <p:cNvCxnSpPr>
              <a:cxnSpLocks/>
            </p:cNvCxnSpPr>
            <p:nvPr/>
          </p:nvCxnSpPr>
          <p:spPr>
            <a:xfrm>
              <a:off x="1569980" y="1862483"/>
              <a:ext cx="0" cy="290840"/>
            </a:xfrm>
            <a:prstGeom prst="line">
              <a:avLst/>
            </a:prstGeom>
            <a:ln>
              <a:solidFill>
                <a:schemeClr val="accent1"/>
              </a:solidFill>
              <a:prstDash val="dashDot"/>
              <a:headEnd type="none" w="med" len="sm"/>
              <a:tailEnd type="triangle" w="med" len="sm"/>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21E2E56A-EE1B-CA43-AC1E-01E8C18B1F50}"/>
              </a:ext>
            </a:extLst>
          </p:cNvPr>
          <p:cNvSpPr/>
          <p:nvPr/>
        </p:nvSpPr>
        <p:spPr>
          <a:xfrm>
            <a:off x="4111528" y="1455685"/>
            <a:ext cx="3811483"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ADLS </a:t>
            </a:r>
            <a:r>
              <a:rPr lang="en-US" sz="1600" b="1">
                <a:solidFill>
                  <a:prstClr val="black"/>
                </a:solidFill>
                <a:latin typeface="Segoe UI Semibold" panose="020B0702040204020203" pitchFamily="34" charset="0"/>
                <a:cs typeface="Segoe UI Semibold" panose="020B0702040204020203" pitchFamily="34" charset="0"/>
              </a:rPr>
              <a:t>Gen2 </a:t>
            </a:r>
            <a:r>
              <a:rPr kumimoji="0" lang="en-US" sz="1600" b="1"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rPr>
              <a:t>API</a:t>
            </a:r>
          </a:p>
        </p:txBody>
      </p:sp>
      <p:sp>
        <p:nvSpPr>
          <p:cNvPr id="35" name="Rectangle 34">
            <a:extLst>
              <a:ext uri="{FF2B5EF4-FFF2-40B4-BE49-F238E27FC236}">
                <a16:creationId xmlns:a16="http://schemas.microsoft.com/office/drawing/2014/main" id="{84B9FA3E-7118-4D7E-9143-CD41D6A0C5AF}"/>
              </a:ext>
            </a:extLst>
          </p:cNvPr>
          <p:cNvSpPr/>
          <p:nvPr/>
        </p:nvSpPr>
        <p:spPr bwMode="auto">
          <a:xfrm>
            <a:off x="3676341" y="5004918"/>
            <a:ext cx="1998509" cy="715900"/>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32472" rtl="0" eaLnBrk="1" fontAlgn="base" latinLnBrk="0" hangingPunct="1">
              <a:lnSpc>
                <a:spcPct val="90000"/>
              </a:lnSpc>
              <a:spcBef>
                <a:spcPts val="0"/>
              </a:spcBef>
              <a:spcAft>
                <a:spcPts val="600"/>
              </a:spcAft>
              <a:buClrTx/>
              <a:buSzTx/>
              <a:buFontTx/>
              <a:buNone/>
              <a:tabLst/>
              <a:defRPr/>
            </a:pPr>
            <a:r>
              <a:rPr kumimoji="0" lang="en-US" sz="1000" b="1" i="0" u="none" strike="noStrike" kern="1200" cap="none" spc="0" normalizeH="0" baseline="0" noProof="0">
                <a:ln>
                  <a:noFill/>
                </a:ln>
                <a:solidFill>
                  <a:prstClr val="black"/>
                </a:solidFill>
                <a:effectLst/>
                <a:uLnTx/>
                <a:uFillTx/>
                <a:latin typeface="Segoe UI Semibold" panose="020B0502040204020203" pitchFamily="34" charset="0"/>
                <a:ea typeface="Segoe UI" panose="020B0502040204020203" pitchFamily="34" charset="0"/>
                <a:cs typeface="Segoe UI Semibold" panose="020B0502040204020203" pitchFamily="34" charset="0"/>
              </a:rPr>
              <a:t>Object Tiering and Lifecycle Policy Management</a:t>
            </a:r>
            <a:endParaRPr kumimoji="0" lang="en-US" sz="1000" b="1"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502040204020203" pitchFamily="34" charset="0"/>
              <a:ea typeface="+mn-ea"/>
              <a:cs typeface="Segoe UI Semibold" panose="020B0502040204020203" pitchFamily="34" charset="0"/>
            </a:endParaRPr>
          </a:p>
        </p:txBody>
      </p:sp>
      <p:sp>
        <p:nvSpPr>
          <p:cNvPr id="36" name="Rectangle 35">
            <a:extLst>
              <a:ext uri="{FF2B5EF4-FFF2-40B4-BE49-F238E27FC236}">
                <a16:creationId xmlns:a16="http://schemas.microsoft.com/office/drawing/2014/main" id="{5B8709E5-A459-41CF-8C05-D5D2BAEAC759}"/>
              </a:ext>
            </a:extLst>
          </p:cNvPr>
          <p:cNvSpPr/>
          <p:nvPr/>
        </p:nvSpPr>
        <p:spPr bwMode="auto">
          <a:xfrm>
            <a:off x="6613140" y="2361749"/>
            <a:ext cx="2778701" cy="1205903"/>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102"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Segoe UI Semibold" panose="020B0502040204020203" pitchFamily="34" charset="0"/>
                <a:ea typeface="+mn-ea"/>
                <a:cs typeface="Segoe UI Semibold" panose="020B0502040204020203" pitchFamily="34" charset="0"/>
              </a:rPr>
              <a:t>Unstructured Object Data </a:t>
            </a:r>
          </a:p>
          <a:p>
            <a:pPr marL="0" marR="0" lvl="0" indent="0" algn="ctr" defTabSz="914102" rtl="0" eaLnBrk="1" fontAlgn="base" latinLnBrk="0" hangingPunct="1">
              <a:lnSpc>
                <a:spcPct val="90000"/>
              </a:lnSpc>
              <a:spcBef>
                <a:spcPct val="0"/>
              </a:spcBef>
              <a:spcAft>
                <a:spcPct val="0"/>
              </a:spcAft>
              <a:buClrTx/>
              <a:buSzTx/>
              <a:buFontTx/>
              <a:buNone/>
              <a:tabLst/>
              <a:defRPr/>
            </a:pPr>
            <a:endParaRPr lang="en-US" sz="1000" b="1">
              <a:solidFill>
                <a:prstClr val="black"/>
              </a:solidFill>
              <a:latin typeface="Segoe UI Semibold" panose="020B0502040204020203" pitchFamily="34" charset="0"/>
              <a:cs typeface="Segoe UI Semibold" panose="020B0502040204020203" pitchFamily="34" charset="0"/>
            </a:endParaRPr>
          </a:p>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Segoe UI Semibold" panose="020B0502040204020203" pitchFamily="34" charset="0"/>
              <a:ea typeface="+mn-ea"/>
              <a:cs typeface="Segoe UI Semibold" panose="020B0502040204020203" pitchFamily="34" charset="0"/>
            </a:endParaRPr>
          </a:p>
          <a:p>
            <a:pPr marL="0" marR="0" lvl="0" indent="0" algn="ctr" defTabSz="914102" rtl="0" eaLnBrk="1" fontAlgn="base" latinLnBrk="0" hangingPunct="1">
              <a:lnSpc>
                <a:spcPct val="90000"/>
              </a:lnSpc>
              <a:spcBef>
                <a:spcPct val="0"/>
              </a:spcBef>
              <a:spcAft>
                <a:spcPct val="0"/>
              </a:spcAft>
              <a:buClrTx/>
              <a:buSzTx/>
              <a:buFontTx/>
              <a:buNone/>
              <a:tabLst/>
              <a:defRPr/>
            </a:pPr>
            <a:r>
              <a:rPr lang="en-US" sz="1000" b="1">
                <a:solidFill>
                  <a:prstClr val="black"/>
                </a:solidFill>
                <a:latin typeface="Segoe UI Semibold" panose="020B0502040204020203" pitchFamily="34" charset="0"/>
                <a:cs typeface="Segoe UI Semibold" panose="020B0502040204020203" pitchFamily="34" charset="0"/>
              </a:rPr>
              <a:t>Server Backups, Archive Storage, Semi-structured Data</a:t>
            </a:r>
            <a:endParaRPr kumimoji="0" lang="en-US" sz="1000" b="1" i="0" u="none" strike="noStrike" kern="1200" cap="none" spc="0" normalizeH="0" baseline="0" noProof="0">
              <a:ln>
                <a:noFill/>
              </a:ln>
              <a:solidFill>
                <a:prstClr val="black"/>
              </a:solidFill>
              <a:effectLst/>
              <a:uLnTx/>
              <a:uFillTx/>
              <a:latin typeface="Segoe UI Semibold" panose="020B0502040204020203" pitchFamily="34" charset="0"/>
              <a:ea typeface="+mn-ea"/>
              <a:cs typeface="Segoe UI Semibold" panose="020B0502040204020203" pitchFamily="34" charset="0"/>
            </a:endParaRPr>
          </a:p>
        </p:txBody>
      </p:sp>
      <p:sp>
        <p:nvSpPr>
          <p:cNvPr id="37" name="Rectangle 36">
            <a:extLst>
              <a:ext uri="{FF2B5EF4-FFF2-40B4-BE49-F238E27FC236}">
                <a16:creationId xmlns:a16="http://schemas.microsoft.com/office/drawing/2014/main" id="{F5190F0F-8639-4C6A-BB24-9F22E5BF6CC8}"/>
              </a:ext>
            </a:extLst>
          </p:cNvPr>
          <p:cNvSpPr/>
          <p:nvPr/>
        </p:nvSpPr>
        <p:spPr bwMode="auto">
          <a:xfrm>
            <a:off x="3439057" y="2338195"/>
            <a:ext cx="2778701" cy="1205903"/>
          </a:xfrm>
          <a:prstGeom prst="rect">
            <a:avLst/>
          </a:prstGeom>
          <a:solidFill>
            <a:schemeClr val="bg1">
              <a:lumMod val="85000"/>
              <a:lumOff val="15000"/>
            </a:schemeClr>
          </a:solidFill>
          <a:ln>
            <a:noFill/>
            <a:headEnd type="none" w="med" len="med"/>
            <a:tailEnd type="none" w="med" len="med"/>
          </a:ln>
          <a:effectLst>
            <a:outerShdw blurRad="177800" dist="50800" dir="24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82880" rIns="0" bIns="0"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102"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Segoe UI Semibold" panose="020B0502040204020203" pitchFamily="34" charset="0"/>
                <a:ea typeface="+mn-ea"/>
                <a:cs typeface="Segoe UI Semibold" panose="020B0502040204020203" pitchFamily="34" charset="0"/>
              </a:rPr>
              <a:t>File Data </a:t>
            </a:r>
          </a:p>
          <a:p>
            <a:pPr marL="0" marR="0" lvl="0" indent="0" algn="ctr" defTabSz="914102" rtl="0" eaLnBrk="1" fontAlgn="base" latinLnBrk="0" hangingPunct="1">
              <a:lnSpc>
                <a:spcPct val="90000"/>
              </a:lnSpc>
              <a:spcBef>
                <a:spcPct val="0"/>
              </a:spcBef>
              <a:spcAft>
                <a:spcPct val="0"/>
              </a:spcAft>
              <a:buClrTx/>
              <a:buSzTx/>
              <a:buFontTx/>
              <a:buNone/>
              <a:tabLst/>
              <a:defRPr/>
            </a:pPr>
            <a:endParaRPr lang="en-US" sz="1000" b="1">
              <a:solidFill>
                <a:prstClr val="black"/>
              </a:solidFill>
              <a:latin typeface="Segoe UI Semibold" panose="020B0502040204020203" pitchFamily="34" charset="0"/>
              <a:cs typeface="Segoe UI Semibold" panose="020B0502040204020203" pitchFamily="34" charset="0"/>
            </a:endParaRPr>
          </a:p>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Segoe UI Semibold" panose="020B0502040204020203" pitchFamily="34" charset="0"/>
              <a:ea typeface="+mn-ea"/>
              <a:cs typeface="Segoe UI Semibold" panose="020B0502040204020203" pitchFamily="34" charset="0"/>
            </a:endParaRPr>
          </a:p>
          <a:p>
            <a:pPr marL="0" marR="0" lvl="0" indent="0" algn="ctr" defTabSz="914102" rtl="0" eaLnBrk="1" fontAlgn="base" latinLnBrk="0" hangingPunct="1">
              <a:lnSpc>
                <a:spcPct val="90000"/>
              </a:lnSpc>
              <a:spcBef>
                <a:spcPct val="0"/>
              </a:spcBef>
              <a:spcAft>
                <a:spcPct val="0"/>
              </a:spcAft>
              <a:buClrTx/>
              <a:buSzTx/>
              <a:buFontTx/>
              <a:buNone/>
              <a:tabLst/>
              <a:defRPr/>
            </a:pPr>
            <a:r>
              <a:rPr lang="en-US" sz="1000" b="1">
                <a:solidFill>
                  <a:prstClr val="black"/>
                </a:solidFill>
                <a:latin typeface="Segoe UI Semibold" panose="020B0502040204020203" pitchFamily="34" charset="0"/>
                <a:cs typeface="Segoe UI Semibold" panose="020B0502040204020203" pitchFamily="34" charset="0"/>
              </a:rPr>
              <a:t>Hadoop Filesystem, File and Folder Hierarchy, Granular ACLs</a:t>
            </a:r>
            <a:endParaRPr kumimoji="0" lang="en-US" sz="1000" b="1" i="0" u="none" strike="noStrike" kern="1200" cap="none" spc="0" normalizeH="0" baseline="0" noProof="0">
              <a:ln>
                <a:noFill/>
              </a:ln>
              <a:solidFill>
                <a:prstClr val="black"/>
              </a:solidFill>
              <a:effectLst/>
              <a:uLnTx/>
              <a:uFillTx/>
              <a:latin typeface="Segoe UI Semibold" panose="020B0502040204020203" pitchFamily="34" charset="0"/>
              <a:ea typeface="+mn-ea"/>
              <a:cs typeface="Segoe UI Semibold" panose="020B0502040204020203" pitchFamily="34" charset="0"/>
            </a:endParaRPr>
          </a:p>
        </p:txBody>
      </p:sp>
    </p:spTree>
    <p:extLst>
      <p:ext uri="{BB962C8B-B14F-4D97-AF65-F5344CB8AC3E}">
        <p14:creationId xmlns:p14="http://schemas.microsoft.com/office/powerpoint/2010/main" val="426565002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26" y="1184320"/>
            <a:ext cx="9601494" cy="3535032"/>
          </a:xfrm>
        </p:spPr>
        <p:txBody>
          <a:bodyPr/>
          <a:lstStyle/>
          <a:p>
            <a:r>
              <a:rPr lang="en-US" dirty="0"/>
              <a:t>Real-time Analytics</a:t>
            </a:r>
          </a:p>
        </p:txBody>
      </p:sp>
    </p:spTree>
    <p:custDataLst>
      <p:tags r:id="rId1"/>
    </p:custDataLst>
    <p:extLst>
      <p:ext uri="{BB962C8B-B14F-4D97-AF65-F5344CB8AC3E}">
        <p14:creationId xmlns:p14="http://schemas.microsoft.com/office/powerpoint/2010/main" val="4258869651"/>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 Placeholder 55">
            <a:extLst>
              <a:ext uri="{FF2B5EF4-FFF2-40B4-BE49-F238E27FC236}">
                <a16:creationId xmlns:a16="http://schemas.microsoft.com/office/drawing/2014/main" id="{0932592B-135A-4432-BD57-CBE855ABFFD4}"/>
              </a:ext>
            </a:extLst>
          </p:cNvPr>
          <p:cNvSpPr>
            <a:spLocks noGrp="1"/>
          </p:cNvSpPr>
          <p:nvPr>
            <p:ph type="body" sz="quarter" idx="10"/>
          </p:nvPr>
        </p:nvSpPr>
        <p:spPr>
          <a:xfrm>
            <a:off x="426424" y="939816"/>
            <a:ext cx="11467354" cy="543226"/>
          </a:xfrm>
        </p:spPr>
        <p:txBody>
          <a:bodyPr/>
          <a:lstStyle/>
          <a:p>
            <a:r>
              <a:rPr lang="en-US" dirty="0"/>
              <a:t>Deals with streams of data that are captured in real-time and processed with minimal latency to generate real-time (or near-real-time) reports or automated responses.</a:t>
            </a:r>
          </a:p>
        </p:txBody>
      </p:sp>
      <p:sp>
        <p:nvSpPr>
          <p:cNvPr id="21" name="Title 20"/>
          <p:cNvSpPr>
            <a:spLocks noGrp="1"/>
          </p:cNvSpPr>
          <p:nvPr>
            <p:ph type="title"/>
          </p:nvPr>
        </p:nvSpPr>
        <p:spPr/>
        <p:txBody>
          <a:bodyPr/>
          <a:lstStyle/>
          <a:p>
            <a:pPr lvl="0"/>
            <a:r>
              <a:rPr lang="en-US" dirty="0"/>
              <a:t>Real-time analytics</a:t>
            </a:r>
          </a:p>
        </p:txBody>
      </p:sp>
      <p:grpSp>
        <p:nvGrpSpPr>
          <p:cNvPr id="2" name="Group 1">
            <a:extLst>
              <a:ext uri="{FF2B5EF4-FFF2-40B4-BE49-F238E27FC236}">
                <a16:creationId xmlns:a16="http://schemas.microsoft.com/office/drawing/2014/main" id="{1B2B71D3-D9D5-7A4F-8C15-A027C6495F8A}"/>
              </a:ext>
            </a:extLst>
          </p:cNvPr>
          <p:cNvGrpSpPr/>
          <p:nvPr/>
        </p:nvGrpSpPr>
        <p:grpSpPr>
          <a:xfrm>
            <a:off x="437318" y="2647507"/>
            <a:ext cx="3806829" cy="2607355"/>
            <a:chOff x="437318" y="2647507"/>
            <a:chExt cx="3806829" cy="2607355"/>
          </a:xfrm>
        </p:grpSpPr>
        <p:grpSp>
          <p:nvGrpSpPr>
            <p:cNvPr id="23" name="Group 22"/>
            <p:cNvGrpSpPr/>
            <p:nvPr/>
          </p:nvGrpSpPr>
          <p:grpSpPr>
            <a:xfrm>
              <a:off x="1187652" y="2749316"/>
              <a:ext cx="751376" cy="556973"/>
              <a:chOff x="-2575176" y="-1203590"/>
              <a:chExt cx="3082012" cy="2284628"/>
            </a:xfrm>
            <a:solidFill>
              <a:schemeClr val="tx1"/>
            </a:solidFill>
          </p:grpSpPr>
          <p:sp>
            <p:nvSpPr>
              <p:cNvPr id="24" name="Freeform 42"/>
              <p:cNvSpPr>
                <a:spLocks/>
              </p:cNvSpPr>
              <p:nvPr/>
            </p:nvSpPr>
            <p:spPr bwMode="auto">
              <a:xfrm>
                <a:off x="-2542324" y="188092"/>
                <a:ext cx="462897" cy="621177"/>
              </a:xfrm>
              <a:custGeom>
                <a:avLst/>
                <a:gdLst>
                  <a:gd name="T0" fmla="*/ 363 w 2335"/>
                  <a:gd name="T1" fmla="*/ 2397 h 3120"/>
                  <a:gd name="T2" fmla="*/ 250 w 2335"/>
                  <a:gd name="T3" fmla="*/ 2251 h 3120"/>
                  <a:gd name="T4" fmla="*/ 168 w 2335"/>
                  <a:gd name="T5" fmla="*/ 2133 h 3120"/>
                  <a:gd name="T6" fmla="*/ 122 w 2335"/>
                  <a:gd name="T7" fmla="*/ 2060 h 3120"/>
                  <a:gd name="T8" fmla="*/ 40 w 2335"/>
                  <a:gd name="T9" fmla="*/ 1892 h 3120"/>
                  <a:gd name="T10" fmla="*/ 5 w 2335"/>
                  <a:gd name="T11" fmla="*/ 1733 h 3120"/>
                  <a:gd name="T12" fmla="*/ 3 w 2335"/>
                  <a:gd name="T13" fmla="*/ 1613 h 3120"/>
                  <a:gd name="T14" fmla="*/ 20 w 2335"/>
                  <a:gd name="T15" fmla="*/ 1485 h 3120"/>
                  <a:gd name="T16" fmla="*/ 63 w 2335"/>
                  <a:gd name="T17" fmla="*/ 1347 h 3120"/>
                  <a:gd name="T18" fmla="*/ 136 w 2335"/>
                  <a:gd name="T19" fmla="*/ 1200 h 3120"/>
                  <a:gd name="T20" fmla="*/ 264 w 2335"/>
                  <a:gd name="T21" fmla="*/ 1014 h 3120"/>
                  <a:gd name="T22" fmla="*/ 411 w 2335"/>
                  <a:gd name="T23" fmla="*/ 815 h 3120"/>
                  <a:gd name="T24" fmla="*/ 625 w 2335"/>
                  <a:gd name="T25" fmla="*/ 551 h 3120"/>
                  <a:gd name="T26" fmla="*/ 1110 w 2335"/>
                  <a:gd name="T27" fmla="*/ 0 h 3120"/>
                  <a:gd name="T28" fmla="*/ 1021 w 2335"/>
                  <a:gd name="T29" fmla="*/ 632 h 3120"/>
                  <a:gd name="T30" fmla="*/ 993 w 2335"/>
                  <a:gd name="T31" fmla="*/ 666 h 3120"/>
                  <a:gd name="T32" fmla="*/ 940 w 2335"/>
                  <a:gd name="T33" fmla="*/ 730 h 3120"/>
                  <a:gd name="T34" fmla="*/ 868 w 2335"/>
                  <a:gd name="T35" fmla="*/ 815 h 3120"/>
                  <a:gd name="T36" fmla="*/ 691 w 2335"/>
                  <a:gd name="T37" fmla="*/ 1029 h 3120"/>
                  <a:gd name="T38" fmla="*/ 507 w 2335"/>
                  <a:gd name="T39" fmla="*/ 1258 h 3120"/>
                  <a:gd name="T40" fmla="*/ 412 w 2335"/>
                  <a:gd name="T41" fmla="*/ 1397 h 3120"/>
                  <a:gd name="T42" fmla="*/ 370 w 2335"/>
                  <a:gd name="T43" fmla="*/ 1498 h 3120"/>
                  <a:gd name="T44" fmla="*/ 350 w 2335"/>
                  <a:gd name="T45" fmla="*/ 1587 h 3120"/>
                  <a:gd name="T46" fmla="*/ 358 w 2335"/>
                  <a:gd name="T47" fmla="*/ 1709 h 3120"/>
                  <a:gd name="T48" fmla="*/ 390 w 2335"/>
                  <a:gd name="T49" fmla="*/ 1792 h 3120"/>
                  <a:gd name="T50" fmla="*/ 401 w 2335"/>
                  <a:gd name="T51" fmla="*/ 1809 h 3120"/>
                  <a:gd name="T52" fmla="*/ 404 w 2335"/>
                  <a:gd name="T53" fmla="*/ 1813 h 3120"/>
                  <a:gd name="T54" fmla="*/ 418 w 2335"/>
                  <a:gd name="T55" fmla="*/ 1833 h 3120"/>
                  <a:gd name="T56" fmla="*/ 460 w 2335"/>
                  <a:gd name="T57" fmla="*/ 1895 h 3120"/>
                  <a:gd name="T58" fmla="*/ 555 w 2335"/>
                  <a:gd name="T59" fmla="*/ 2020 h 3120"/>
                  <a:gd name="T60" fmla="*/ 684 w 2335"/>
                  <a:gd name="T61" fmla="*/ 2179 h 3120"/>
                  <a:gd name="T62" fmla="*/ 839 w 2335"/>
                  <a:gd name="T63" fmla="*/ 2347 h 3120"/>
                  <a:gd name="T64" fmla="*/ 1011 w 2335"/>
                  <a:gd name="T65" fmla="*/ 2505 h 3120"/>
                  <a:gd name="T66" fmla="*/ 1192 w 2335"/>
                  <a:gd name="T67" fmla="*/ 2631 h 3120"/>
                  <a:gd name="T68" fmla="*/ 1329 w 2335"/>
                  <a:gd name="T69" fmla="*/ 2693 h 3120"/>
                  <a:gd name="T70" fmla="*/ 1418 w 2335"/>
                  <a:gd name="T71" fmla="*/ 2712 h 3120"/>
                  <a:gd name="T72" fmla="*/ 1581 w 2335"/>
                  <a:gd name="T73" fmla="*/ 2713 h 3120"/>
                  <a:gd name="T74" fmla="*/ 1680 w 2335"/>
                  <a:gd name="T75" fmla="*/ 2691 h 3120"/>
                  <a:gd name="T76" fmla="*/ 1771 w 2335"/>
                  <a:gd name="T77" fmla="*/ 2642 h 3120"/>
                  <a:gd name="T78" fmla="*/ 1875 w 2335"/>
                  <a:gd name="T79" fmla="*/ 2556 h 3120"/>
                  <a:gd name="T80" fmla="*/ 2029 w 2335"/>
                  <a:gd name="T81" fmla="*/ 2386 h 3120"/>
                  <a:gd name="T82" fmla="*/ 2173 w 2335"/>
                  <a:gd name="T83" fmla="*/ 2220 h 3120"/>
                  <a:gd name="T84" fmla="*/ 2241 w 2335"/>
                  <a:gd name="T85" fmla="*/ 2559 h 3120"/>
                  <a:gd name="T86" fmla="*/ 2212 w 2335"/>
                  <a:gd name="T87" fmla="*/ 2604 h 3120"/>
                  <a:gd name="T88" fmla="*/ 2146 w 2335"/>
                  <a:gd name="T89" fmla="*/ 2704 h 3120"/>
                  <a:gd name="T90" fmla="*/ 2018 w 2335"/>
                  <a:gd name="T91" fmla="*/ 2865 h 3120"/>
                  <a:gd name="T92" fmla="*/ 1842 w 2335"/>
                  <a:gd name="T93" fmla="*/ 3013 h 3120"/>
                  <a:gd name="T94" fmla="*/ 1737 w 2335"/>
                  <a:gd name="T95" fmla="*/ 3069 h 3120"/>
                  <a:gd name="T96" fmla="*/ 1634 w 2335"/>
                  <a:gd name="T97" fmla="*/ 3107 h 3120"/>
                  <a:gd name="T98" fmla="*/ 1540 w 2335"/>
                  <a:gd name="T99" fmla="*/ 3119 h 3120"/>
                  <a:gd name="T100" fmla="*/ 1404 w 2335"/>
                  <a:gd name="T101" fmla="*/ 3115 h 3120"/>
                  <a:gd name="T102" fmla="*/ 1285 w 2335"/>
                  <a:gd name="T103" fmla="*/ 3093 h 3120"/>
                  <a:gd name="T104" fmla="*/ 1162 w 2335"/>
                  <a:gd name="T105" fmla="*/ 3053 h 3120"/>
                  <a:gd name="T106" fmla="*/ 1038 w 2335"/>
                  <a:gd name="T107" fmla="*/ 2997 h 3120"/>
                  <a:gd name="T108" fmla="*/ 912 w 2335"/>
                  <a:gd name="T109" fmla="*/ 2922 h 3120"/>
                  <a:gd name="T110" fmla="*/ 784 w 2335"/>
                  <a:gd name="T111" fmla="*/ 2830 h 3120"/>
                  <a:gd name="T112" fmla="*/ 656 w 2335"/>
                  <a:gd name="T113" fmla="*/ 2721 h 3120"/>
                  <a:gd name="T114" fmla="*/ 528 w 2335"/>
                  <a:gd name="T115" fmla="*/ 2593 h 3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35" h="3120">
                    <a:moveTo>
                      <a:pt x="496" y="2559"/>
                    </a:moveTo>
                    <a:lnTo>
                      <a:pt x="427" y="2478"/>
                    </a:lnTo>
                    <a:lnTo>
                      <a:pt x="395" y="2437"/>
                    </a:lnTo>
                    <a:lnTo>
                      <a:pt x="363" y="2397"/>
                    </a:lnTo>
                    <a:lnTo>
                      <a:pt x="333" y="2359"/>
                    </a:lnTo>
                    <a:lnTo>
                      <a:pt x="304" y="2322"/>
                    </a:lnTo>
                    <a:lnTo>
                      <a:pt x="276" y="2286"/>
                    </a:lnTo>
                    <a:lnTo>
                      <a:pt x="250" y="2251"/>
                    </a:lnTo>
                    <a:lnTo>
                      <a:pt x="227" y="2218"/>
                    </a:lnTo>
                    <a:lnTo>
                      <a:pt x="205" y="2188"/>
                    </a:lnTo>
                    <a:lnTo>
                      <a:pt x="185" y="2159"/>
                    </a:lnTo>
                    <a:lnTo>
                      <a:pt x="168" y="2133"/>
                    </a:lnTo>
                    <a:lnTo>
                      <a:pt x="152" y="2111"/>
                    </a:lnTo>
                    <a:lnTo>
                      <a:pt x="140" y="2090"/>
                    </a:lnTo>
                    <a:lnTo>
                      <a:pt x="130" y="2074"/>
                    </a:lnTo>
                    <a:lnTo>
                      <a:pt x="122" y="2060"/>
                    </a:lnTo>
                    <a:lnTo>
                      <a:pt x="100" y="2023"/>
                    </a:lnTo>
                    <a:lnTo>
                      <a:pt x="77" y="1983"/>
                    </a:lnTo>
                    <a:lnTo>
                      <a:pt x="57" y="1939"/>
                    </a:lnTo>
                    <a:lnTo>
                      <a:pt x="40" y="1892"/>
                    </a:lnTo>
                    <a:lnTo>
                      <a:pt x="24" y="1842"/>
                    </a:lnTo>
                    <a:lnTo>
                      <a:pt x="13" y="1789"/>
                    </a:lnTo>
                    <a:lnTo>
                      <a:pt x="9" y="1762"/>
                    </a:lnTo>
                    <a:lnTo>
                      <a:pt x="5" y="1733"/>
                    </a:lnTo>
                    <a:lnTo>
                      <a:pt x="3" y="1704"/>
                    </a:lnTo>
                    <a:lnTo>
                      <a:pt x="1" y="1675"/>
                    </a:lnTo>
                    <a:lnTo>
                      <a:pt x="0" y="1644"/>
                    </a:lnTo>
                    <a:lnTo>
                      <a:pt x="3" y="1613"/>
                    </a:lnTo>
                    <a:lnTo>
                      <a:pt x="5" y="1582"/>
                    </a:lnTo>
                    <a:lnTo>
                      <a:pt x="9" y="1549"/>
                    </a:lnTo>
                    <a:lnTo>
                      <a:pt x="14" y="1518"/>
                    </a:lnTo>
                    <a:lnTo>
                      <a:pt x="20" y="1485"/>
                    </a:lnTo>
                    <a:lnTo>
                      <a:pt x="28" y="1451"/>
                    </a:lnTo>
                    <a:lnTo>
                      <a:pt x="39" y="1417"/>
                    </a:lnTo>
                    <a:lnTo>
                      <a:pt x="50" y="1382"/>
                    </a:lnTo>
                    <a:lnTo>
                      <a:pt x="63" y="1347"/>
                    </a:lnTo>
                    <a:lnTo>
                      <a:pt x="79" y="1310"/>
                    </a:lnTo>
                    <a:lnTo>
                      <a:pt x="95" y="1274"/>
                    </a:lnTo>
                    <a:lnTo>
                      <a:pt x="115" y="1237"/>
                    </a:lnTo>
                    <a:lnTo>
                      <a:pt x="136" y="1200"/>
                    </a:lnTo>
                    <a:lnTo>
                      <a:pt x="158" y="1163"/>
                    </a:lnTo>
                    <a:lnTo>
                      <a:pt x="184" y="1125"/>
                    </a:lnTo>
                    <a:lnTo>
                      <a:pt x="224" y="1068"/>
                    </a:lnTo>
                    <a:lnTo>
                      <a:pt x="264" y="1014"/>
                    </a:lnTo>
                    <a:lnTo>
                      <a:pt x="302" y="961"/>
                    </a:lnTo>
                    <a:lnTo>
                      <a:pt x="339" y="911"/>
                    </a:lnTo>
                    <a:lnTo>
                      <a:pt x="375" y="861"/>
                    </a:lnTo>
                    <a:lnTo>
                      <a:pt x="411" y="815"/>
                    </a:lnTo>
                    <a:lnTo>
                      <a:pt x="447" y="769"/>
                    </a:lnTo>
                    <a:lnTo>
                      <a:pt x="483" y="723"/>
                    </a:lnTo>
                    <a:lnTo>
                      <a:pt x="554" y="637"/>
                    </a:lnTo>
                    <a:lnTo>
                      <a:pt x="625" y="551"/>
                    </a:lnTo>
                    <a:lnTo>
                      <a:pt x="699" y="465"/>
                    </a:lnTo>
                    <a:lnTo>
                      <a:pt x="738" y="422"/>
                    </a:lnTo>
                    <a:lnTo>
                      <a:pt x="776" y="377"/>
                    </a:lnTo>
                    <a:lnTo>
                      <a:pt x="1110" y="0"/>
                    </a:lnTo>
                    <a:lnTo>
                      <a:pt x="1277" y="433"/>
                    </a:lnTo>
                    <a:lnTo>
                      <a:pt x="1026" y="627"/>
                    </a:lnTo>
                    <a:lnTo>
                      <a:pt x="1025" y="628"/>
                    </a:lnTo>
                    <a:lnTo>
                      <a:pt x="1021" y="632"/>
                    </a:lnTo>
                    <a:lnTo>
                      <a:pt x="1017" y="637"/>
                    </a:lnTo>
                    <a:lnTo>
                      <a:pt x="1011" y="645"/>
                    </a:lnTo>
                    <a:lnTo>
                      <a:pt x="1003" y="654"/>
                    </a:lnTo>
                    <a:lnTo>
                      <a:pt x="993" y="666"/>
                    </a:lnTo>
                    <a:lnTo>
                      <a:pt x="981" y="679"/>
                    </a:lnTo>
                    <a:lnTo>
                      <a:pt x="969" y="695"/>
                    </a:lnTo>
                    <a:lnTo>
                      <a:pt x="954" y="711"/>
                    </a:lnTo>
                    <a:lnTo>
                      <a:pt x="940" y="730"/>
                    </a:lnTo>
                    <a:lnTo>
                      <a:pt x="923" y="749"/>
                    </a:lnTo>
                    <a:lnTo>
                      <a:pt x="906" y="770"/>
                    </a:lnTo>
                    <a:lnTo>
                      <a:pt x="887" y="792"/>
                    </a:lnTo>
                    <a:lnTo>
                      <a:pt x="868" y="815"/>
                    </a:lnTo>
                    <a:lnTo>
                      <a:pt x="827" y="864"/>
                    </a:lnTo>
                    <a:lnTo>
                      <a:pt x="783" y="917"/>
                    </a:lnTo>
                    <a:lnTo>
                      <a:pt x="738" y="973"/>
                    </a:lnTo>
                    <a:lnTo>
                      <a:pt x="691" y="1029"/>
                    </a:lnTo>
                    <a:lnTo>
                      <a:pt x="645" y="1087"/>
                    </a:lnTo>
                    <a:lnTo>
                      <a:pt x="597" y="1145"/>
                    </a:lnTo>
                    <a:lnTo>
                      <a:pt x="552" y="1202"/>
                    </a:lnTo>
                    <a:lnTo>
                      <a:pt x="507" y="1258"/>
                    </a:lnTo>
                    <a:lnTo>
                      <a:pt x="465" y="1313"/>
                    </a:lnTo>
                    <a:lnTo>
                      <a:pt x="445" y="1341"/>
                    </a:lnTo>
                    <a:lnTo>
                      <a:pt x="428" y="1369"/>
                    </a:lnTo>
                    <a:lnTo>
                      <a:pt x="412" y="1397"/>
                    </a:lnTo>
                    <a:lnTo>
                      <a:pt x="399" y="1423"/>
                    </a:lnTo>
                    <a:lnTo>
                      <a:pt x="388" y="1448"/>
                    </a:lnTo>
                    <a:lnTo>
                      <a:pt x="378" y="1474"/>
                    </a:lnTo>
                    <a:lnTo>
                      <a:pt x="370" y="1498"/>
                    </a:lnTo>
                    <a:lnTo>
                      <a:pt x="363" y="1522"/>
                    </a:lnTo>
                    <a:lnTo>
                      <a:pt x="358" y="1544"/>
                    </a:lnTo>
                    <a:lnTo>
                      <a:pt x="354" y="1566"/>
                    </a:lnTo>
                    <a:lnTo>
                      <a:pt x="350" y="1587"/>
                    </a:lnTo>
                    <a:lnTo>
                      <a:pt x="349" y="1607"/>
                    </a:lnTo>
                    <a:lnTo>
                      <a:pt x="348" y="1644"/>
                    </a:lnTo>
                    <a:lnTo>
                      <a:pt x="351" y="1678"/>
                    </a:lnTo>
                    <a:lnTo>
                      <a:pt x="358" y="1709"/>
                    </a:lnTo>
                    <a:lnTo>
                      <a:pt x="365" y="1735"/>
                    </a:lnTo>
                    <a:lnTo>
                      <a:pt x="373" y="1758"/>
                    </a:lnTo>
                    <a:lnTo>
                      <a:pt x="381" y="1777"/>
                    </a:lnTo>
                    <a:lnTo>
                      <a:pt x="390" y="1792"/>
                    </a:lnTo>
                    <a:lnTo>
                      <a:pt x="393" y="1798"/>
                    </a:lnTo>
                    <a:lnTo>
                      <a:pt x="396" y="1802"/>
                    </a:lnTo>
                    <a:lnTo>
                      <a:pt x="399" y="1806"/>
                    </a:lnTo>
                    <a:lnTo>
                      <a:pt x="401" y="1809"/>
                    </a:lnTo>
                    <a:lnTo>
                      <a:pt x="402" y="1810"/>
                    </a:lnTo>
                    <a:lnTo>
                      <a:pt x="402" y="1811"/>
                    </a:lnTo>
                    <a:lnTo>
                      <a:pt x="403" y="1811"/>
                    </a:lnTo>
                    <a:lnTo>
                      <a:pt x="404" y="1813"/>
                    </a:lnTo>
                    <a:lnTo>
                      <a:pt x="406" y="1816"/>
                    </a:lnTo>
                    <a:lnTo>
                      <a:pt x="409" y="1821"/>
                    </a:lnTo>
                    <a:lnTo>
                      <a:pt x="413" y="1827"/>
                    </a:lnTo>
                    <a:lnTo>
                      <a:pt x="418" y="1833"/>
                    </a:lnTo>
                    <a:lnTo>
                      <a:pt x="423" y="1841"/>
                    </a:lnTo>
                    <a:lnTo>
                      <a:pt x="429" y="1849"/>
                    </a:lnTo>
                    <a:lnTo>
                      <a:pt x="443" y="1870"/>
                    </a:lnTo>
                    <a:lnTo>
                      <a:pt x="460" y="1895"/>
                    </a:lnTo>
                    <a:lnTo>
                      <a:pt x="480" y="1921"/>
                    </a:lnTo>
                    <a:lnTo>
                      <a:pt x="502" y="1952"/>
                    </a:lnTo>
                    <a:lnTo>
                      <a:pt x="528" y="1985"/>
                    </a:lnTo>
                    <a:lnTo>
                      <a:pt x="555" y="2020"/>
                    </a:lnTo>
                    <a:lnTo>
                      <a:pt x="584" y="2058"/>
                    </a:lnTo>
                    <a:lnTo>
                      <a:pt x="616" y="2096"/>
                    </a:lnTo>
                    <a:lnTo>
                      <a:pt x="649" y="2138"/>
                    </a:lnTo>
                    <a:lnTo>
                      <a:pt x="684" y="2179"/>
                    </a:lnTo>
                    <a:lnTo>
                      <a:pt x="720" y="2220"/>
                    </a:lnTo>
                    <a:lnTo>
                      <a:pt x="758" y="2263"/>
                    </a:lnTo>
                    <a:lnTo>
                      <a:pt x="797" y="2305"/>
                    </a:lnTo>
                    <a:lnTo>
                      <a:pt x="839" y="2347"/>
                    </a:lnTo>
                    <a:lnTo>
                      <a:pt x="880" y="2388"/>
                    </a:lnTo>
                    <a:lnTo>
                      <a:pt x="922" y="2429"/>
                    </a:lnTo>
                    <a:lnTo>
                      <a:pt x="967" y="2468"/>
                    </a:lnTo>
                    <a:lnTo>
                      <a:pt x="1011" y="2505"/>
                    </a:lnTo>
                    <a:lnTo>
                      <a:pt x="1055" y="2540"/>
                    </a:lnTo>
                    <a:lnTo>
                      <a:pt x="1101" y="2573"/>
                    </a:lnTo>
                    <a:lnTo>
                      <a:pt x="1146" y="2604"/>
                    </a:lnTo>
                    <a:lnTo>
                      <a:pt x="1192" y="2631"/>
                    </a:lnTo>
                    <a:lnTo>
                      <a:pt x="1237" y="2656"/>
                    </a:lnTo>
                    <a:lnTo>
                      <a:pt x="1284" y="2676"/>
                    </a:lnTo>
                    <a:lnTo>
                      <a:pt x="1306" y="2685"/>
                    </a:lnTo>
                    <a:lnTo>
                      <a:pt x="1329" y="2693"/>
                    </a:lnTo>
                    <a:lnTo>
                      <a:pt x="1351" y="2699"/>
                    </a:lnTo>
                    <a:lnTo>
                      <a:pt x="1373" y="2704"/>
                    </a:lnTo>
                    <a:lnTo>
                      <a:pt x="1396" y="2709"/>
                    </a:lnTo>
                    <a:lnTo>
                      <a:pt x="1418" y="2712"/>
                    </a:lnTo>
                    <a:lnTo>
                      <a:pt x="1441" y="2714"/>
                    </a:lnTo>
                    <a:lnTo>
                      <a:pt x="1462" y="2714"/>
                    </a:lnTo>
                    <a:lnTo>
                      <a:pt x="1555" y="2714"/>
                    </a:lnTo>
                    <a:lnTo>
                      <a:pt x="1581" y="2713"/>
                    </a:lnTo>
                    <a:lnTo>
                      <a:pt x="1607" y="2710"/>
                    </a:lnTo>
                    <a:lnTo>
                      <a:pt x="1632" y="2706"/>
                    </a:lnTo>
                    <a:lnTo>
                      <a:pt x="1656" y="2699"/>
                    </a:lnTo>
                    <a:lnTo>
                      <a:pt x="1680" y="2691"/>
                    </a:lnTo>
                    <a:lnTo>
                      <a:pt x="1704" y="2681"/>
                    </a:lnTo>
                    <a:lnTo>
                      <a:pt x="1727" y="2669"/>
                    </a:lnTo>
                    <a:lnTo>
                      <a:pt x="1749" y="2657"/>
                    </a:lnTo>
                    <a:lnTo>
                      <a:pt x="1771" y="2642"/>
                    </a:lnTo>
                    <a:lnTo>
                      <a:pt x="1793" y="2628"/>
                    </a:lnTo>
                    <a:lnTo>
                      <a:pt x="1814" y="2611"/>
                    </a:lnTo>
                    <a:lnTo>
                      <a:pt x="1835" y="2594"/>
                    </a:lnTo>
                    <a:lnTo>
                      <a:pt x="1875" y="2556"/>
                    </a:lnTo>
                    <a:lnTo>
                      <a:pt x="1915" y="2516"/>
                    </a:lnTo>
                    <a:lnTo>
                      <a:pt x="1954" y="2473"/>
                    </a:lnTo>
                    <a:lnTo>
                      <a:pt x="1992" y="2430"/>
                    </a:lnTo>
                    <a:lnTo>
                      <a:pt x="2029" y="2386"/>
                    </a:lnTo>
                    <a:lnTo>
                      <a:pt x="2065" y="2343"/>
                    </a:lnTo>
                    <a:lnTo>
                      <a:pt x="2101" y="2299"/>
                    </a:lnTo>
                    <a:lnTo>
                      <a:pt x="2137" y="2258"/>
                    </a:lnTo>
                    <a:lnTo>
                      <a:pt x="2173" y="2220"/>
                    </a:lnTo>
                    <a:lnTo>
                      <a:pt x="2192" y="2202"/>
                    </a:lnTo>
                    <a:lnTo>
                      <a:pt x="2210" y="2185"/>
                    </a:lnTo>
                    <a:lnTo>
                      <a:pt x="2335" y="2371"/>
                    </a:lnTo>
                    <a:lnTo>
                      <a:pt x="2241" y="2559"/>
                    </a:lnTo>
                    <a:lnTo>
                      <a:pt x="2234" y="2568"/>
                    </a:lnTo>
                    <a:lnTo>
                      <a:pt x="2228" y="2579"/>
                    </a:lnTo>
                    <a:lnTo>
                      <a:pt x="2220" y="2591"/>
                    </a:lnTo>
                    <a:lnTo>
                      <a:pt x="2212" y="2604"/>
                    </a:lnTo>
                    <a:lnTo>
                      <a:pt x="2202" y="2619"/>
                    </a:lnTo>
                    <a:lnTo>
                      <a:pt x="2193" y="2634"/>
                    </a:lnTo>
                    <a:lnTo>
                      <a:pt x="2171" y="2668"/>
                    </a:lnTo>
                    <a:lnTo>
                      <a:pt x="2146" y="2704"/>
                    </a:lnTo>
                    <a:lnTo>
                      <a:pt x="2119" y="2743"/>
                    </a:lnTo>
                    <a:lnTo>
                      <a:pt x="2088" y="2783"/>
                    </a:lnTo>
                    <a:lnTo>
                      <a:pt x="2054" y="2824"/>
                    </a:lnTo>
                    <a:lnTo>
                      <a:pt x="2018" y="2865"/>
                    </a:lnTo>
                    <a:lnTo>
                      <a:pt x="1978" y="2905"/>
                    </a:lnTo>
                    <a:lnTo>
                      <a:pt x="1936" y="2943"/>
                    </a:lnTo>
                    <a:lnTo>
                      <a:pt x="1891" y="2980"/>
                    </a:lnTo>
                    <a:lnTo>
                      <a:pt x="1842" y="3013"/>
                    </a:lnTo>
                    <a:lnTo>
                      <a:pt x="1817" y="3029"/>
                    </a:lnTo>
                    <a:lnTo>
                      <a:pt x="1792" y="3043"/>
                    </a:lnTo>
                    <a:lnTo>
                      <a:pt x="1765" y="3056"/>
                    </a:lnTo>
                    <a:lnTo>
                      <a:pt x="1737" y="3069"/>
                    </a:lnTo>
                    <a:lnTo>
                      <a:pt x="1709" y="3079"/>
                    </a:lnTo>
                    <a:lnTo>
                      <a:pt x="1680" y="3088"/>
                    </a:lnTo>
                    <a:lnTo>
                      <a:pt x="1657" y="3099"/>
                    </a:lnTo>
                    <a:lnTo>
                      <a:pt x="1634" y="3107"/>
                    </a:lnTo>
                    <a:lnTo>
                      <a:pt x="1610" y="3112"/>
                    </a:lnTo>
                    <a:lnTo>
                      <a:pt x="1587" y="3116"/>
                    </a:lnTo>
                    <a:lnTo>
                      <a:pt x="1563" y="3118"/>
                    </a:lnTo>
                    <a:lnTo>
                      <a:pt x="1540" y="3119"/>
                    </a:lnTo>
                    <a:lnTo>
                      <a:pt x="1493" y="3120"/>
                    </a:lnTo>
                    <a:lnTo>
                      <a:pt x="1463" y="3119"/>
                    </a:lnTo>
                    <a:lnTo>
                      <a:pt x="1434" y="3118"/>
                    </a:lnTo>
                    <a:lnTo>
                      <a:pt x="1404" y="3115"/>
                    </a:lnTo>
                    <a:lnTo>
                      <a:pt x="1374" y="3111"/>
                    </a:lnTo>
                    <a:lnTo>
                      <a:pt x="1345" y="3106"/>
                    </a:lnTo>
                    <a:lnTo>
                      <a:pt x="1315" y="3101"/>
                    </a:lnTo>
                    <a:lnTo>
                      <a:pt x="1285" y="3093"/>
                    </a:lnTo>
                    <a:lnTo>
                      <a:pt x="1254" y="3085"/>
                    </a:lnTo>
                    <a:lnTo>
                      <a:pt x="1224" y="3076"/>
                    </a:lnTo>
                    <a:lnTo>
                      <a:pt x="1193" y="3066"/>
                    </a:lnTo>
                    <a:lnTo>
                      <a:pt x="1162" y="3053"/>
                    </a:lnTo>
                    <a:lnTo>
                      <a:pt x="1131" y="3041"/>
                    </a:lnTo>
                    <a:lnTo>
                      <a:pt x="1100" y="3028"/>
                    </a:lnTo>
                    <a:lnTo>
                      <a:pt x="1069" y="3013"/>
                    </a:lnTo>
                    <a:lnTo>
                      <a:pt x="1038" y="2997"/>
                    </a:lnTo>
                    <a:lnTo>
                      <a:pt x="1006" y="2980"/>
                    </a:lnTo>
                    <a:lnTo>
                      <a:pt x="975" y="2962"/>
                    </a:lnTo>
                    <a:lnTo>
                      <a:pt x="943" y="2942"/>
                    </a:lnTo>
                    <a:lnTo>
                      <a:pt x="912" y="2922"/>
                    </a:lnTo>
                    <a:lnTo>
                      <a:pt x="880" y="2901"/>
                    </a:lnTo>
                    <a:lnTo>
                      <a:pt x="848" y="2878"/>
                    </a:lnTo>
                    <a:lnTo>
                      <a:pt x="816" y="2855"/>
                    </a:lnTo>
                    <a:lnTo>
                      <a:pt x="784" y="2830"/>
                    </a:lnTo>
                    <a:lnTo>
                      <a:pt x="752" y="2804"/>
                    </a:lnTo>
                    <a:lnTo>
                      <a:pt x="720" y="2777"/>
                    </a:lnTo>
                    <a:lnTo>
                      <a:pt x="688" y="2749"/>
                    </a:lnTo>
                    <a:lnTo>
                      <a:pt x="656" y="2721"/>
                    </a:lnTo>
                    <a:lnTo>
                      <a:pt x="624" y="2691"/>
                    </a:lnTo>
                    <a:lnTo>
                      <a:pt x="592" y="2659"/>
                    </a:lnTo>
                    <a:lnTo>
                      <a:pt x="560" y="2627"/>
                    </a:lnTo>
                    <a:lnTo>
                      <a:pt x="528" y="2593"/>
                    </a:lnTo>
                    <a:lnTo>
                      <a:pt x="496" y="2559"/>
                    </a:lnTo>
                    <a:lnTo>
                      <a:pt x="496" y="2559"/>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5" name="Freeform 43"/>
              <p:cNvSpPr>
                <a:spLocks/>
              </p:cNvSpPr>
              <p:nvPr/>
            </p:nvSpPr>
            <p:spPr bwMode="auto">
              <a:xfrm>
                <a:off x="-986390" y="340396"/>
                <a:ext cx="477832" cy="651044"/>
              </a:xfrm>
              <a:custGeom>
                <a:avLst/>
                <a:gdLst>
                  <a:gd name="T0" fmla="*/ 77 w 2403"/>
                  <a:gd name="T1" fmla="*/ 3032 h 3283"/>
                  <a:gd name="T2" fmla="*/ 19 w 2403"/>
                  <a:gd name="T3" fmla="*/ 2902 h 3283"/>
                  <a:gd name="T4" fmla="*/ 1 w 2403"/>
                  <a:gd name="T5" fmla="*/ 2781 h 3283"/>
                  <a:gd name="T6" fmla="*/ 2 w 2403"/>
                  <a:gd name="T7" fmla="*/ 2687 h 3283"/>
                  <a:gd name="T8" fmla="*/ 377 w 2403"/>
                  <a:gd name="T9" fmla="*/ 2720 h 3283"/>
                  <a:gd name="T10" fmla="*/ 376 w 2403"/>
                  <a:gd name="T11" fmla="*/ 2729 h 3283"/>
                  <a:gd name="T12" fmla="*/ 378 w 2403"/>
                  <a:gd name="T13" fmla="*/ 2789 h 3283"/>
                  <a:gd name="T14" fmla="*/ 409 w 2403"/>
                  <a:gd name="T15" fmla="*/ 2868 h 3283"/>
                  <a:gd name="T16" fmla="*/ 453 w 2403"/>
                  <a:gd name="T17" fmla="*/ 2911 h 3283"/>
                  <a:gd name="T18" fmla="*/ 508 w 2403"/>
                  <a:gd name="T19" fmla="*/ 2932 h 3283"/>
                  <a:gd name="T20" fmla="*/ 1748 w 2403"/>
                  <a:gd name="T21" fmla="*/ 2941 h 3283"/>
                  <a:gd name="T22" fmla="*/ 1875 w 2403"/>
                  <a:gd name="T23" fmla="*/ 2914 h 3283"/>
                  <a:gd name="T24" fmla="*/ 1974 w 2403"/>
                  <a:gd name="T25" fmla="*/ 2840 h 3283"/>
                  <a:gd name="T26" fmla="*/ 2037 w 2403"/>
                  <a:gd name="T27" fmla="*/ 2731 h 3283"/>
                  <a:gd name="T28" fmla="*/ 2060 w 2403"/>
                  <a:gd name="T29" fmla="*/ 2598 h 3283"/>
                  <a:gd name="T30" fmla="*/ 2036 w 2403"/>
                  <a:gd name="T31" fmla="*/ 2461 h 3283"/>
                  <a:gd name="T32" fmla="*/ 1982 w 2403"/>
                  <a:gd name="T33" fmla="*/ 2342 h 3283"/>
                  <a:gd name="T34" fmla="*/ 1930 w 2403"/>
                  <a:gd name="T35" fmla="*/ 2257 h 3283"/>
                  <a:gd name="T36" fmla="*/ 1907 w 2403"/>
                  <a:gd name="T37" fmla="*/ 2226 h 3283"/>
                  <a:gd name="T38" fmla="*/ 1906 w 2403"/>
                  <a:gd name="T39" fmla="*/ 2217 h 3283"/>
                  <a:gd name="T40" fmla="*/ 1908 w 2403"/>
                  <a:gd name="T41" fmla="*/ 2166 h 3283"/>
                  <a:gd name="T42" fmla="*/ 1911 w 2403"/>
                  <a:gd name="T43" fmla="*/ 2073 h 3283"/>
                  <a:gd name="T44" fmla="*/ 1913 w 2403"/>
                  <a:gd name="T45" fmla="*/ 1952 h 3283"/>
                  <a:gd name="T46" fmla="*/ 1910 w 2403"/>
                  <a:gd name="T47" fmla="*/ 1675 h 3283"/>
                  <a:gd name="T48" fmla="*/ 1899 w 2403"/>
                  <a:gd name="T49" fmla="*/ 1512 h 3283"/>
                  <a:gd name="T50" fmla="*/ 1882 w 2403"/>
                  <a:gd name="T51" fmla="*/ 1404 h 3283"/>
                  <a:gd name="T52" fmla="*/ 1827 w 2403"/>
                  <a:gd name="T53" fmla="*/ 1248 h 3283"/>
                  <a:gd name="T54" fmla="*/ 1769 w 2403"/>
                  <a:gd name="T55" fmla="*/ 1094 h 3283"/>
                  <a:gd name="T56" fmla="*/ 1714 w 2403"/>
                  <a:gd name="T57" fmla="*/ 965 h 3283"/>
                  <a:gd name="T58" fmla="*/ 1618 w 2403"/>
                  <a:gd name="T59" fmla="*/ 773 h 3283"/>
                  <a:gd name="T60" fmla="*/ 1484 w 2403"/>
                  <a:gd name="T61" fmla="*/ 567 h 3283"/>
                  <a:gd name="T62" fmla="*/ 1373 w 2403"/>
                  <a:gd name="T63" fmla="*/ 423 h 3283"/>
                  <a:gd name="T64" fmla="*/ 1853 w 2403"/>
                  <a:gd name="T65" fmla="*/ 489 h 3283"/>
                  <a:gd name="T66" fmla="*/ 1888 w 2403"/>
                  <a:gd name="T67" fmla="*/ 544 h 3283"/>
                  <a:gd name="T68" fmla="*/ 1936 w 2403"/>
                  <a:gd name="T69" fmla="*/ 622 h 3283"/>
                  <a:gd name="T70" fmla="*/ 2034 w 2403"/>
                  <a:gd name="T71" fmla="*/ 796 h 3283"/>
                  <a:gd name="T72" fmla="*/ 2144 w 2403"/>
                  <a:gd name="T73" fmla="*/ 1019 h 3283"/>
                  <a:gd name="T74" fmla="*/ 2214 w 2403"/>
                  <a:gd name="T75" fmla="*/ 1205 h 3283"/>
                  <a:gd name="T76" fmla="*/ 2238 w 2403"/>
                  <a:gd name="T77" fmla="*/ 1318 h 3283"/>
                  <a:gd name="T78" fmla="*/ 2256 w 2403"/>
                  <a:gd name="T79" fmla="*/ 1534 h 3283"/>
                  <a:gd name="T80" fmla="*/ 2254 w 2403"/>
                  <a:gd name="T81" fmla="*/ 1832 h 3283"/>
                  <a:gd name="T82" fmla="*/ 2249 w 2403"/>
                  <a:gd name="T83" fmla="*/ 2052 h 3283"/>
                  <a:gd name="T84" fmla="*/ 2338 w 2403"/>
                  <a:gd name="T85" fmla="*/ 2254 h 3283"/>
                  <a:gd name="T86" fmla="*/ 2379 w 2403"/>
                  <a:gd name="T87" fmla="*/ 2372 h 3283"/>
                  <a:gd name="T88" fmla="*/ 2400 w 2403"/>
                  <a:gd name="T89" fmla="*/ 2500 h 3283"/>
                  <a:gd name="T90" fmla="*/ 2399 w 2403"/>
                  <a:gd name="T91" fmla="*/ 2644 h 3283"/>
                  <a:gd name="T92" fmla="*/ 2375 w 2403"/>
                  <a:gd name="T93" fmla="*/ 2785 h 3283"/>
                  <a:gd name="T94" fmla="*/ 2326 w 2403"/>
                  <a:gd name="T95" fmla="*/ 2914 h 3283"/>
                  <a:gd name="T96" fmla="*/ 2257 w 2403"/>
                  <a:gd name="T97" fmla="*/ 3028 h 3283"/>
                  <a:gd name="T98" fmla="*/ 2169 w 2403"/>
                  <a:gd name="T99" fmla="*/ 3124 h 3283"/>
                  <a:gd name="T100" fmla="*/ 2065 w 2403"/>
                  <a:gd name="T101" fmla="*/ 3200 h 3283"/>
                  <a:gd name="T102" fmla="*/ 1946 w 2403"/>
                  <a:gd name="T103" fmla="*/ 3252 h 3283"/>
                  <a:gd name="T104" fmla="*/ 1816 w 2403"/>
                  <a:gd name="T105" fmla="*/ 3280 h 3283"/>
                  <a:gd name="T106" fmla="*/ 528 w 2403"/>
                  <a:gd name="T107" fmla="*/ 3280 h 3283"/>
                  <a:gd name="T108" fmla="*/ 398 w 2403"/>
                  <a:gd name="T109" fmla="*/ 3263 h 3283"/>
                  <a:gd name="T110" fmla="*/ 282 w 2403"/>
                  <a:gd name="T111" fmla="*/ 3221 h 3283"/>
                  <a:gd name="T112" fmla="*/ 185 w 2403"/>
                  <a:gd name="T113" fmla="*/ 3157 h 3283"/>
                  <a:gd name="T114" fmla="*/ 126 w 2403"/>
                  <a:gd name="T115" fmla="*/ 3093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3" h="3283">
                    <a:moveTo>
                      <a:pt x="126" y="3093"/>
                    </a:moveTo>
                    <a:lnTo>
                      <a:pt x="113" y="3078"/>
                    </a:lnTo>
                    <a:lnTo>
                      <a:pt x="99" y="3063"/>
                    </a:lnTo>
                    <a:lnTo>
                      <a:pt x="77" y="3032"/>
                    </a:lnTo>
                    <a:lnTo>
                      <a:pt x="57" y="3000"/>
                    </a:lnTo>
                    <a:lnTo>
                      <a:pt x="42" y="2967"/>
                    </a:lnTo>
                    <a:lnTo>
                      <a:pt x="29" y="2935"/>
                    </a:lnTo>
                    <a:lnTo>
                      <a:pt x="19" y="2902"/>
                    </a:lnTo>
                    <a:lnTo>
                      <a:pt x="12" y="2870"/>
                    </a:lnTo>
                    <a:lnTo>
                      <a:pt x="6" y="2839"/>
                    </a:lnTo>
                    <a:lnTo>
                      <a:pt x="3" y="2809"/>
                    </a:lnTo>
                    <a:lnTo>
                      <a:pt x="1" y="2781"/>
                    </a:lnTo>
                    <a:lnTo>
                      <a:pt x="0" y="2754"/>
                    </a:lnTo>
                    <a:lnTo>
                      <a:pt x="0" y="2729"/>
                    </a:lnTo>
                    <a:lnTo>
                      <a:pt x="1" y="2706"/>
                    </a:lnTo>
                    <a:lnTo>
                      <a:pt x="2" y="2687"/>
                    </a:lnTo>
                    <a:lnTo>
                      <a:pt x="2" y="2669"/>
                    </a:lnTo>
                    <a:lnTo>
                      <a:pt x="3" y="2656"/>
                    </a:lnTo>
                    <a:lnTo>
                      <a:pt x="341" y="2331"/>
                    </a:lnTo>
                    <a:lnTo>
                      <a:pt x="377" y="2720"/>
                    </a:lnTo>
                    <a:lnTo>
                      <a:pt x="377" y="2720"/>
                    </a:lnTo>
                    <a:lnTo>
                      <a:pt x="376" y="2722"/>
                    </a:lnTo>
                    <a:lnTo>
                      <a:pt x="376" y="2725"/>
                    </a:lnTo>
                    <a:lnTo>
                      <a:pt x="376" y="2729"/>
                    </a:lnTo>
                    <a:lnTo>
                      <a:pt x="375" y="2739"/>
                    </a:lnTo>
                    <a:lnTo>
                      <a:pt x="375" y="2754"/>
                    </a:lnTo>
                    <a:lnTo>
                      <a:pt x="376" y="2770"/>
                    </a:lnTo>
                    <a:lnTo>
                      <a:pt x="378" y="2789"/>
                    </a:lnTo>
                    <a:lnTo>
                      <a:pt x="382" y="2808"/>
                    </a:lnTo>
                    <a:lnTo>
                      <a:pt x="388" y="2829"/>
                    </a:lnTo>
                    <a:lnTo>
                      <a:pt x="397" y="2849"/>
                    </a:lnTo>
                    <a:lnTo>
                      <a:pt x="409" y="2868"/>
                    </a:lnTo>
                    <a:lnTo>
                      <a:pt x="424" y="2887"/>
                    </a:lnTo>
                    <a:lnTo>
                      <a:pt x="433" y="2896"/>
                    </a:lnTo>
                    <a:lnTo>
                      <a:pt x="442" y="2903"/>
                    </a:lnTo>
                    <a:lnTo>
                      <a:pt x="453" y="2911"/>
                    </a:lnTo>
                    <a:lnTo>
                      <a:pt x="466" y="2918"/>
                    </a:lnTo>
                    <a:lnTo>
                      <a:pt x="478" y="2924"/>
                    </a:lnTo>
                    <a:lnTo>
                      <a:pt x="493" y="2929"/>
                    </a:lnTo>
                    <a:lnTo>
                      <a:pt x="508" y="2932"/>
                    </a:lnTo>
                    <a:lnTo>
                      <a:pt x="526" y="2935"/>
                    </a:lnTo>
                    <a:lnTo>
                      <a:pt x="544" y="2937"/>
                    </a:lnTo>
                    <a:lnTo>
                      <a:pt x="564" y="2938"/>
                    </a:lnTo>
                    <a:lnTo>
                      <a:pt x="1748" y="2941"/>
                    </a:lnTo>
                    <a:lnTo>
                      <a:pt x="1782" y="2939"/>
                    </a:lnTo>
                    <a:lnTo>
                      <a:pt x="1815" y="2934"/>
                    </a:lnTo>
                    <a:lnTo>
                      <a:pt x="1846" y="2926"/>
                    </a:lnTo>
                    <a:lnTo>
                      <a:pt x="1875" y="2914"/>
                    </a:lnTo>
                    <a:lnTo>
                      <a:pt x="1903" y="2900"/>
                    </a:lnTo>
                    <a:lnTo>
                      <a:pt x="1929" y="2883"/>
                    </a:lnTo>
                    <a:lnTo>
                      <a:pt x="1952" y="2863"/>
                    </a:lnTo>
                    <a:lnTo>
                      <a:pt x="1974" y="2840"/>
                    </a:lnTo>
                    <a:lnTo>
                      <a:pt x="1993" y="2816"/>
                    </a:lnTo>
                    <a:lnTo>
                      <a:pt x="2010" y="2790"/>
                    </a:lnTo>
                    <a:lnTo>
                      <a:pt x="2025" y="2761"/>
                    </a:lnTo>
                    <a:lnTo>
                      <a:pt x="2037" y="2731"/>
                    </a:lnTo>
                    <a:lnTo>
                      <a:pt x="2047" y="2700"/>
                    </a:lnTo>
                    <a:lnTo>
                      <a:pt x="2055" y="2667"/>
                    </a:lnTo>
                    <a:lnTo>
                      <a:pt x="2059" y="2633"/>
                    </a:lnTo>
                    <a:lnTo>
                      <a:pt x="2060" y="2598"/>
                    </a:lnTo>
                    <a:lnTo>
                      <a:pt x="2059" y="2563"/>
                    </a:lnTo>
                    <a:lnTo>
                      <a:pt x="2054" y="2529"/>
                    </a:lnTo>
                    <a:lnTo>
                      <a:pt x="2046" y="2495"/>
                    </a:lnTo>
                    <a:lnTo>
                      <a:pt x="2036" y="2461"/>
                    </a:lnTo>
                    <a:lnTo>
                      <a:pt x="2025" y="2429"/>
                    </a:lnTo>
                    <a:lnTo>
                      <a:pt x="2011" y="2398"/>
                    </a:lnTo>
                    <a:lnTo>
                      <a:pt x="1997" y="2369"/>
                    </a:lnTo>
                    <a:lnTo>
                      <a:pt x="1982" y="2342"/>
                    </a:lnTo>
                    <a:lnTo>
                      <a:pt x="1968" y="2316"/>
                    </a:lnTo>
                    <a:lnTo>
                      <a:pt x="1954" y="2293"/>
                    </a:lnTo>
                    <a:lnTo>
                      <a:pt x="1941" y="2274"/>
                    </a:lnTo>
                    <a:lnTo>
                      <a:pt x="1930" y="2257"/>
                    </a:lnTo>
                    <a:lnTo>
                      <a:pt x="1919" y="2243"/>
                    </a:lnTo>
                    <a:lnTo>
                      <a:pt x="1912" y="2233"/>
                    </a:lnTo>
                    <a:lnTo>
                      <a:pt x="1909" y="2229"/>
                    </a:lnTo>
                    <a:lnTo>
                      <a:pt x="1907" y="2226"/>
                    </a:lnTo>
                    <a:lnTo>
                      <a:pt x="1906" y="2225"/>
                    </a:lnTo>
                    <a:lnTo>
                      <a:pt x="1905" y="2224"/>
                    </a:lnTo>
                    <a:lnTo>
                      <a:pt x="1905" y="2223"/>
                    </a:lnTo>
                    <a:lnTo>
                      <a:pt x="1906" y="2217"/>
                    </a:lnTo>
                    <a:lnTo>
                      <a:pt x="1906" y="2209"/>
                    </a:lnTo>
                    <a:lnTo>
                      <a:pt x="1907" y="2198"/>
                    </a:lnTo>
                    <a:lnTo>
                      <a:pt x="1907" y="2183"/>
                    </a:lnTo>
                    <a:lnTo>
                      <a:pt x="1908" y="2166"/>
                    </a:lnTo>
                    <a:lnTo>
                      <a:pt x="1909" y="2146"/>
                    </a:lnTo>
                    <a:lnTo>
                      <a:pt x="1909" y="2123"/>
                    </a:lnTo>
                    <a:lnTo>
                      <a:pt x="1910" y="2100"/>
                    </a:lnTo>
                    <a:lnTo>
                      <a:pt x="1911" y="2073"/>
                    </a:lnTo>
                    <a:lnTo>
                      <a:pt x="1911" y="2045"/>
                    </a:lnTo>
                    <a:lnTo>
                      <a:pt x="1912" y="2016"/>
                    </a:lnTo>
                    <a:lnTo>
                      <a:pt x="1913" y="1985"/>
                    </a:lnTo>
                    <a:lnTo>
                      <a:pt x="1913" y="1952"/>
                    </a:lnTo>
                    <a:lnTo>
                      <a:pt x="1914" y="1885"/>
                    </a:lnTo>
                    <a:lnTo>
                      <a:pt x="1913" y="1816"/>
                    </a:lnTo>
                    <a:lnTo>
                      <a:pt x="1912" y="1745"/>
                    </a:lnTo>
                    <a:lnTo>
                      <a:pt x="1910" y="1675"/>
                    </a:lnTo>
                    <a:lnTo>
                      <a:pt x="1907" y="1606"/>
                    </a:lnTo>
                    <a:lnTo>
                      <a:pt x="1905" y="1573"/>
                    </a:lnTo>
                    <a:lnTo>
                      <a:pt x="1902" y="1541"/>
                    </a:lnTo>
                    <a:lnTo>
                      <a:pt x="1899" y="1512"/>
                    </a:lnTo>
                    <a:lnTo>
                      <a:pt x="1896" y="1482"/>
                    </a:lnTo>
                    <a:lnTo>
                      <a:pt x="1891" y="1454"/>
                    </a:lnTo>
                    <a:lnTo>
                      <a:pt x="1886" y="1428"/>
                    </a:lnTo>
                    <a:lnTo>
                      <a:pt x="1882" y="1404"/>
                    </a:lnTo>
                    <a:lnTo>
                      <a:pt x="1876" y="1383"/>
                    </a:lnTo>
                    <a:lnTo>
                      <a:pt x="1859" y="1336"/>
                    </a:lnTo>
                    <a:lnTo>
                      <a:pt x="1843" y="1291"/>
                    </a:lnTo>
                    <a:lnTo>
                      <a:pt x="1827" y="1248"/>
                    </a:lnTo>
                    <a:lnTo>
                      <a:pt x="1812" y="1207"/>
                    </a:lnTo>
                    <a:lnTo>
                      <a:pt x="1796" y="1167"/>
                    </a:lnTo>
                    <a:lnTo>
                      <a:pt x="1782" y="1130"/>
                    </a:lnTo>
                    <a:lnTo>
                      <a:pt x="1769" y="1094"/>
                    </a:lnTo>
                    <a:lnTo>
                      <a:pt x="1754" y="1060"/>
                    </a:lnTo>
                    <a:lnTo>
                      <a:pt x="1741" y="1026"/>
                    </a:lnTo>
                    <a:lnTo>
                      <a:pt x="1727" y="995"/>
                    </a:lnTo>
                    <a:lnTo>
                      <a:pt x="1714" y="965"/>
                    </a:lnTo>
                    <a:lnTo>
                      <a:pt x="1700" y="935"/>
                    </a:lnTo>
                    <a:lnTo>
                      <a:pt x="1674" y="878"/>
                    </a:lnTo>
                    <a:lnTo>
                      <a:pt x="1647" y="824"/>
                    </a:lnTo>
                    <a:lnTo>
                      <a:pt x="1618" y="773"/>
                    </a:lnTo>
                    <a:lnTo>
                      <a:pt x="1588" y="721"/>
                    </a:lnTo>
                    <a:lnTo>
                      <a:pt x="1556" y="671"/>
                    </a:lnTo>
                    <a:lnTo>
                      <a:pt x="1522" y="621"/>
                    </a:lnTo>
                    <a:lnTo>
                      <a:pt x="1484" y="567"/>
                    </a:lnTo>
                    <a:lnTo>
                      <a:pt x="1442" y="512"/>
                    </a:lnTo>
                    <a:lnTo>
                      <a:pt x="1421" y="484"/>
                    </a:lnTo>
                    <a:lnTo>
                      <a:pt x="1398" y="454"/>
                    </a:lnTo>
                    <a:lnTo>
                      <a:pt x="1373" y="423"/>
                    </a:lnTo>
                    <a:lnTo>
                      <a:pt x="1348" y="391"/>
                    </a:lnTo>
                    <a:lnTo>
                      <a:pt x="1488" y="0"/>
                    </a:lnTo>
                    <a:lnTo>
                      <a:pt x="1847" y="479"/>
                    </a:lnTo>
                    <a:lnTo>
                      <a:pt x="1853" y="489"/>
                    </a:lnTo>
                    <a:lnTo>
                      <a:pt x="1862" y="500"/>
                    </a:lnTo>
                    <a:lnTo>
                      <a:pt x="1870" y="513"/>
                    </a:lnTo>
                    <a:lnTo>
                      <a:pt x="1879" y="528"/>
                    </a:lnTo>
                    <a:lnTo>
                      <a:pt x="1888" y="544"/>
                    </a:lnTo>
                    <a:lnTo>
                      <a:pt x="1900" y="562"/>
                    </a:lnTo>
                    <a:lnTo>
                      <a:pt x="1911" y="580"/>
                    </a:lnTo>
                    <a:lnTo>
                      <a:pt x="1922" y="601"/>
                    </a:lnTo>
                    <a:lnTo>
                      <a:pt x="1936" y="622"/>
                    </a:lnTo>
                    <a:lnTo>
                      <a:pt x="1948" y="644"/>
                    </a:lnTo>
                    <a:lnTo>
                      <a:pt x="1976" y="692"/>
                    </a:lnTo>
                    <a:lnTo>
                      <a:pt x="2004" y="742"/>
                    </a:lnTo>
                    <a:lnTo>
                      <a:pt x="2034" y="796"/>
                    </a:lnTo>
                    <a:lnTo>
                      <a:pt x="2063" y="850"/>
                    </a:lnTo>
                    <a:lnTo>
                      <a:pt x="2091" y="906"/>
                    </a:lnTo>
                    <a:lnTo>
                      <a:pt x="2119" y="963"/>
                    </a:lnTo>
                    <a:lnTo>
                      <a:pt x="2144" y="1019"/>
                    </a:lnTo>
                    <a:lnTo>
                      <a:pt x="2167" y="1075"/>
                    </a:lnTo>
                    <a:lnTo>
                      <a:pt x="2189" y="1128"/>
                    </a:lnTo>
                    <a:lnTo>
                      <a:pt x="2206" y="1180"/>
                    </a:lnTo>
                    <a:lnTo>
                      <a:pt x="2214" y="1205"/>
                    </a:lnTo>
                    <a:lnTo>
                      <a:pt x="2220" y="1228"/>
                    </a:lnTo>
                    <a:lnTo>
                      <a:pt x="2225" y="1249"/>
                    </a:lnTo>
                    <a:lnTo>
                      <a:pt x="2230" y="1272"/>
                    </a:lnTo>
                    <a:lnTo>
                      <a:pt x="2238" y="1318"/>
                    </a:lnTo>
                    <a:lnTo>
                      <a:pt x="2246" y="1368"/>
                    </a:lnTo>
                    <a:lnTo>
                      <a:pt x="2250" y="1422"/>
                    </a:lnTo>
                    <a:lnTo>
                      <a:pt x="2254" y="1477"/>
                    </a:lnTo>
                    <a:lnTo>
                      <a:pt x="2256" y="1534"/>
                    </a:lnTo>
                    <a:lnTo>
                      <a:pt x="2257" y="1593"/>
                    </a:lnTo>
                    <a:lnTo>
                      <a:pt x="2257" y="1653"/>
                    </a:lnTo>
                    <a:lnTo>
                      <a:pt x="2256" y="1772"/>
                    </a:lnTo>
                    <a:lnTo>
                      <a:pt x="2254" y="1832"/>
                    </a:lnTo>
                    <a:lnTo>
                      <a:pt x="2253" y="1890"/>
                    </a:lnTo>
                    <a:lnTo>
                      <a:pt x="2251" y="1946"/>
                    </a:lnTo>
                    <a:lnTo>
                      <a:pt x="2250" y="2001"/>
                    </a:lnTo>
                    <a:lnTo>
                      <a:pt x="2249" y="2052"/>
                    </a:lnTo>
                    <a:lnTo>
                      <a:pt x="2249" y="2101"/>
                    </a:lnTo>
                    <a:lnTo>
                      <a:pt x="2282" y="2149"/>
                    </a:lnTo>
                    <a:lnTo>
                      <a:pt x="2312" y="2201"/>
                    </a:lnTo>
                    <a:lnTo>
                      <a:pt x="2338" y="2254"/>
                    </a:lnTo>
                    <a:lnTo>
                      <a:pt x="2350" y="2282"/>
                    </a:lnTo>
                    <a:lnTo>
                      <a:pt x="2361" y="2312"/>
                    </a:lnTo>
                    <a:lnTo>
                      <a:pt x="2370" y="2341"/>
                    </a:lnTo>
                    <a:lnTo>
                      <a:pt x="2379" y="2372"/>
                    </a:lnTo>
                    <a:lnTo>
                      <a:pt x="2386" y="2403"/>
                    </a:lnTo>
                    <a:lnTo>
                      <a:pt x="2392" y="2434"/>
                    </a:lnTo>
                    <a:lnTo>
                      <a:pt x="2397" y="2466"/>
                    </a:lnTo>
                    <a:lnTo>
                      <a:pt x="2400" y="2500"/>
                    </a:lnTo>
                    <a:lnTo>
                      <a:pt x="2402" y="2534"/>
                    </a:lnTo>
                    <a:lnTo>
                      <a:pt x="2403" y="2568"/>
                    </a:lnTo>
                    <a:lnTo>
                      <a:pt x="2402" y="2606"/>
                    </a:lnTo>
                    <a:lnTo>
                      <a:pt x="2399" y="2644"/>
                    </a:lnTo>
                    <a:lnTo>
                      <a:pt x="2395" y="2680"/>
                    </a:lnTo>
                    <a:lnTo>
                      <a:pt x="2390" y="2716"/>
                    </a:lnTo>
                    <a:lnTo>
                      <a:pt x="2383" y="2751"/>
                    </a:lnTo>
                    <a:lnTo>
                      <a:pt x="2375" y="2785"/>
                    </a:lnTo>
                    <a:lnTo>
                      <a:pt x="2364" y="2819"/>
                    </a:lnTo>
                    <a:lnTo>
                      <a:pt x="2353" y="2852"/>
                    </a:lnTo>
                    <a:lnTo>
                      <a:pt x="2341" y="2884"/>
                    </a:lnTo>
                    <a:lnTo>
                      <a:pt x="2326" y="2914"/>
                    </a:lnTo>
                    <a:lnTo>
                      <a:pt x="2311" y="2944"/>
                    </a:lnTo>
                    <a:lnTo>
                      <a:pt x="2294" y="2973"/>
                    </a:lnTo>
                    <a:lnTo>
                      <a:pt x="2275" y="3001"/>
                    </a:lnTo>
                    <a:lnTo>
                      <a:pt x="2257" y="3028"/>
                    </a:lnTo>
                    <a:lnTo>
                      <a:pt x="2236" y="3054"/>
                    </a:lnTo>
                    <a:lnTo>
                      <a:pt x="2215" y="3078"/>
                    </a:lnTo>
                    <a:lnTo>
                      <a:pt x="2193" y="3102"/>
                    </a:lnTo>
                    <a:lnTo>
                      <a:pt x="2169" y="3124"/>
                    </a:lnTo>
                    <a:lnTo>
                      <a:pt x="2144" y="3145"/>
                    </a:lnTo>
                    <a:lnTo>
                      <a:pt x="2119" y="3165"/>
                    </a:lnTo>
                    <a:lnTo>
                      <a:pt x="2092" y="3183"/>
                    </a:lnTo>
                    <a:lnTo>
                      <a:pt x="2065" y="3200"/>
                    </a:lnTo>
                    <a:lnTo>
                      <a:pt x="2036" y="3215"/>
                    </a:lnTo>
                    <a:lnTo>
                      <a:pt x="2007" y="3230"/>
                    </a:lnTo>
                    <a:lnTo>
                      <a:pt x="1977" y="3242"/>
                    </a:lnTo>
                    <a:lnTo>
                      <a:pt x="1946" y="3252"/>
                    </a:lnTo>
                    <a:lnTo>
                      <a:pt x="1914" y="3262"/>
                    </a:lnTo>
                    <a:lnTo>
                      <a:pt x="1882" y="3270"/>
                    </a:lnTo>
                    <a:lnTo>
                      <a:pt x="1849" y="3276"/>
                    </a:lnTo>
                    <a:lnTo>
                      <a:pt x="1816" y="3280"/>
                    </a:lnTo>
                    <a:lnTo>
                      <a:pt x="1781" y="3282"/>
                    </a:lnTo>
                    <a:lnTo>
                      <a:pt x="1747" y="3283"/>
                    </a:lnTo>
                    <a:lnTo>
                      <a:pt x="563" y="3281"/>
                    </a:lnTo>
                    <a:lnTo>
                      <a:pt x="528" y="3280"/>
                    </a:lnTo>
                    <a:lnTo>
                      <a:pt x="494" y="3278"/>
                    </a:lnTo>
                    <a:lnTo>
                      <a:pt x="461" y="3274"/>
                    </a:lnTo>
                    <a:lnTo>
                      <a:pt x="429" y="3269"/>
                    </a:lnTo>
                    <a:lnTo>
                      <a:pt x="398" y="3263"/>
                    </a:lnTo>
                    <a:lnTo>
                      <a:pt x="367" y="3254"/>
                    </a:lnTo>
                    <a:lnTo>
                      <a:pt x="338" y="3244"/>
                    </a:lnTo>
                    <a:lnTo>
                      <a:pt x="309" y="3234"/>
                    </a:lnTo>
                    <a:lnTo>
                      <a:pt x="282" y="3221"/>
                    </a:lnTo>
                    <a:lnTo>
                      <a:pt x="256" y="3207"/>
                    </a:lnTo>
                    <a:lnTo>
                      <a:pt x="231" y="3192"/>
                    </a:lnTo>
                    <a:lnTo>
                      <a:pt x="208" y="3175"/>
                    </a:lnTo>
                    <a:lnTo>
                      <a:pt x="185" y="3157"/>
                    </a:lnTo>
                    <a:lnTo>
                      <a:pt x="164" y="3137"/>
                    </a:lnTo>
                    <a:lnTo>
                      <a:pt x="145" y="3115"/>
                    </a:lnTo>
                    <a:lnTo>
                      <a:pt x="126" y="3093"/>
                    </a:lnTo>
                    <a:lnTo>
                      <a:pt x="126" y="3093"/>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6" name="Freeform 44"/>
              <p:cNvSpPr>
                <a:spLocks noEditPoints="1"/>
              </p:cNvSpPr>
              <p:nvPr/>
            </p:nvSpPr>
            <p:spPr bwMode="auto">
              <a:xfrm>
                <a:off x="-2575176" y="-1203590"/>
                <a:ext cx="3082012" cy="2284628"/>
              </a:xfrm>
              <a:custGeom>
                <a:avLst/>
                <a:gdLst>
                  <a:gd name="T0" fmla="*/ 10977 w 15471"/>
                  <a:gd name="T1" fmla="*/ 1806 h 11467"/>
                  <a:gd name="T2" fmla="*/ 11863 w 15471"/>
                  <a:gd name="T3" fmla="*/ 2687 h 11467"/>
                  <a:gd name="T4" fmla="*/ 11965 w 15471"/>
                  <a:gd name="T5" fmla="*/ 3282 h 11467"/>
                  <a:gd name="T6" fmla="*/ 12755 w 15471"/>
                  <a:gd name="T7" fmla="*/ 3676 h 11467"/>
                  <a:gd name="T8" fmla="*/ 12767 w 15471"/>
                  <a:gd name="T9" fmla="*/ 4735 h 11467"/>
                  <a:gd name="T10" fmla="*/ 13108 w 15471"/>
                  <a:gd name="T11" fmla="*/ 1674 h 11467"/>
                  <a:gd name="T12" fmla="*/ 14652 w 15471"/>
                  <a:gd name="T13" fmla="*/ 942 h 11467"/>
                  <a:gd name="T14" fmla="*/ 15075 w 15471"/>
                  <a:gd name="T15" fmla="*/ 4776 h 11467"/>
                  <a:gd name="T16" fmla="*/ 12080 w 15471"/>
                  <a:gd name="T17" fmla="*/ 6929 h 11467"/>
                  <a:gd name="T18" fmla="*/ 10191 w 15471"/>
                  <a:gd name="T19" fmla="*/ 5810 h 11467"/>
                  <a:gd name="T20" fmla="*/ 11264 w 15471"/>
                  <a:gd name="T21" fmla="*/ 7535 h 11467"/>
                  <a:gd name="T22" fmla="*/ 10824 w 15471"/>
                  <a:gd name="T23" fmla="*/ 8068 h 11467"/>
                  <a:gd name="T24" fmla="*/ 8547 w 15471"/>
                  <a:gd name="T25" fmla="*/ 6706 h 11467"/>
                  <a:gd name="T26" fmla="*/ 9172 w 15471"/>
                  <a:gd name="T27" fmla="*/ 8211 h 11467"/>
                  <a:gd name="T28" fmla="*/ 6576 w 15471"/>
                  <a:gd name="T29" fmla="*/ 11116 h 11467"/>
                  <a:gd name="T30" fmla="*/ 6156 w 15471"/>
                  <a:gd name="T31" fmla="*/ 9541 h 11467"/>
                  <a:gd name="T32" fmla="*/ 6205 w 15471"/>
                  <a:gd name="T33" fmla="*/ 9052 h 11467"/>
                  <a:gd name="T34" fmla="*/ 4485 w 15471"/>
                  <a:gd name="T35" fmla="*/ 9219 h 11467"/>
                  <a:gd name="T36" fmla="*/ 3981 w 15471"/>
                  <a:gd name="T37" fmla="*/ 10956 h 11467"/>
                  <a:gd name="T38" fmla="*/ 2377 w 15471"/>
                  <a:gd name="T39" fmla="*/ 9801 h 11467"/>
                  <a:gd name="T40" fmla="*/ 1530 w 15471"/>
                  <a:gd name="T41" fmla="*/ 7314 h 11467"/>
                  <a:gd name="T42" fmla="*/ 1041 w 15471"/>
                  <a:gd name="T43" fmla="*/ 5673 h 11467"/>
                  <a:gd name="T44" fmla="*/ 412 w 15471"/>
                  <a:gd name="T45" fmla="*/ 4456 h 11467"/>
                  <a:gd name="T46" fmla="*/ 938 w 15471"/>
                  <a:gd name="T47" fmla="*/ 4506 h 11467"/>
                  <a:gd name="T48" fmla="*/ 1436 w 15471"/>
                  <a:gd name="T49" fmla="*/ 5064 h 11467"/>
                  <a:gd name="T50" fmla="*/ 4800 w 15471"/>
                  <a:gd name="T51" fmla="*/ 2713 h 11467"/>
                  <a:gd name="T52" fmla="*/ 3605 w 15471"/>
                  <a:gd name="T53" fmla="*/ 4402 h 11467"/>
                  <a:gd name="T54" fmla="*/ 3968 w 15471"/>
                  <a:gd name="T55" fmla="*/ 6936 h 11467"/>
                  <a:gd name="T56" fmla="*/ 6878 w 15471"/>
                  <a:gd name="T57" fmla="*/ 7007 h 11467"/>
                  <a:gd name="T58" fmla="*/ 8016 w 15471"/>
                  <a:gd name="T59" fmla="*/ 5640 h 11467"/>
                  <a:gd name="T60" fmla="*/ 7464 w 15471"/>
                  <a:gd name="T61" fmla="*/ 4107 h 11467"/>
                  <a:gd name="T62" fmla="*/ 7291 w 15471"/>
                  <a:gd name="T63" fmla="*/ 6616 h 11467"/>
                  <a:gd name="T64" fmla="*/ 4638 w 15471"/>
                  <a:gd name="T65" fmla="*/ 7120 h 11467"/>
                  <a:gd name="T66" fmla="*/ 3893 w 15471"/>
                  <a:gd name="T67" fmla="*/ 4655 h 11467"/>
                  <a:gd name="T68" fmla="*/ 7348 w 15471"/>
                  <a:gd name="T69" fmla="*/ 1684 h 11467"/>
                  <a:gd name="T70" fmla="*/ 7505 w 15471"/>
                  <a:gd name="T71" fmla="*/ 821 h 11467"/>
                  <a:gd name="T72" fmla="*/ 14394 w 15471"/>
                  <a:gd name="T73" fmla="*/ 1187 h 11467"/>
                  <a:gd name="T74" fmla="*/ 13401 w 15471"/>
                  <a:gd name="T75" fmla="*/ 1768 h 11467"/>
                  <a:gd name="T76" fmla="*/ 9509 w 15471"/>
                  <a:gd name="T77" fmla="*/ 2321 h 11467"/>
                  <a:gd name="T78" fmla="*/ 9002 w 15471"/>
                  <a:gd name="T79" fmla="*/ 2398 h 11467"/>
                  <a:gd name="T80" fmla="*/ 9753 w 15471"/>
                  <a:gd name="T81" fmla="*/ 3768 h 11467"/>
                  <a:gd name="T82" fmla="*/ 9917 w 15471"/>
                  <a:gd name="T83" fmla="*/ 4293 h 11467"/>
                  <a:gd name="T84" fmla="*/ 10789 w 15471"/>
                  <a:gd name="T85" fmla="*/ 3533 h 11467"/>
                  <a:gd name="T86" fmla="*/ 10668 w 15471"/>
                  <a:gd name="T87" fmla="*/ 3016 h 11467"/>
                  <a:gd name="T88" fmla="*/ 9418 w 15471"/>
                  <a:gd name="T89" fmla="*/ 3866 h 11467"/>
                  <a:gd name="T90" fmla="*/ 6560 w 15471"/>
                  <a:gd name="T91" fmla="*/ 1283 h 11467"/>
                  <a:gd name="T92" fmla="*/ 4869 w 15471"/>
                  <a:gd name="T93" fmla="*/ 2378 h 11467"/>
                  <a:gd name="T94" fmla="*/ 1533 w 15471"/>
                  <a:gd name="T95" fmla="*/ 4436 h 11467"/>
                  <a:gd name="T96" fmla="*/ 865 w 15471"/>
                  <a:gd name="T97" fmla="*/ 3460 h 11467"/>
                  <a:gd name="T98" fmla="*/ 523 w 15471"/>
                  <a:gd name="T99" fmla="*/ 5835 h 11467"/>
                  <a:gd name="T100" fmla="*/ 2021 w 15471"/>
                  <a:gd name="T101" fmla="*/ 9156 h 11467"/>
                  <a:gd name="T102" fmla="*/ 2536 w 15471"/>
                  <a:gd name="T103" fmla="*/ 11188 h 11467"/>
                  <a:gd name="T104" fmla="*/ 4423 w 15471"/>
                  <a:gd name="T105" fmla="*/ 10332 h 11467"/>
                  <a:gd name="T106" fmla="*/ 5268 w 15471"/>
                  <a:gd name="T107" fmla="*/ 9942 h 11467"/>
                  <a:gd name="T108" fmla="*/ 7052 w 15471"/>
                  <a:gd name="T109" fmla="*/ 11297 h 11467"/>
                  <a:gd name="T110" fmla="*/ 9714 w 15471"/>
                  <a:gd name="T111" fmla="*/ 7999 h 11467"/>
                  <a:gd name="T112" fmla="*/ 11839 w 15471"/>
                  <a:gd name="T113" fmla="*/ 7522 h 11467"/>
                  <a:gd name="T114" fmla="*/ 14957 w 15471"/>
                  <a:gd name="T115" fmla="*/ 5826 h 11467"/>
                  <a:gd name="T116" fmla="*/ 14949 w 15471"/>
                  <a:gd name="T117" fmla="*/ 867 h 11467"/>
                  <a:gd name="T118" fmla="*/ 13419 w 15471"/>
                  <a:gd name="T119" fmla="*/ 1053 h 11467"/>
                  <a:gd name="T120" fmla="*/ 12890 w 15471"/>
                  <a:gd name="T121" fmla="*/ 3396 h 11467"/>
                  <a:gd name="T122" fmla="*/ 12179 w 15471"/>
                  <a:gd name="T123" fmla="*/ 1882 h 1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471" h="11467">
                    <a:moveTo>
                      <a:pt x="9231" y="342"/>
                    </a:moveTo>
                    <a:lnTo>
                      <a:pt x="9450" y="342"/>
                    </a:lnTo>
                    <a:lnTo>
                      <a:pt x="9501" y="346"/>
                    </a:lnTo>
                    <a:lnTo>
                      <a:pt x="9553" y="351"/>
                    </a:lnTo>
                    <a:lnTo>
                      <a:pt x="9604" y="357"/>
                    </a:lnTo>
                    <a:lnTo>
                      <a:pt x="9654" y="364"/>
                    </a:lnTo>
                    <a:lnTo>
                      <a:pt x="9703" y="373"/>
                    </a:lnTo>
                    <a:lnTo>
                      <a:pt x="9752" y="383"/>
                    </a:lnTo>
                    <a:lnTo>
                      <a:pt x="9801" y="394"/>
                    </a:lnTo>
                    <a:lnTo>
                      <a:pt x="9848" y="405"/>
                    </a:lnTo>
                    <a:lnTo>
                      <a:pt x="9894" y="419"/>
                    </a:lnTo>
                    <a:lnTo>
                      <a:pt x="9941" y="433"/>
                    </a:lnTo>
                    <a:lnTo>
                      <a:pt x="10031" y="464"/>
                    </a:lnTo>
                    <a:lnTo>
                      <a:pt x="10118" y="499"/>
                    </a:lnTo>
                    <a:lnTo>
                      <a:pt x="10203" y="537"/>
                    </a:lnTo>
                    <a:lnTo>
                      <a:pt x="10285" y="579"/>
                    </a:lnTo>
                    <a:lnTo>
                      <a:pt x="10364" y="623"/>
                    </a:lnTo>
                    <a:lnTo>
                      <a:pt x="10441" y="669"/>
                    </a:lnTo>
                    <a:lnTo>
                      <a:pt x="10514" y="718"/>
                    </a:lnTo>
                    <a:lnTo>
                      <a:pt x="10585" y="768"/>
                    </a:lnTo>
                    <a:lnTo>
                      <a:pt x="10653" y="820"/>
                    </a:lnTo>
                    <a:lnTo>
                      <a:pt x="10719" y="873"/>
                    </a:lnTo>
                    <a:lnTo>
                      <a:pt x="10781" y="927"/>
                    </a:lnTo>
                    <a:lnTo>
                      <a:pt x="10841" y="980"/>
                    </a:lnTo>
                    <a:lnTo>
                      <a:pt x="10899" y="1035"/>
                    </a:lnTo>
                    <a:lnTo>
                      <a:pt x="10954" y="1089"/>
                    </a:lnTo>
                    <a:lnTo>
                      <a:pt x="11005" y="1144"/>
                    </a:lnTo>
                    <a:lnTo>
                      <a:pt x="11054" y="1198"/>
                    </a:lnTo>
                    <a:lnTo>
                      <a:pt x="11100" y="1249"/>
                    </a:lnTo>
                    <a:lnTo>
                      <a:pt x="11144" y="1301"/>
                    </a:lnTo>
                    <a:lnTo>
                      <a:pt x="11185" y="1350"/>
                    </a:lnTo>
                    <a:lnTo>
                      <a:pt x="11223" y="1397"/>
                    </a:lnTo>
                    <a:lnTo>
                      <a:pt x="11258" y="1443"/>
                    </a:lnTo>
                    <a:lnTo>
                      <a:pt x="11291" y="1486"/>
                    </a:lnTo>
                    <a:lnTo>
                      <a:pt x="11321" y="1526"/>
                    </a:lnTo>
                    <a:lnTo>
                      <a:pt x="11348" y="1562"/>
                    </a:lnTo>
                    <a:lnTo>
                      <a:pt x="11373" y="1596"/>
                    </a:lnTo>
                    <a:lnTo>
                      <a:pt x="11393" y="1626"/>
                    </a:lnTo>
                    <a:lnTo>
                      <a:pt x="11404" y="1638"/>
                    </a:lnTo>
                    <a:lnTo>
                      <a:pt x="11413" y="1651"/>
                    </a:lnTo>
                    <a:lnTo>
                      <a:pt x="11381" y="1651"/>
                    </a:lnTo>
                    <a:lnTo>
                      <a:pt x="11351" y="1653"/>
                    </a:lnTo>
                    <a:lnTo>
                      <a:pt x="11319" y="1658"/>
                    </a:lnTo>
                    <a:lnTo>
                      <a:pt x="11286" y="1665"/>
                    </a:lnTo>
                    <a:lnTo>
                      <a:pt x="11253" y="1676"/>
                    </a:lnTo>
                    <a:lnTo>
                      <a:pt x="11219" y="1687"/>
                    </a:lnTo>
                    <a:lnTo>
                      <a:pt x="11185" y="1700"/>
                    </a:lnTo>
                    <a:lnTo>
                      <a:pt x="11152" y="1715"/>
                    </a:lnTo>
                    <a:lnTo>
                      <a:pt x="11121" y="1729"/>
                    </a:lnTo>
                    <a:lnTo>
                      <a:pt x="11091" y="1743"/>
                    </a:lnTo>
                    <a:lnTo>
                      <a:pt x="11064" y="1758"/>
                    </a:lnTo>
                    <a:lnTo>
                      <a:pt x="11039" y="1770"/>
                    </a:lnTo>
                    <a:lnTo>
                      <a:pt x="11018" y="1783"/>
                    </a:lnTo>
                    <a:lnTo>
                      <a:pt x="11008" y="1788"/>
                    </a:lnTo>
                    <a:lnTo>
                      <a:pt x="11001" y="1792"/>
                    </a:lnTo>
                    <a:lnTo>
                      <a:pt x="10994" y="1796"/>
                    </a:lnTo>
                    <a:lnTo>
                      <a:pt x="10988" y="1800"/>
                    </a:lnTo>
                    <a:lnTo>
                      <a:pt x="10983" y="1803"/>
                    </a:lnTo>
                    <a:lnTo>
                      <a:pt x="10979" y="1805"/>
                    </a:lnTo>
                    <a:lnTo>
                      <a:pt x="10977" y="1806"/>
                    </a:lnTo>
                    <a:lnTo>
                      <a:pt x="10976" y="1806"/>
                    </a:lnTo>
                    <a:lnTo>
                      <a:pt x="11257" y="1806"/>
                    </a:lnTo>
                    <a:lnTo>
                      <a:pt x="11303" y="1806"/>
                    </a:lnTo>
                    <a:lnTo>
                      <a:pt x="11345" y="1807"/>
                    </a:lnTo>
                    <a:lnTo>
                      <a:pt x="11385" y="1808"/>
                    </a:lnTo>
                    <a:lnTo>
                      <a:pt x="11424" y="1810"/>
                    </a:lnTo>
                    <a:lnTo>
                      <a:pt x="11462" y="1815"/>
                    </a:lnTo>
                    <a:lnTo>
                      <a:pt x="11498" y="1820"/>
                    </a:lnTo>
                    <a:lnTo>
                      <a:pt x="11534" y="1828"/>
                    </a:lnTo>
                    <a:lnTo>
                      <a:pt x="11569" y="1838"/>
                    </a:lnTo>
                    <a:lnTo>
                      <a:pt x="11603" y="1851"/>
                    </a:lnTo>
                    <a:lnTo>
                      <a:pt x="11637" y="1863"/>
                    </a:lnTo>
                    <a:lnTo>
                      <a:pt x="11671" y="1877"/>
                    </a:lnTo>
                    <a:lnTo>
                      <a:pt x="11704" y="1893"/>
                    </a:lnTo>
                    <a:lnTo>
                      <a:pt x="11737" y="1910"/>
                    </a:lnTo>
                    <a:lnTo>
                      <a:pt x="11771" y="1930"/>
                    </a:lnTo>
                    <a:lnTo>
                      <a:pt x="11804" y="1951"/>
                    </a:lnTo>
                    <a:lnTo>
                      <a:pt x="11837" y="1974"/>
                    </a:lnTo>
                    <a:lnTo>
                      <a:pt x="11871" y="2000"/>
                    </a:lnTo>
                    <a:lnTo>
                      <a:pt x="11905" y="2029"/>
                    </a:lnTo>
                    <a:lnTo>
                      <a:pt x="11941" y="2061"/>
                    </a:lnTo>
                    <a:lnTo>
                      <a:pt x="11977" y="2097"/>
                    </a:lnTo>
                    <a:lnTo>
                      <a:pt x="12013" y="2135"/>
                    </a:lnTo>
                    <a:lnTo>
                      <a:pt x="12051" y="2177"/>
                    </a:lnTo>
                    <a:lnTo>
                      <a:pt x="12070" y="2200"/>
                    </a:lnTo>
                    <a:lnTo>
                      <a:pt x="12089" y="2223"/>
                    </a:lnTo>
                    <a:lnTo>
                      <a:pt x="12110" y="2248"/>
                    </a:lnTo>
                    <a:lnTo>
                      <a:pt x="12129" y="2274"/>
                    </a:lnTo>
                    <a:lnTo>
                      <a:pt x="12157" y="2310"/>
                    </a:lnTo>
                    <a:lnTo>
                      <a:pt x="12182" y="2345"/>
                    </a:lnTo>
                    <a:lnTo>
                      <a:pt x="12204" y="2381"/>
                    </a:lnTo>
                    <a:lnTo>
                      <a:pt x="12221" y="2416"/>
                    </a:lnTo>
                    <a:lnTo>
                      <a:pt x="12237" y="2451"/>
                    </a:lnTo>
                    <a:lnTo>
                      <a:pt x="12247" y="2484"/>
                    </a:lnTo>
                    <a:lnTo>
                      <a:pt x="12254" y="2517"/>
                    </a:lnTo>
                    <a:lnTo>
                      <a:pt x="12258" y="2547"/>
                    </a:lnTo>
                    <a:lnTo>
                      <a:pt x="12258" y="2561"/>
                    </a:lnTo>
                    <a:lnTo>
                      <a:pt x="12257" y="2575"/>
                    </a:lnTo>
                    <a:lnTo>
                      <a:pt x="12255" y="2588"/>
                    </a:lnTo>
                    <a:lnTo>
                      <a:pt x="12253" y="2600"/>
                    </a:lnTo>
                    <a:lnTo>
                      <a:pt x="12249" y="2612"/>
                    </a:lnTo>
                    <a:lnTo>
                      <a:pt x="12244" y="2623"/>
                    </a:lnTo>
                    <a:lnTo>
                      <a:pt x="12238" y="2632"/>
                    </a:lnTo>
                    <a:lnTo>
                      <a:pt x="12231" y="2642"/>
                    </a:lnTo>
                    <a:lnTo>
                      <a:pt x="12222" y="2650"/>
                    </a:lnTo>
                    <a:lnTo>
                      <a:pt x="12212" y="2658"/>
                    </a:lnTo>
                    <a:lnTo>
                      <a:pt x="12202" y="2664"/>
                    </a:lnTo>
                    <a:lnTo>
                      <a:pt x="12189" y="2670"/>
                    </a:lnTo>
                    <a:lnTo>
                      <a:pt x="12177" y="2674"/>
                    </a:lnTo>
                    <a:lnTo>
                      <a:pt x="12162" y="2677"/>
                    </a:lnTo>
                    <a:lnTo>
                      <a:pt x="12147" y="2679"/>
                    </a:lnTo>
                    <a:lnTo>
                      <a:pt x="12129" y="2679"/>
                    </a:lnTo>
                    <a:lnTo>
                      <a:pt x="12035" y="2679"/>
                    </a:lnTo>
                    <a:lnTo>
                      <a:pt x="12008" y="2679"/>
                    </a:lnTo>
                    <a:lnTo>
                      <a:pt x="11980" y="2680"/>
                    </a:lnTo>
                    <a:lnTo>
                      <a:pt x="11954" y="2681"/>
                    </a:lnTo>
                    <a:lnTo>
                      <a:pt x="11930" y="2682"/>
                    </a:lnTo>
                    <a:lnTo>
                      <a:pt x="11906" y="2684"/>
                    </a:lnTo>
                    <a:lnTo>
                      <a:pt x="11885" y="2685"/>
                    </a:lnTo>
                    <a:lnTo>
                      <a:pt x="11863" y="2687"/>
                    </a:lnTo>
                    <a:lnTo>
                      <a:pt x="11843" y="2690"/>
                    </a:lnTo>
                    <a:lnTo>
                      <a:pt x="11806" y="2695"/>
                    </a:lnTo>
                    <a:lnTo>
                      <a:pt x="11772" y="2702"/>
                    </a:lnTo>
                    <a:lnTo>
                      <a:pt x="11741" y="2710"/>
                    </a:lnTo>
                    <a:lnTo>
                      <a:pt x="11712" y="2718"/>
                    </a:lnTo>
                    <a:lnTo>
                      <a:pt x="11686" y="2727"/>
                    </a:lnTo>
                    <a:lnTo>
                      <a:pt x="11660" y="2737"/>
                    </a:lnTo>
                    <a:lnTo>
                      <a:pt x="11611" y="2758"/>
                    </a:lnTo>
                    <a:lnTo>
                      <a:pt x="11586" y="2769"/>
                    </a:lnTo>
                    <a:lnTo>
                      <a:pt x="11561" y="2781"/>
                    </a:lnTo>
                    <a:lnTo>
                      <a:pt x="11535" y="2792"/>
                    </a:lnTo>
                    <a:lnTo>
                      <a:pt x="11506" y="2803"/>
                    </a:lnTo>
                    <a:lnTo>
                      <a:pt x="11519" y="2802"/>
                    </a:lnTo>
                    <a:lnTo>
                      <a:pt x="11535" y="2799"/>
                    </a:lnTo>
                    <a:lnTo>
                      <a:pt x="11552" y="2794"/>
                    </a:lnTo>
                    <a:lnTo>
                      <a:pt x="11572" y="2788"/>
                    </a:lnTo>
                    <a:lnTo>
                      <a:pt x="11594" y="2783"/>
                    </a:lnTo>
                    <a:lnTo>
                      <a:pt x="11615" y="2778"/>
                    </a:lnTo>
                    <a:lnTo>
                      <a:pt x="11639" y="2775"/>
                    </a:lnTo>
                    <a:lnTo>
                      <a:pt x="11662" y="2773"/>
                    </a:lnTo>
                    <a:lnTo>
                      <a:pt x="11709" y="2774"/>
                    </a:lnTo>
                    <a:lnTo>
                      <a:pt x="11733" y="2775"/>
                    </a:lnTo>
                    <a:lnTo>
                      <a:pt x="11757" y="2777"/>
                    </a:lnTo>
                    <a:lnTo>
                      <a:pt x="11781" y="2781"/>
                    </a:lnTo>
                    <a:lnTo>
                      <a:pt x="11803" y="2787"/>
                    </a:lnTo>
                    <a:lnTo>
                      <a:pt x="11826" y="2795"/>
                    </a:lnTo>
                    <a:lnTo>
                      <a:pt x="11849" y="2805"/>
                    </a:lnTo>
                    <a:lnTo>
                      <a:pt x="11870" y="2819"/>
                    </a:lnTo>
                    <a:lnTo>
                      <a:pt x="11890" y="2835"/>
                    </a:lnTo>
                    <a:lnTo>
                      <a:pt x="11910" y="2856"/>
                    </a:lnTo>
                    <a:lnTo>
                      <a:pt x="11920" y="2867"/>
                    </a:lnTo>
                    <a:lnTo>
                      <a:pt x="11928" y="2880"/>
                    </a:lnTo>
                    <a:lnTo>
                      <a:pt x="11937" y="2894"/>
                    </a:lnTo>
                    <a:lnTo>
                      <a:pt x="11946" y="2908"/>
                    </a:lnTo>
                    <a:lnTo>
                      <a:pt x="11954" y="2925"/>
                    </a:lnTo>
                    <a:lnTo>
                      <a:pt x="11961" y="2942"/>
                    </a:lnTo>
                    <a:lnTo>
                      <a:pt x="11968" y="2961"/>
                    </a:lnTo>
                    <a:lnTo>
                      <a:pt x="11976" y="2981"/>
                    </a:lnTo>
                    <a:lnTo>
                      <a:pt x="11982" y="3002"/>
                    </a:lnTo>
                    <a:lnTo>
                      <a:pt x="11988" y="3025"/>
                    </a:lnTo>
                    <a:lnTo>
                      <a:pt x="11989" y="3058"/>
                    </a:lnTo>
                    <a:lnTo>
                      <a:pt x="11988" y="3088"/>
                    </a:lnTo>
                    <a:lnTo>
                      <a:pt x="11987" y="3117"/>
                    </a:lnTo>
                    <a:lnTo>
                      <a:pt x="11986" y="3142"/>
                    </a:lnTo>
                    <a:lnTo>
                      <a:pt x="11983" y="3166"/>
                    </a:lnTo>
                    <a:lnTo>
                      <a:pt x="11980" y="3188"/>
                    </a:lnTo>
                    <a:lnTo>
                      <a:pt x="11976" y="3207"/>
                    </a:lnTo>
                    <a:lnTo>
                      <a:pt x="11970" y="3226"/>
                    </a:lnTo>
                    <a:lnTo>
                      <a:pt x="11963" y="3241"/>
                    </a:lnTo>
                    <a:lnTo>
                      <a:pt x="11956" y="3256"/>
                    </a:lnTo>
                    <a:lnTo>
                      <a:pt x="11947" y="3268"/>
                    </a:lnTo>
                    <a:lnTo>
                      <a:pt x="11936" y="3278"/>
                    </a:lnTo>
                    <a:lnTo>
                      <a:pt x="11925" y="3288"/>
                    </a:lnTo>
                    <a:lnTo>
                      <a:pt x="11912" y="3296"/>
                    </a:lnTo>
                    <a:lnTo>
                      <a:pt x="11897" y="3302"/>
                    </a:lnTo>
                    <a:lnTo>
                      <a:pt x="11881" y="3307"/>
                    </a:lnTo>
                    <a:lnTo>
                      <a:pt x="11905" y="3298"/>
                    </a:lnTo>
                    <a:lnTo>
                      <a:pt x="11928" y="3291"/>
                    </a:lnTo>
                    <a:lnTo>
                      <a:pt x="11952" y="3284"/>
                    </a:lnTo>
                    <a:lnTo>
                      <a:pt x="11965" y="3282"/>
                    </a:lnTo>
                    <a:lnTo>
                      <a:pt x="11979" y="3280"/>
                    </a:lnTo>
                    <a:lnTo>
                      <a:pt x="11994" y="3278"/>
                    </a:lnTo>
                    <a:lnTo>
                      <a:pt x="12011" y="3277"/>
                    </a:lnTo>
                    <a:lnTo>
                      <a:pt x="12029" y="3275"/>
                    </a:lnTo>
                    <a:lnTo>
                      <a:pt x="12050" y="3274"/>
                    </a:lnTo>
                    <a:lnTo>
                      <a:pt x="12074" y="3273"/>
                    </a:lnTo>
                    <a:lnTo>
                      <a:pt x="12100" y="3273"/>
                    </a:lnTo>
                    <a:lnTo>
                      <a:pt x="12128" y="3272"/>
                    </a:lnTo>
                    <a:lnTo>
                      <a:pt x="12160" y="3271"/>
                    </a:lnTo>
                    <a:lnTo>
                      <a:pt x="12184" y="3272"/>
                    </a:lnTo>
                    <a:lnTo>
                      <a:pt x="12208" y="3275"/>
                    </a:lnTo>
                    <a:lnTo>
                      <a:pt x="12232" y="3279"/>
                    </a:lnTo>
                    <a:lnTo>
                      <a:pt x="12255" y="3284"/>
                    </a:lnTo>
                    <a:lnTo>
                      <a:pt x="12279" y="3293"/>
                    </a:lnTo>
                    <a:lnTo>
                      <a:pt x="12302" y="3301"/>
                    </a:lnTo>
                    <a:lnTo>
                      <a:pt x="12325" y="3311"/>
                    </a:lnTo>
                    <a:lnTo>
                      <a:pt x="12346" y="3324"/>
                    </a:lnTo>
                    <a:lnTo>
                      <a:pt x="12367" y="3336"/>
                    </a:lnTo>
                    <a:lnTo>
                      <a:pt x="12386" y="3350"/>
                    </a:lnTo>
                    <a:lnTo>
                      <a:pt x="12404" y="3366"/>
                    </a:lnTo>
                    <a:lnTo>
                      <a:pt x="12422" y="3382"/>
                    </a:lnTo>
                    <a:lnTo>
                      <a:pt x="12437" y="3400"/>
                    </a:lnTo>
                    <a:lnTo>
                      <a:pt x="12450" y="3418"/>
                    </a:lnTo>
                    <a:lnTo>
                      <a:pt x="12463" y="3438"/>
                    </a:lnTo>
                    <a:lnTo>
                      <a:pt x="12472" y="3459"/>
                    </a:lnTo>
                    <a:lnTo>
                      <a:pt x="12481" y="3479"/>
                    </a:lnTo>
                    <a:lnTo>
                      <a:pt x="12490" y="3499"/>
                    </a:lnTo>
                    <a:lnTo>
                      <a:pt x="12498" y="3518"/>
                    </a:lnTo>
                    <a:lnTo>
                      <a:pt x="12505" y="3537"/>
                    </a:lnTo>
                    <a:lnTo>
                      <a:pt x="12511" y="3555"/>
                    </a:lnTo>
                    <a:lnTo>
                      <a:pt x="12516" y="3574"/>
                    </a:lnTo>
                    <a:lnTo>
                      <a:pt x="12518" y="3592"/>
                    </a:lnTo>
                    <a:lnTo>
                      <a:pt x="12518" y="3612"/>
                    </a:lnTo>
                    <a:lnTo>
                      <a:pt x="12514" y="3633"/>
                    </a:lnTo>
                    <a:lnTo>
                      <a:pt x="12508" y="3654"/>
                    </a:lnTo>
                    <a:lnTo>
                      <a:pt x="12499" y="3677"/>
                    </a:lnTo>
                    <a:lnTo>
                      <a:pt x="12493" y="3688"/>
                    </a:lnTo>
                    <a:lnTo>
                      <a:pt x="12486" y="3701"/>
                    </a:lnTo>
                    <a:lnTo>
                      <a:pt x="12477" y="3714"/>
                    </a:lnTo>
                    <a:lnTo>
                      <a:pt x="12468" y="3727"/>
                    </a:lnTo>
                    <a:lnTo>
                      <a:pt x="12458" y="3742"/>
                    </a:lnTo>
                    <a:lnTo>
                      <a:pt x="12445" y="3756"/>
                    </a:lnTo>
                    <a:lnTo>
                      <a:pt x="12433" y="3771"/>
                    </a:lnTo>
                    <a:lnTo>
                      <a:pt x="12418" y="3787"/>
                    </a:lnTo>
                    <a:lnTo>
                      <a:pt x="12403" y="3804"/>
                    </a:lnTo>
                    <a:lnTo>
                      <a:pt x="12386" y="3820"/>
                    </a:lnTo>
                    <a:lnTo>
                      <a:pt x="12404" y="3804"/>
                    </a:lnTo>
                    <a:lnTo>
                      <a:pt x="12423" y="3788"/>
                    </a:lnTo>
                    <a:lnTo>
                      <a:pt x="12441" y="3774"/>
                    </a:lnTo>
                    <a:lnTo>
                      <a:pt x="12461" y="3760"/>
                    </a:lnTo>
                    <a:lnTo>
                      <a:pt x="12481" y="3748"/>
                    </a:lnTo>
                    <a:lnTo>
                      <a:pt x="12501" y="3737"/>
                    </a:lnTo>
                    <a:lnTo>
                      <a:pt x="12523" y="3726"/>
                    </a:lnTo>
                    <a:lnTo>
                      <a:pt x="12543" y="3717"/>
                    </a:lnTo>
                    <a:lnTo>
                      <a:pt x="12587" y="3702"/>
                    </a:lnTo>
                    <a:lnTo>
                      <a:pt x="12631" y="3690"/>
                    </a:lnTo>
                    <a:lnTo>
                      <a:pt x="12677" y="3682"/>
                    </a:lnTo>
                    <a:lnTo>
                      <a:pt x="12722" y="3677"/>
                    </a:lnTo>
                    <a:lnTo>
                      <a:pt x="12739" y="3676"/>
                    </a:lnTo>
                    <a:lnTo>
                      <a:pt x="12755" y="3676"/>
                    </a:lnTo>
                    <a:lnTo>
                      <a:pt x="12773" y="3677"/>
                    </a:lnTo>
                    <a:lnTo>
                      <a:pt x="12789" y="3679"/>
                    </a:lnTo>
                    <a:lnTo>
                      <a:pt x="12806" y="3683"/>
                    </a:lnTo>
                    <a:lnTo>
                      <a:pt x="12821" y="3689"/>
                    </a:lnTo>
                    <a:lnTo>
                      <a:pt x="12835" y="3697"/>
                    </a:lnTo>
                    <a:lnTo>
                      <a:pt x="12846" y="3708"/>
                    </a:lnTo>
                    <a:lnTo>
                      <a:pt x="12861" y="3724"/>
                    </a:lnTo>
                    <a:lnTo>
                      <a:pt x="12875" y="3740"/>
                    </a:lnTo>
                    <a:lnTo>
                      <a:pt x="12887" y="3755"/>
                    </a:lnTo>
                    <a:lnTo>
                      <a:pt x="12899" y="3770"/>
                    </a:lnTo>
                    <a:lnTo>
                      <a:pt x="12908" y="3784"/>
                    </a:lnTo>
                    <a:lnTo>
                      <a:pt x="12916" y="3799"/>
                    </a:lnTo>
                    <a:lnTo>
                      <a:pt x="12922" y="3816"/>
                    </a:lnTo>
                    <a:lnTo>
                      <a:pt x="12927" y="3834"/>
                    </a:lnTo>
                    <a:lnTo>
                      <a:pt x="12931" y="3854"/>
                    </a:lnTo>
                    <a:lnTo>
                      <a:pt x="12932" y="3876"/>
                    </a:lnTo>
                    <a:lnTo>
                      <a:pt x="12931" y="3900"/>
                    </a:lnTo>
                    <a:lnTo>
                      <a:pt x="12928" y="3928"/>
                    </a:lnTo>
                    <a:lnTo>
                      <a:pt x="12924" y="3959"/>
                    </a:lnTo>
                    <a:lnTo>
                      <a:pt x="12921" y="3977"/>
                    </a:lnTo>
                    <a:lnTo>
                      <a:pt x="12917" y="3995"/>
                    </a:lnTo>
                    <a:lnTo>
                      <a:pt x="12913" y="4014"/>
                    </a:lnTo>
                    <a:lnTo>
                      <a:pt x="12909" y="4034"/>
                    </a:lnTo>
                    <a:lnTo>
                      <a:pt x="12904" y="4056"/>
                    </a:lnTo>
                    <a:lnTo>
                      <a:pt x="12899" y="4079"/>
                    </a:lnTo>
                    <a:lnTo>
                      <a:pt x="12892" y="4108"/>
                    </a:lnTo>
                    <a:lnTo>
                      <a:pt x="12885" y="4139"/>
                    </a:lnTo>
                    <a:lnTo>
                      <a:pt x="12870" y="4203"/>
                    </a:lnTo>
                    <a:lnTo>
                      <a:pt x="12853" y="4269"/>
                    </a:lnTo>
                    <a:lnTo>
                      <a:pt x="12835" y="4337"/>
                    </a:lnTo>
                    <a:lnTo>
                      <a:pt x="12815" y="4405"/>
                    </a:lnTo>
                    <a:lnTo>
                      <a:pt x="12795" y="4473"/>
                    </a:lnTo>
                    <a:lnTo>
                      <a:pt x="12775" y="4539"/>
                    </a:lnTo>
                    <a:lnTo>
                      <a:pt x="12755" y="4602"/>
                    </a:lnTo>
                    <a:lnTo>
                      <a:pt x="12746" y="4633"/>
                    </a:lnTo>
                    <a:lnTo>
                      <a:pt x="12736" y="4662"/>
                    </a:lnTo>
                    <a:lnTo>
                      <a:pt x="12727" y="4690"/>
                    </a:lnTo>
                    <a:lnTo>
                      <a:pt x="12719" y="4717"/>
                    </a:lnTo>
                    <a:lnTo>
                      <a:pt x="12710" y="4742"/>
                    </a:lnTo>
                    <a:lnTo>
                      <a:pt x="12702" y="4766"/>
                    </a:lnTo>
                    <a:lnTo>
                      <a:pt x="12695" y="4788"/>
                    </a:lnTo>
                    <a:lnTo>
                      <a:pt x="12688" y="4809"/>
                    </a:lnTo>
                    <a:lnTo>
                      <a:pt x="12682" y="4827"/>
                    </a:lnTo>
                    <a:lnTo>
                      <a:pt x="12676" y="4844"/>
                    </a:lnTo>
                    <a:lnTo>
                      <a:pt x="12671" y="4858"/>
                    </a:lnTo>
                    <a:lnTo>
                      <a:pt x="12667" y="4870"/>
                    </a:lnTo>
                    <a:lnTo>
                      <a:pt x="12664" y="4879"/>
                    </a:lnTo>
                    <a:lnTo>
                      <a:pt x="12661" y="4886"/>
                    </a:lnTo>
                    <a:lnTo>
                      <a:pt x="12660" y="4890"/>
                    </a:lnTo>
                    <a:lnTo>
                      <a:pt x="12659" y="4892"/>
                    </a:lnTo>
                    <a:lnTo>
                      <a:pt x="12661" y="4890"/>
                    </a:lnTo>
                    <a:lnTo>
                      <a:pt x="12664" y="4886"/>
                    </a:lnTo>
                    <a:lnTo>
                      <a:pt x="12670" y="4878"/>
                    </a:lnTo>
                    <a:lnTo>
                      <a:pt x="12679" y="4867"/>
                    </a:lnTo>
                    <a:lnTo>
                      <a:pt x="12689" y="4852"/>
                    </a:lnTo>
                    <a:lnTo>
                      <a:pt x="12701" y="4836"/>
                    </a:lnTo>
                    <a:lnTo>
                      <a:pt x="12716" y="4815"/>
                    </a:lnTo>
                    <a:lnTo>
                      <a:pt x="12731" y="4791"/>
                    </a:lnTo>
                    <a:lnTo>
                      <a:pt x="12749" y="4765"/>
                    </a:lnTo>
                    <a:lnTo>
                      <a:pt x="12767" y="4735"/>
                    </a:lnTo>
                    <a:lnTo>
                      <a:pt x="12786" y="4702"/>
                    </a:lnTo>
                    <a:lnTo>
                      <a:pt x="12807" y="4666"/>
                    </a:lnTo>
                    <a:lnTo>
                      <a:pt x="12828" y="4627"/>
                    </a:lnTo>
                    <a:lnTo>
                      <a:pt x="12850" y="4584"/>
                    </a:lnTo>
                    <a:lnTo>
                      <a:pt x="12873" y="4538"/>
                    </a:lnTo>
                    <a:lnTo>
                      <a:pt x="12895" y="4490"/>
                    </a:lnTo>
                    <a:lnTo>
                      <a:pt x="12918" y="4438"/>
                    </a:lnTo>
                    <a:lnTo>
                      <a:pt x="12941" y="4384"/>
                    </a:lnTo>
                    <a:lnTo>
                      <a:pt x="12964" y="4326"/>
                    </a:lnTo>
                    <a:lnTo>
                      <a:pt x="12986" y="4264"/>
                    </a:lnTo>
                    <a:lnTo>
                      <a:pt x="13008" y="4200"/>
                    </a:lnTo>
                    <a:lnTo>
                      <a:pt x="13030" y="4133"/>
                    </a:lnTo>
                    <a:lnTo>
                      <a:pt x="13050" y="4063"/>
                    </a:lnTo>
                    <a:lnTo>
                      <a:pt x="13070" y="3990"/>
                    </a:lnTo>
                    <a:lnTo>
                      <a:pt x="13088" y="3914"/>
                    </a:lnTo>
                    <a:lnTo>
                      <a:pt x="13106" y="3833"/>
                    </a:lnTo>
                    <a:lnTo>
                      <a:pt x="13123" y="3751"/>
                    </a:lnTo>
                    <a:lnTo>
                      <a:pt x="13137" y="3666"/>
                    </a:lnTo>
                    <a:lnTo>
                      <a:pt x="13150" y="3577"/>
                    </a:lnTo>
                    <a:lnTo>
                      <a:pt x="13161" y="3485"/>
                    </a:lnTo>
                    <a:lnTo>
                      <a:pt x="13170" y="3391"/>
                    </a:lnTo>
                    <a:lnTo>
                      <a:pt x="13177" y="3293"/>
                    </a:lnTo>
                    <a:lnTo>
                      <a:pt x="13179" y="3239"/>
                    </a:lnTo>
                    <a:lnTo>
                      <a:pt x="13181" y="3188"/>
                    </a:lnTo>
                    <a:lnTo>
                      <a:pt x="13183" y="3136"/>
                    </a:lnTo>
                    <a:lnTo>
                      <a:pt x="13184" y="3087"/>
                    </a:lnTo>
                    <a:lnTo>
                      <a:pt x="13186" y="3037"/>
                    </a:lnTo>
                    <a:lnTo>
                      <a:pt x="13186" y="2990"/>
                    </a:lnTo>
                    <a:lnTo>
                      <a:pt x="13186" y="2944"/>
                    </a:lnTo>
                    <a:lnTo>
                      <a:pt x="13186" y="2898"/>
                    </a:lnTo>
                    <a:lnTo>
                      <a:pt x="13184" y="2854"/>
                    </a:lnTo>
                    <a:lnTo>
                      <a:pt x="13182" y="2811"/>
                    </a:lnTo>
                    <a:lnTo>
                      <a:pt x="13181" y="2768"/>
                    </a:lnTo>
                    <a:lnTo>
                      <a:pt x="13179" y="2727"/>
                    </a:lnTo>
                    <a:lnTo>
                      <a:pt x="13177" y="2687"/>
                    </a:lnTo>
                    <a:lnTo>
                      <a:pt x="13174" y="2648"/>
                    </a:lnTo>
                    <a:lnTo>
                      <a:pt x="13169" y="2573"/>
                    </a:lnTo>
                    <a:lnTo>
                      <a:pt x="13162" y="2502"/>
                    </a:lnTo>
                    <a:lnTo>
                      <a:pt x="13155" y="2435"/>
                    </a:lnTo>
                    <a:lnTo>
                      <a:pt x="13147" y="2371"/>
                    </a:lnTo>
                    <a:lnTo>
                      <a:pt x="13139" y="2310"/>
                    </a:lnTo>
                    <a:lnTo>
                      <a:pt x="13130" y="2253"/>
                    </a:lnTo>
                    <a:lnTo>
                      <a:pt x="13121" y="2200"/>
                    </a:lnTo>
                    <a:lnTo>
                      <a:pt x="13112" y="2149"/>
                    </a:lnTo>
                    <a:lnTo>
                      <a:pt x="13104" y="2102"/>
                    </a:lnTo>
                    <a:lnTo>
                      <a:pt x="13096" y="2058"/>
                    </a:lnTo>
                    <a:lnTo>
                      <a:pt x="13088" y="2015"/>
                    </a:lnTo>
                    <a:lnTo>
                      <a:pt x="13081" y="1977"/>
                    </a:lnTo>
                    <a:lnTo>
                      <a:pt x="13075" y="1940"/>
                    </a:lnTo>
                    <a:lnTo>
                      <a:pt x="13070" y="1906"/>
                    </a:lnTo>
                    <a:lnTo>
                      <a:pt x="13067" y="1875"/>
                    </a:lnTo>
                    <a:lnTo>
                      <a:pt x="13064" y="1845"/>
                    </a:lnTo>
                    <a:lnTo>
                      <a:pt x="13063" y="1818"/>
                    </a:lnTo>
                    <a:lnTo>
                      <a:pt x="13063" y="1793"/>
                    </a:lnTo>
                    <a:lnTo>
                      <a:pt x="13065" y="1769"/>
                    </a:lnTo>
                    <a:lnTo>
                      <a:pt x="13069" y="1748"/>
                    </a:lnTo>
                    <a:lnTo>
                      <a:pt x="13075" y="1727"/>
                    </a:lnTo>
                    <a:lnTo>
                      <a:pt x="13084" y="1708"/>
                    </a:lnTo>
                    <a:lnTo>
                      <a:pt x="13095" y="1691"/>
                    </a:lnTo>
                    <a:lnTo>
                      <a:pt x="13108" y="1674"/>
                    </a:lnTo>
                    <a:lnTo>
                      <a:pt x="13125" y="1659"/>
                    </a:lnTo>
                    <a:lnTo>
                      <a:pt x="13140" y="1643"/>
                    </a:lnTo>
                    <a:lnTo>
                      <a:pt x="13157" y="1627"/>
                    </a:lnTo>
                    <a:lnTo>
                      <a:pt x="13174" y="1613"/>
                    </a:lnTo>
                    <a:lnTo>
                      <a:pt x="13193" y="1599"/>
                    </a:lnTo>
                    <a:lnTo>
                      <a:pt x="13212" y="1587"/>
                    </a:lnTo>
                    <a:lnTo>
                      <a:pt x="13233" y="1576"/>
                    </a:lnTo>
                    <a:lnTo>
                      <a:pt x="13277" y="1556"/>
                    </a:lnTo>
                    <a:lnTo>
                      <a:pt x="13326" y="1539"/>
                    </a:lnTo>
                    <a:lnTo>
                      <a:pt x="13376" y="1522"/>
                    </a:lnTo>
                    <a:lnTo>
                      <a:pt x="13429" y="1507"/>
                    </a:lnTo>
                    <a:lnTo>
                      <a:pt x="13484" y="1491"/>
                    </a:lnTo>
                    <a:lnTo>
                      <a:pt x="13541" y="1476"/>
                    </a:lnTo>
                    <a:lnTo>
                      <a:pt x="13597" y="1458"/>
                    </a:lnTo>
                    <a:lnTo>
                      <a:pt x="13655" y="1439"/>
                    </a:lnTo>
                    <a:lnTo>
                      <a:pt x="13714" y="1416"/>
                    </a:lnTo>
                    <a:lnTo>
                      <a:pt x="13742" y="1403"/>
                    </a:lnTo>
                    <a:lnTo>
                      <a:pt x="13771" y="1389"/>
                    </a:lnTo>
                    <a:lnTo>
                      <a:pt x="13800" y="1374"/>
                    </a:lnTo>
                    <a:lnTo>
                      <a:pt x="13828" y="1357"/>
                    </a:lnTo>
                    <a:lnTo>
                      <a:pt x="13855" y="1340"/>
                    </a:lnTo>
                    <a:lnTo>
                      <a:pt x="13883" y="1320"/>
                    </a:lnTo>
                    <a:lnTo>
                      <a:pt x="13910" y="1300"/>
                    </a:lnTo>
                    <a:lnTo>
                      <a:pt x="13937" y="1277"/>
                    </a:lnTo>
                    <a:lnTo>
                      <a:pt x="13957" y="1262"/>
                    </a:lnTo>
                    <a:lnTo>
                      <a:pt x="13976" y="1246"/>
                    </a:lnTo>
                    <a:lnTo>
                      <a:pt x="14012" y="1211"/>
                    </a:lnTo>
                    <a:lnTo>
                      <a:pt x="14045" y="1173"/>
                    </a:lnTo>
                    <a:lnTo>
                      <a:pt x="14076" y="1134"/>
                    </a:lnTo>
                    <a:lnTo>
                      <a:pt x="14105" y="1093"/>
                    </a:lnTo>
                    <a:lnTo>
                      <a:pt x="14133" y="1050"/>
                    </a:lnTo>
                    <a:lnTo>
                      <a:pt x="14160" y="1009"/>
                    </a:lnTo>
                    <a:lnTo>
                      <a:pt x="14187" y="969"/>
                    </a:lnTo>
                    <a:lnTo>
                      <a:pt x="14213" y="931"/>
                    </a:lnTo>
                    <a:lnTo>
                      <a:pt x="14240" y="895"/>
                    </a:lnTo>
                    <a:lnTo>
                      <a:pt x="14253" y="878"/>
                    </a:lnTo>
                    <a:lnTo>
                      <a:pt x="14267" y="863"/>
                    </a:lnTo>
                    <a:lnTo>
                      <a:pt x="14282" y="847"/>
                    </a:lnTo>
                    <a:lnTo>
                      <a:pt x="14296" y="834"/>
                    </a:lnTo>
                    <a:lnTo>
                      <a:pt x="14312" y="822"/>
                    </a:lnTo>
                    <a:lnTo>
                      <a:pt x="14327" y="811"/>
                    </a:lnTo>
                    <a:lnTo>
                      <a:pt x="14344" y="801"/>
                    </a:lnTo>
                    <a:lnTo>
                      <a:pt x="14360" y="793"/>
                    </a:lnTo>
                    <a:lnTo>
                      <a:pt x="14379" y="787"/>
                    </a:lnTo>
                    <a:lnTo>
                      <a:pt x="14396" y="782"/>
                    </a:lnTo>
                    <a:lnTo>
                      <a:pt x="14416" y="779"/>
                    </a:lnTo>
                    <a:lnTo>
                      <a:pt x="14436" y="778"/>
                    </a:lnTo>
                    <a:lnTo>
                      <a:pt x="14451" y="779"/>
                    </a:lnTo>
                    <a:lnTo>
                      <a:pt x="14470" y="785"/>
                    </a:lnTo>
                    <a:lnTo>
                      <a:pt x="14489" y="793"/>
                    </a:lnTo>
                    <a:lnTo>
                      <a:pt x="14510" y="805"/>
                    </a:lnTo>
                    <a:lnTo>
                      <a:pt x="14534" y="821"/>
                    </a:lnTo>
                    <a:lnTo>
                      <a:pt x="14557" y="840"/>
                    </a:lnTo>
                    <a:lnTo>
                      <a:pt x="14571" y="851"/>
                    </a:lnTo>
                    <a:lnTo>
                      <a:pt x="14583" y="864"/>
                    </a:lnTo>
                    <a:lnTo>
                      <a:pt x="14597" y="877"/>
                    </a:lnTo>
                    <a:lnTo>
                      <a:pt x="14610" y="892"/>
                    </a:lnTo>
                    <a:lnTo>
                      <a:pt x="14625" y="907"/>
                    </a:lnTo>
                    <a:lnTo>
                      <a:pt x="14638" y="924"/>
                    </a:lnTo>
                    <a:lnTo>
                      <a:pt x="14652" y="942"/>
                    </a:lnTo>
                    <a:lnTo>
                      <a:pt x="14667" y="961"/>
                    </a:lnTo>
                    <a:lnTo>
                      <a:pt x="14681" y="981"/>
                    </a:lnTo>
                    <a:lnTo>
                      <a:pt x="14696" y="1003"/>
                    </a:lnTo>
                    <a:lnTo>
                      <a:pt x="14711" y="1026"/>
                    </a:lnTo>
                    <a:lnTo>
                      <a:pt x="14727" y="1049"/>
                    </a:lnTo>
                    <a:lnTo>
                      <a:pt x="14741" y="1075"/>
                    </a:lnTo>
                    <a:lnTo>
                      <a:pt x="14757" y="1101"/>
                    </a:lnTo>
                    <a:lnTo>
                      <a:pt x="14772" y="1129"/>
                    </a:lnTo>
                    <a:lnTo>
                      <a:pt x="14788" y="1158"/>
                    </a:lnTo>
                    <a:lnTo>
                      <a:pt x="14803" y="1188"/>
                    </a:lnTo>
                    <a:lnTo>
                      <a:pt x="14818" y="1220"/>
                    </a:lnTo>
                    <a:lnTo>
                      <a:pt x="14833" y="1254"/>
                    </a:lnTo>
                    <a:lnTo>
                      <a:pt x="14849" y="1288"/>
                    </a:lnTo>
                    <a:lnTo>
                      <a:pt x="14864" y="1324"/>
                    </a:lnTo>
                    <a:lnTo>
                      <a:pt x="14880" y="1362"/>
                    </a:lnTo>
                    <a:lnTo>
                      <a:pt x="14894" y="1402"/>
                    </a:lnTo>
                    <a:lnTo>
                      <a:pt x="14909" y="1442"/>
                    </a:lnTo>
                    <a:lnTo>
                      <a:pt x="14925" y="1484"/>
                    </a:lnTo>
                    <a:lnTo>
                      <a:pt x="14939" y="1527"/>
                    </a:lnTo>
                    <a:lnTo>
                      <a:pt x="14954" y="1573"/>
                    </a:lnTo>
                    <a:lnTo>
                      <a:pt x="14968" y="1620"/>
                    </a:lnTo>
                    <a:lnTo>
                      <a:pt x="14983" y="1668"/>
                    </a:lnTo>
                    <a:lnTo>
                      <a:pt x="14997" y="1718"/>
                    </a:lnTo>
                    <a:lnTo>
                      <a:pt x="15011" y="1770"/>
                    </a:lnTo>
                    <a:lnTo>
                      <a:pt x="15024" y="1823"/>
                    </a:lnTo>
                    <a:lnTo>
                      <a:pt x="15037" y="1878"/>
                    </a:lnTo>
                    <a:lnTo>
                      <a:pt x="15051" y="1935"/>
                    </a:lnTo>
                    <a:lnTo>
                      <a:pt x="15063" y="1994"/>
                    </a:lnTo>
                    <a:lnTo>
                      <a:pt x="15076" y="2054"/>
                    </a:lnTo>
                    <a:lnTo>
                      <a:pt x="15088" y="2115"/>
                    </a:lnTo>
                    <a:lnTo>
                      <a:pt x="15099" y="2179"/>
                    </a:lnTo>
                    <a:lnTo>
                      <a:pt x="15111" y="2245"/>
                    </a:lnTo>
                    <a:lnTo>
                      <a:pt x="15121" y="2312"/>
                    </a:lnTo>
                    <a:lnTo>
                      <a:pt x="15132" y="2381"/>
                    </a:lnTo>
                    <a:lnTo>
                      <a:pt x="15142" y="2452"/>
                    </a:lnTo>
                    <a:lnTo>
                      <a:pt x="15152" y="2525"/>
                    </a:lnTo>
                    <a:lnTo>
                      <a:pt x="15161" y="2600"/>
                    </a:lnTo>
                    <a:lnTo>
                      <a:pt x="15170" y="2678"/>
                    </a:lnTo>
                    <a:lnTo>
                      <a:pt x="15178" y="2756"/>
                    </a:lnTo>
                    <a:lnTo>
                      <a:pt x="15185" y="2837"/>
                    </a:lnTo>
                    <a:lnTo>
                      <a:pt x="15192" y="2920"/>
                    </a:lnTo>
                    <a:lnTo>
                      <a:pt x="15199" y="3004"/>
                    </a:lnTo>
                    <a:lnTo>
                      <a:pt x="15205" y="3092"/>
                    </a:lnTo>
                    <a:lnTo>
                      <a:pt x="15210" y="3180"/>
                    </a:lnTo>
                    <a:lnTo>
                      <a:pt x="15215" y="3271"/>
                    </a:lnTo>
                    <a:lnTo>
                      <a:pt x="15218" y="3383"/>
                    </a:lnTo>
                    <a:lnTo>
                      <a:pt x="15219" y="3494"/>
                    </a:lnTo>
                    <a:lnTo>
                      <a:pt x="15219" y="3602"/>
                    </a:lnTo>
                    <a:lnTo>
                      <a:pt x="15217" y="3709"/>
                    </a:lnTo>
                    <a:lnTo>
                      <a:pt x="15212" y="3814"/>
                    </a:lnTo>
                    <a:lnTo>
                      <a:pt x="15206" y="3917"/>
                    </a:lnTo>
                    <a:lnTo>
                      <a:pt x="15199" y="4019"/>
                    </a:lnTo>
                    <a:lnTo>
                      <a:pt x="15188" y="4120"/>
                    </a:lnTo>
                    <a:lnTo>
                      <a:pt x="15177" y="4219"/>
                    </a:lnTo>
                    <a:lnTo>
                      <a:pt x="15164" y="4316"/>
                    </a:lnTo>
                    <a:lnTo>
                      <a:pt x="15149" y="4411"/>
                    </a:lnTo>
                    <a:lnTo>
                      <a:pt x="15133" y="4505"/>
                    </a:lnTo>
                    <a:lnTo>
                      <a:pt x="15115" y="4597"/>
                    </a:lnTo>
                    <a:lnTo>
                      <a:pt x="15095" y="4687"/>
                    </a:lnTo>
                    <a:lnTo>
                      <a:pt x="15075" y="4776"/>
                    </a:lnTo>
                    <a:lnTo>
                      <a:pt x="15052" y="4864"/>
                    </a:lnTo>
                    <a:lnTo>
                      <a:pt x="15028" y="4949"/>
                    </a:lnTo>
                    <a:lnTo>
                      <a:pt x="15003" y="5033"/>
                    </a:lnTo>
                    <a:lnTo>
                      <a:pt x="14977" y="5115"/>
                    </a:lnTo>
                    <a:lnTo>
                      <a:pt x="14949" y="5196"/>
                    </a:lnTo>
                    <a:lnTo>
                      <a:pt x="14919" y="5274"/>
                    </a:lnTo>
                    <a:lnTo>
                      <a:pt x="14889" y="5352"/>
                    </a:lnTo>
                    <a:lnTo>
                      <a:pt x="14857" y="5427"/>
                    </a:lnTo>
                    <a:lnTo>
                      <a:pt x="14824" y="5501"/>
                    </a:lnTo>
                    <a:lnTo>
                      <a:pt x="14790" y="5573"/>
                    </a:lnTo>
                    <a:lnTo>
                      <a:pt x="14755" y="5643"/>
                    </a:lnTo>
                    <a:lnTo>
                      <a:pt x="14718" y="5712"/>
                    </a:lnTo>
                    <a:lnTo>
                      <a:pt x="14680" y="5779"/>
                    </a:lnTo>
                    <a:lnTo>
                      <a:pt x="14642" y="5844"/>
                    </a:lnTo>
                    <a:lnTo>
                      <a:pt x="14603" y="5908"/>
                    </a:lnTo>
                    <a:lnTo>
                      <a:pt x="14563" y="5970"/>
                    </a:lnTo>
                    <a:lnTo>
                      <a:pt x="14521" y="6030"/>
                    </a:lnTo>
                    <a:lnTo>
                      <a:pt x="14479" y="6087"/>
                    </a:lnTo>
                    <a:lnTo>
                      <a:pt x="14437" y="6144"/>
                    </a:lnTo>
                    <a:lnTo>
                      <a:pt x="14393" y="6199"/>
                    </a:lnTo>
                    <a:lnTo>
                      <a:pt x="14349" y="6252"/>
                    </a:lnTo>
                    <a:lnTo>
                      <a:pt x="14304" y="6304"/>
                    </a:lnTo>
                    <a:lnTo>
                      <a:pt x="14257" y="6353"/>
                    </a:lnTo>
                    <a:lnTo>
                      <a:pt x="14211" y="6400"/>
                    </a:lnTo>
                    <a:lnTo>
                      <a:pt x="14164" y="6447"/>
                    </a:lnTo>
                    <a:lnTo>
                      <a:pt x="14116" y="6491"/>
                    </a:lnTo>
                    <a:lnTo>
                      <a:pt x="14068" y="6533"/>
                    </a:lnTo>
                    <a:lnTo>
                      <a:pt x="14019" y="6574"/>
                    </a:lnTo>
                    <a:lnTo>
                      <a:pt x="13970" y="6614"/>
                    </a:lnTo>
                    <a:lnTo>
                      <a:pt x="13921" y="6651"/>
                    </a:lnTo>
                    <a:lnTo>
                      <a:pt x="13870" y="6686"/>
                    </a:lnTo>
                    <a:lnTo>
                      <a:pt x="13819" y="6720"/>
                    </a:lnTo>
                    <a:lnTo>
                      <a:pt x="13769" y="6751"/>
                    </a:lnTo>
                    <a:lnTo>
                      <a:pt x="13718" y="6781"/>
                    </a:lnTo>
                    <a:lnTo>
                      <a:pt x="13667" y="6809"/>
                    </a:lnTo>
                    <a:lnTo>
                      <a:pt x="13615" y="6835"/>
                    </a:lnTo>
                    <a:lnTo>
                      <a:pt x="13563" y="6860"/>
                    </a:lnTo>
                    <a:lnTo>
                      <a:pt x="13511" y="6882"/>
                    </a:lnTo>
                    <a:lnTo>
                      <a:pt x="13459" y="6904"/>
                    </a:lnTo>
                    <a:lnTo>
                      <a:pt x="13407" y="6923"/>
                    </a:lnTo>
                    <a:lnTo>
                      <a:pt x="13355" y="6940"/>
                    </a:lnTo>
                    <a:lnTo>
                      <a:pt x="13302" y="6956"/>
                    </a:lnTo>
                    <a:lnTo>
                      <a:pt x="13251" y="6969"/>
                    </a:lnTo>
                    <a:lnTo>
                      <a:pt x="13198" y="6980"/>
                    </a:lnTo>
                    <a:lnTo>
                      <a:pt x="13146" y="6991"/>
                    </a:lnTo>
                    <a:lnTo>
                      <a:pt x="13095" y="6998"/>
                    </a:lnTo>
                    <a:lnTo>
                      <a:pt x="13043" y="7004"/>
                    </a:lnTo>
                    <a:lnTo>
                      <a:pt x="12991" y="7008"/>
                    </a:lnTo>
                    <a:lnTo>
                      <a:pt x="12940" y="7011"/>
                    </a:lnTo>
                    <a:lnTo>
                      <a:pt x="12846" y="7011"/>
                    </a:lnTo>
                    <a:lnTo>
                      <a:pt x="12763" y="7010"/>
                    </a:lnTo>
                    <a:lnTo>
                      <a:pt x="12683" y="7007"/>
                    </a:lnTo>
                    <a:lnTo>
                      <a:pt x="12602" y="7003"/>
                    </a:lnTo>
                    <a:lnTo>
                      <a:pt x="12524" y="6997"/>
                    </a:lnTo>
                    <a:lnTo>
                      <a:pt x="12446" y="6990"/>
                    </a:lnTo>
                    <a:lnTo>
                      <a:pt x="12370" y="6980"/>
                    </a:lnTo>
                    <a:lnTo>
                      <a:pt x="12296" y="6970"/>
                    </a:lnTo>
                    <a:lnTo>
                      <a:pt x="12222" y="6958"/>
                    </a:lnTo>
                    <a:lnTo>
                      <a:pt x="12150" y="6944"/>
                    </a:lnTo>
                    <a:lnTo>
                      <a:pt x="12080" y="6929"/>
                    </a:lnTo>
                    <a:lnTo>
                      <a:pt x="12011" y="6913"/>
                    </a:lnTo>
                    <a:lnTo>
                      <a:pt x="11943" y="6896"/>
                    </a:lnTo>
                    <a:lnTo>
                      <a:pt x="11875" y="6877"/>
                    </a:lnTo>
                    <a:lnTo>
                      <a:pt x="11810" y="6858"/>
                    </a:lnTo>
                    <a:lnTo>
                      <a:pt x="11745" y="6838"/>
                    </a:lnTo>
                    <a:lnTo>
                      <a:pt x="11683" y="6816"/>
                    </a:lnTo>
                    <a:lnTo>
                      <a:pt x="11622" y="6794"/>
                    </a:lnTo>
                    <a:lnTo>
                      <a:pt x="11562" y="6770"/>
                    </a:lnTo>
                    <a:lnTo>
                      <a:pt x="11503" y="6746"/>
                    </a:lnTo>
                    <a:lnTo>
                      <a:pt x="11445" y="6722"/>
                    </a:lnTo>
                    <a:lnTo>
                      <a:pt x="11388" y="6696"/>
                    </a:lnTo>
                    <a:lnTo>
                      <a:pt x="11334" y="6670"/>
                    </a:lnTo>
                    <a:lnTo>
                      <a:pt x="11280" y="6643"/>
                    </a:lnTo>
                    <a:lnTo>
                      <a:pt x="11227" y="6617"/>
                    </a:lnTo>
                    <a:lnTo>
                      <a:pt x="11177" y="6589"/>
                    </a:lnTo>
                    <a:lnTo>
                      <a:pt x="11127" y="6561"/>
                    </a:lnTo>
                    <a:lnTo>
                      <a:pt x="11079" y="6532"/>
                    </a:lnTo>
                    <a:lnTo>
                      <a:pt x="11031" y="6504"/>
                    </a:lnTo>
                    <a:lnTo>
                      <a:pt x="10986" y="6476"/>
                    </a:lnTo>
                    <a:lnTo>
                      <a:pt x="10941" y="6446"/>
                    </a:lnTo>
                    <a:lnTo>
                      <a:pt x="10898" y="6417"/>
                    </a:lnTo>
                    <a:lnTo>
                      <a:pt x="10856" y="6388"/>
                    </a:lnTo>
                    <a:lnTo>
                      <a:pt x="10815" y="6358"/>
                    </a:lnTo>
                    <a:lnTo>
                      <a:pt x="10776" y="6329"/>
                    </a:lnTo>
                    <a:lnTo>
                      <a:pt x="10738" y="6300"/>
                    </a:lnTo>
                    <a:lnTo>
                      <a:pt x="10701" y="6272"/>
                    </a:lnTo>
                    <a:lnTo>
                      <a:pt x="10666" y="6243"/>
                    </a:lnTo>
                    <a:lnTo>
                      <a:pt x="10632" y="6215"/>
                    </a:lnTo>
                    <a:lnTo>
                      <a:pt x="10599" y="6186"/>
                    </a:lnTo>
                    <a:lnTo>
                      <a:pt x="10568" y="6159"/>
                    </a:lnTo>
                    <a:lnTo>
                      <a:pt x="10537" y="6131"/>
                    </a:lnTo>
                    <a:lnTo>
                      <a:pt x="10508" y="6105"/>
                    </a:lnTo>
                    <a:lnTo>
                      <a:pt x="10480" y="6079"/>
                    </a:lnTo>
                    <a:lnTo>
                      <a:pt x="10454" y="6053"/>
                    </a:lnTo>
                    <a:lnTo>
                      <a:pt x="10429" y="6028"/>
                    </a:lnTo>
                    <a:lnTo>
                      <a:pt x="10405" y="6005"/>
                    </a:lnTo>
                    <a:lnTo>
                      <a:pt x="10383" y="5982"/>
                    </a:lnTo>
                    <a:lnTo>
                      <a:pt x="10361" y="5959"/>
                    </a:lnTo>
                    <a:lnTo>
                      <a:pt x="10341" y="5938"/>
                    </a:lnTo>
                    <a:lnTo>
                      <a:pt x="10323" y="5917"/>
                    </a:lnTo>
                    <a:lnTo>
                      <a:pt x="10305" y="5898"/>
                    </a:lnTo>
                    <a:lnTo>
                      <a:pt x="10290" y="5879"/>
                    </a:lnTo>
                    <a:lnTo>
                      <a:pt x="10274" y="5863"/>
                    </a:lnTo>
                    <a:lnTo>
                      <a:pt x="10261" y="5846"/>
                    </a:lnTo>
                    <a:lnTo>
                      <a:pt x="10250" y="5832"/>
                    </a:lnTo>
                    <a:lnTo>
                      <a:pt x="10238" y="5818"/>
                    </a:lnTo>
                    <a:lnTo>
                      <a:pt x="10229" y="5806"/>
                    </a:lnTo>
                    <a:lnTo>
                      <a:pt x="10221" y="5796"/>
                    </a:lnTo>
                    <a:lnTo>
                      <a:pt x="10213" y="5786"/>
                    </a:lnTo>
                    <a:lnTo>
                      <a:pt x="10207" y="5778"/>
                    </a:lnTo>
                    <a:lnTo>
                      <a:pt x="10203" y="5773"/>
                    </a:lnTo>
                    <a:lnTo>
                      <a:pt x="10200" y="5768"/>
                    </a:lnTo>
                    <a:lnTo>
                      <a:pt x="10198" y="5766"/>
                    </a:lnTo>
                    <a:lnTo>
                      <a:pt x="10197" y="5765"/>
                    </a:lnTo>
                    <a:lnTo>
                      <a:pt x="10197" y="5766"/>
                    </a:lnTo>
                    <a:lnTo>
                      <a:pt x="10197" y="5770"/>
                    </a:lnTo>
                    <a:lnTo>
                      <a:pt x="10196" y="5776"/>
                    </a:lnTo>
                    <a:lnTo>
                      <a:pt x="10194" y="5785"/>
                    </a:lnTo>
                    <a:lnTo>
                      <a:pt x="10193" y="5797"/>
                    </a:lnTo>
                    <a:lnTo>
                      <a:pt x="10191" y="5810"/>
                    </a:lnTo>
                    <a:lnTo>
                      <a:pt x="10189" y="5826"/>
                    </a:lnTo>
                    <a:lnTo>
                      <a:pt x="10187" y="5844"/>
                    </a:lnTo>
                    <a:lnTo>
                      <a:pt x="10185" y="5864"/>
                    </a:lnTo>
                    <a:lnTo>
                      <a:pt x="10182" y="5885"/>
                    </a:lnTo>
                    <a:lnTo>
                      <a:pt x="10179" y="5909"/>
                    </a:lnTo>
                    <a:lnTo>
                      <a:pt x="10177" y="5935"/>
                    </a:lnTo>
                    <a:lnTo>
                      <a:pt x="10175" y="5963"/>
                    </a:lnTo>
                    <a:lnTo>
                      <a:pt x="10172" y="5991"/>
                    </a:lnTo>
                    <a:lnTo>
                      <a:pt x="10170" y="6021"/>
                    </a:lnTo>
                    <a:lnTo>
                      <a:pt x="10168" y="6053"/>
                    </a:lnTo>
                    <a:lnTo>
                      <a:pt x="10165" y="6086"/>
                    </a:lnTo>
                    <a:lnTo>
                      <a:pt x="10163" y="6121"/>
                    </a:lnTo>
                    <a:lnTo>
                      <a:pt x="10162" y="6157"/>
                    </a:lnTo>
                    <a:lnTo>
                      <a:pt x="10160" y="6194"/>
                    </a:lnTo>
                    <a:lnTo>
                      <a:pt x="10159" y="6231"/>
                    </a:lnTo>
                    <a:lnTo>
                      <a:pt x="10158" y="6271"/>
                    </a:lnTo>
                    <a:lnTo>
                      <a:pt x="10157" y="6351"/>
                    </a:lnTo>
                    <a:lnTo>
                      <a:pt x="10157" y="6434"/>
                    </a:lnTo>
                    <a:lnTo>
                      <a:pt x="10159" y="6520"/>
                    </a:lnTo>
                    <a:lnTo>
                      <a:pt x="10163" y="6607"/>
                    </a:lnTo>
                    <a:lnTo>
                      <a:pt x="10170" y="6696"/>
                    </a:lnTo>
                    <a:lnTo>
                      <a:pt x="10179" y="6784"/>
                    </a:lnTo>
                    <a:lnTo>
                      <a:pt x="10192" y="6872"/>
                    </a:lnTo>
                    <a:lnTo>
                      <a:pt x="10207" y="6959"/>
                    </a:lnTo>
                    <a:lnTo>
                      <a:pt x="10226" y="7044"/>
                    </a:lnTo>
                    <a:lnTo>
                      <a:pt x="10249" y="7128"/>
                    </a:lnTo>
                    <a:lnTo>
                      <a:pt x="10262" y="7168"/>
                    </a:lnTo>
                    <a:lnTo>
                      <a:pt x="10275" y="7207"/>
                    </a:lnTo>
                    <a:lnTo>
                      <a:pt x="10291" y="7246"/>
                    </a:lnTo>
                    <a:lnTo>
                      <a:pt x="10306" y="7283"/>
                    </a:lnTo>
                    <a:lnTo>
                      <a:pt x="10324" y="7320"/>
                    </a:lnTo>
                    <a:lnTo>
                      <a:pt x="10342" y="7355"/>
                    </a:lnTo>
                    <a:lnTo>
                      <a:pt x="10361" y="7389"/>
                    </a:lnTo>
                    <a:lnTo>
                      <a:pt x="10383" y="7422"/>
                    </a:lnTo>
                    <a:lnTo>
                      <a:pt x="10404" y="7454"/>
                    </a:lnTo>
                    <a:lnTo>
                      <a:pt x="10427" y="7484"/>
                    </a:lnTo>
                    <a:lnTo>
                      <a:pt x="10452" y="7512"/>
                    </a:lnTo>
                    <a:lnTo>
                      <a:pt x="10478" y="7539"/>
                    </a:lnTo>
                    <a:lnTo>
                      <a:pt x="10506" y="7564"/>
                    </a:lnTo>
                    <a:lnTo>
                      <a:pt x="10535" y="7587"/>
                    </a:lnTo>
                    <a:lnTo>
                      <a:pt x="10564" y="7609"/>
                    </a:lnTo>
                    <a:lnTo>
                      <a:pt x="10596" y="7627"/>
                    </a:lnTo>
                    <a:lnTo>
                      <a:pt x="10629" y="7645"/>
                    </a:lnTo>
                    <a:lnTo>
                      <a:pt x="10665" y="7660"/>
                    </a:lnTo>
                    <a:lnTo>
                      <a:pt x="10702" y="7672"/>
                    </a:lnTo>
                    <a:lnTo>
                      <a:pt x="10740" y="7683"/>
                    </a:lnTo>
                    <a:lnTo>
                      <a:pt x="10779" y="7691"/>
                    </a:lnTo>
                    <a:lnTo>
                      <a:pt x="10820" y="7697"/>
                    </a:lnTo>
                    <a:lnTo>
                      <a:pt x="10882" y="7697"/>
                    </a:lnTo>
                    <a:lnTo>
                      <a:pt x="10923" y="7695"/>
                    </a:lnTo>
                    <a:lnTo>
                      <a:pt x="10962" y="7690"/>
                    </a:lnTo>
                    <a:lnTo>
                      <a:pt x="11000" y="7683"/>
                    </a:lnTo>
                    <a:lnTo>
                      <a:pt x="11037" y="7671"/>
                    </a:lnTo>
                    <a:lnTo>
                      <a:pt x="11073" y="7658"/>
                    </a:lnTo>
                    <a:lnTo>
                      <a:pt x="11108" y="7643"/>
                    </a:lnTo>
                    <a:lnTo>
                      <a:pt x="11142" y="7624"/>
                    </a:lnTo>
                    <a:lnTo>
                      <a:pt x="11175" y="7604"/>
                    </a:lnTo>
                    <a:lnTo>
                      <a:pt x="11206" y="7583"/>
                    </a:lnTo>
                    <a:lnTo>
                      <a:pt x="11235" y="7559"/>
                    </a:lnTo>
                    <a:lnTo>
                      <a:pt x="11264" y="7535"/>
                    </a:lnTo>
                    <a:lnTo>
                      <a:pt x="11291" y="7510"/>
                    </a:lnTo>
                    <a:lnTo>
                      <a:pt x="11318" y="7483"/>
                    </a:lnTo>
                    <a:lnTo>
                      <a:pt x="11343" y="7456"/>
                    </a:lnTo>
                    <a:lnTo>
                      <a:pt x="11367" y="7428"/>
                    </a:lnTo>
                    <a:lnTo>
                      <a:pt x="11389" y="7401"/>
                    </a:lnTo>
                    <a:lnTo>
                      <a:pt x="11411" y="7373"/>
                    </a:lnTo>
                    <a:lnTo>
                      <a:pt x="11431" y="7346"/>
                    </a:lnTo>
                    <a:lnTo>
                      <a:pt x="11449" y="7318"/>
                    </a:lnTo>
                    <a:lnTo>
                      <a:pt x="11467" y="7292"/>
                    </a:lnTo>
                    <a:lnTo>
                      <a:pt x="11483" y="7267"/>
                    </a:lnTo>
                    <a:lnTo>
                      <a:pt x="11498" y="7242"/>
                    </a:lnTo>
                    <a:lnTo>
                      <a:pt x="11511" y="7219"/>
                    </a:lnTo>
                    <a:lnTo>
                      <a:pt x="11522" y="7198"/>
                    </a:lnTo>
                    <a:lnTo>
                      <a:pt x="11534" y="7177"/>
                    </a:lnTo>
                    <a:lnTo>
                      <a:pt x="11543" y="7159"/>
                    </a:lnTo>
                    <a:lnTo>
                      <a:pt x="11550" y="7144"/>
                    </a:lnTo>
                    <a:lnTo>
                      <a:pt x="11558" y="7130"/>
                    </a:lnTo>
                    <a:lnTo>
                      <a:pt x="11562" y="7119"/>
                    </a:lnTo>
                    <a:lnTo>
                      <a:pt x="11566" y="7111"/>
                    </a:lnTo>
                    <a:lnTo>
                      <a:pt x="11568" y="7106"/>
                    </a:lnTo>
                    <a:lnTo>
                      <a:pt x="11569" y="7105"/>
                    </a:lnTo>
                    <a:lnTo>
                      <a:pt x="11724" y="7136"/>
                    </a:lnTo>
                    <a:lnTo>
                      <a:pt x="11724" y="7136"/>
                    </a:lnTo>
                    <a:lnTo>
                      <a:pt x="11724" y="7138"/>
                    </a:lnTo>
                    <a:lnTo>
                      <a:pt x="11723" y="7142"/>
                    </a:lnTo>
                    <a:lnTo>
                      <a:pt x="11721" y="7146"/>
                    </a:lnTo>
                    <a:lnTo>
                      <a:pt x="11720" y="7152"/>
                    </a:lnTo>
                    <a:lnTo>
                      <a:pt x="11718" y="7158"/>
                    </a:lnTo>
                    <a:lnTo>
                      <a:pt x="11714" y="7167"/>
                    </a:lnTo>
                    <a:lnTo>
                      <a:pt x="11712" y="7176"/>
                    </a:lnTo>
                    <a:lnTo>
                      <a:pt x="11705" y="7197"/>
                    </a:lnTo>
                    <a:lnTo>
                      <a:pt x="11696" y="7222"/>
                    </a:lnTo>
                    <a:lnTo>
                      <a:pt x="11686" y="7250"/>
                    </a:lnTo>
                    <a:lnTo>
                      <a:pt x="11674" y="7282"/>
                    </a:lnTo>
                    <a:lnTo>
                      <a:pt x="11660" y="7316"/>
                    </a:lnTo>
                    <a:lnTo>
                      <a:pt x="11644" y="7352"/>
                    </a:lnTo>
                    <a:lnTo>
                      <a:pt x="11627" y="7391"/>
                    </a:lnTo>
                    <a:lnTo>
                      <a:pt x="11607" y="7431"/>
                    </a:lnTo>
                    <a:lnTo>
                      <a:pt x="11586" y="7474"/>
                    </a:lnTo>
                    <a:lnTo>
                      <a:pt x="11563" y="7516"/>
                    </a:lnTo>
                    <a:lnTo>
                      <a:pt x="11538" y="7559"/>
                    </a:lnTo>
                    <a:lnTo>
                      <a:pt x="11510" y="7603"/>
                    </a:lnTo>
                    <a:lnTo>
                      <a:pt x="11480" y="7647"/>
                    </a:lnTo>
                    <a:lnTo>
                      <a:pt x="11449" y="7690"/>
                    </a:lnTo>
                    <a:lnTo>
                      <a:pt x="11415" y="7733"/>
                    </a:lnTo>
                    <a:lnTo>
                      <a:pt x="11379" y="7774"/>
                    </a:lnTo>
                    <a:lnTo>
                      <a:pt x="11341" y="7816"/>
                    </a:lnTo>
                    <a:lnTo>
                      <a:pt x="11299" y="7854"/>
                    </a:lnTo>
                    <a:lnTo>
                      <a:pt x="11257" y="7891"/>
                    </a:lnTo>
                    <a:lnTo>
                      <a:pt x="11212" y="7925"/>
                    </a:lnTo>
                    <a:lnTo>
                      <a:pt x="11164" y="7956"/>
                    </a:lnTo>
                    <a:lnTo>
                      <a:pt x="11114" y="7985"/>
                    </a:lnTo>
                    <a:lnTo>
                      <a:pt x="11061" y="8009"/>
                    </a:lnTo>
                    <a:lnTo>
                      <a:pt x="11005" y="8031"/>
                    </a:lnTo>
                    <a:lnTo>
                      <a:pt x="10977" y="8040"/>
                    </a:lnTo>
                    <a:lnTo>
                      <a:pt x="10947" y="8047"/>
                    </a:lnTo>
                    <a:lnTo>
                      <a:pt x="10917" y="8055"/>
                    </a:lnTo>
                    <a:lnTo>
                      <a:pt x="10888" y="8061"/>
                    </a:lnTo>
                    <a:lnTo>
                      <a:pt x="10856" y="8065"/>
                    </a:lnTo>
                    <a:lnTo>
                      <a:pt x="10824" y="8068"/>
                    </a:lnTo>
                    <a:lnTo>
                      <a:pt x="10792" y="8070"/>
                    </a:lnTo>
                    <a:lnTo>
                      <a:pt x="10759" y="8071"/>
                    </a:lnTo>
                    <a:lnTo>
                      <a:pt x="10711" y="8069"/>
                    </a:lnTo>
                    <a:lnTo>
                      <a:pt x="10665" y="8065"/>
                    </a:lnTo>
                    <a:lnTo>
                      <a:pt x="10618" y="8058"/>
                    </a:lnTo>
                    <a:lnTo>
                      <a:pt x="10572" y="8047"/>
                    </a:lnTo>
                    <a:lnTo>
                      <a:pt x="10524" y="8034"/>
                    </a:lnTo>
                    <a:lnTo>
                      <a:pt x="10478" y="8019"/>
                    </a:lnTo>
                    <a:lnTo>
                      <a:pt x="10431" y="7999"/>
                    </a:lnTo>
                    <a:lnTo>
                      <a:pt x="10384" y="7977"/>
                    </a:lnTo>
                    <a:lnTo>
                      <a:pt x="10331" y="7952"/>
                    </a:lnTo>
                    <a:lnTo>
                      <a:pt x="10276" y="7924"/>
                    </a:lnTo>
                    <a:lnTo>
                      <a:pt x="10222" y="7892"/>
                    </a:lnTo>
                    <a:lnTo>
                      <a:pt x="10166" y="7857"/>
                    </a:lnTo>
                    <a:lnTo>
                      <a:pt x="10109" y="7821"/>
                    </a:lnTo>
                    <a:lnTo>
                      <a:pt x="10053" y="7781"/>
                    </a:lnTo>
                    <a:lnTo>
                      <a:pt x="9999" y="7739"/>
                    </a:lnTo>
                    <a:lnTo>
                      <a:pt x="9944" y="7696"/>
                    </a:lnTo>
                    <a:lnTo>
                      <a:pt x="9890" y="7652"/>
                    </a:lnTo>
                    <a:lnTo>
                      <a:pt x="9839" y="7607"/>
                    </a:lnTo>
                    <a:lnTo>
                      <a:pt x="9788" y="7560"/>
                    </a:lnTo>
                    <a:lnTo>
                      <a:pt x="9740" y="7513"/>
                    </a:lnTo>
                    <a:lnTo>
                      <a:pt x="9694" y="7465"/>
                    </a:lnTo>
                    <a:lnTo>
                      <a:pt x="9651" y="7417"/>
                    </a:lnTo>
                    <a:lnTo>
                      <a:pt x="9611" y="7370"/>
                    </a:lnTo>
                    <a:lnTo>
                      <a:pt x="9573" y="7323"/>
                    </a:lnTo>
                    <a:lnTo>
                      <a:pt x="9524" y="7310"/>
                    </a:lnTo>
                    <a:lnTo>
                      <a:pt x="9475" y="7295"/>
                    </a:lnTo>
                    <a:lnTo>
                      <a:pt x="9426" y="7279"/>
                    </a:lnTo>
                    <a:lnTo>
                      <a:pt x="9377" y="7260"/>
                    </a:lnTo>
                    <a:lnTo>
                      <a:pt x="9330" y="7241"/>
                    </a:lnTo>
                    <a:lnTo>
                      <a:pt x="9282" y="7219"/>
                    </a:lnTo>
                    <a:lnTo>
                      <a:pt x="9236" y="7197"/>
                    </a:lnTo>
                    <a:lnTo>
                      <a:pt x="9189" y="7173"/>
                    </a:lnTo>
                    <a:lnTo>
                      <a:pt x="9145" y="7148"/>
                    </a:lnTo>
                    <a:lnTo>
                      <a:pt x="9101" y="7123"/>
                    </a:lnTo>
                    <a:lnTo>
                      <a:pt x="9057" y="7098"/>
                    </a:lnTo>
                    <a:lnTo>
                      <a:pt x="9016" y="7071"/>
                    </a:lnTo>
                    <a:lnTo>
                      <a:pt x="8975" y="7044"/>
                    </a:lnTo>
                    <a:lnTo>
                      <a:pt x="8935" y="7017"/>
                    </a:lnTo>
                    <a:lnTo>
                      <a:pt x="8897" y="6991"/>
                    </a:lnTo>
                    <a:lnTo>
                      <a:pt x="8861" y="6965"/>
                    </a:lnTo>
                    <a:lnTo>
                      <a:pt x="8826" y="6938"/>
                    </a:lnTo>
                    <a:lnTo>
                      <a:pt x="8793" y="6912"/>
                    </a:lnTo>
                    <a:lnTo>
                      <a:pt x="8761" y="6888"/>
                    </a:lnTo>
                    <a:lnTo>
                      <a:pt x="8731" y="6864"/>
                    </a:lnTo>
                    <a:lnTo>
                      <a:pt x="8703" y="6841"/>
                    </a:lnTo>
                    <a:lnTo>
                      <a:pt x="8677" y="6819"/>
                    </a:lnTo>
                    <a:lnTo>
                      <a:pt x="8654" y="6798"/>
                    </a:lnTo>
                    <a:lnTo>
                      <a:pt x="8632" y="6779"/>
                    </a:lnTo>
                    <a:lnTo>
                      <a:pt x="8612" y="6762"/>
                    </a:lnTo>
                    <a:lnTo>
                      <a:pt x="8595" y="6746"/>
                    </a:lnTo>
                    <a:lnTo>
                      <a:pt x="8580" y="6733"/>
                    </a:lnTo>
                    <a:lnTo>
                      <a:pt x="8568" y="6721"/>
                    </a:lnTo>
                    <a:lnTo>
                      <a:pt x="8559" y="6711"/>
                    </a:lnTo>
                    <a:lnTo>
                      <a:pt x="8551" y="6705"/>
                    </a:lnTo>
                    <a:lnTo>
                      <a:pt x="8547" y="6701"/>
                    </a:lnTo>
                    <a:lnTo>
                      <a:pt x="8545" y="6699"/>
                    </a:lnTo>
                    <a:lnTo>
                      <a:pt x="8546" y="6701"/>
                    </a:lnTo>
                    <a:lnTo>
                      <a:pt x="8547" y="6706"/>
                    </a:lnTo>
                    <a:lnTo>
                      <a:pt x="8549" y="6716"/>
                    </a:lnTo>
                    <a:lnTo>
                      <a:pt x="8553" y="6728"/>
                    </a:lnTo>
                    <a:lnTo>
                      <a:pt x="8559" y="6743"/>
                    </a:lnTo>
                    <a:lnTo>
                      <a:pt x="8565" y="6762"/>
                    </a:lnTo>
                    <a:lnTo>
                      <a:pt x="8574" y="6784"/>
                    </a:lnTo>
                    <a:lnTo>
                      <a:pt x="8584" y="6808"/>
                    </a:lnTo>
                    <a:lnTo>
                      <a:pt x="8597" y="6836"/>
                    </a:lnTo>
                    <a:lnTo>
                      <a:pt x="8612" y="6867"/>
                    </a:lnTo>
                    <a:lnTo>
                      <a:pt x="8630" y="6900"/>
                    </a:lnTo>
                    <a:lnTo>
                      <a:pt x="8651" y="6936"/>
                    </a:lnTo>
                    <a:lnTo>
                      <a:pt x="8674" y="6975"/>
                    </a:lnTo>
                    <a:lnTo>
                      <a:pt x="8701" y="7015"/>
                    </a:lnTo>
                    <a:lnTo>
                      <a:pt x="8730" y="7059"/>
                    </a:lnTo>
                    <a:lnTo>
                      <a:pt x="8764" y="7105"/>
                    </a:lnTo>
                    <a:lnTo>
                      <a:pt x="8812" y="7163"/>
                    </a:lnTo>
                    <a:lnTo>
                      <a:pt x="8862" y="7218"/>
                    </a:lnTo>
                    <a:lnTo>
                      <a:pt x="8914" y="7272"/>
                    </a:lnTo>
                    <a:lnTo>
                      <a:pt x="8966" y="7323"/>
                    </a:lnTo>
                    <a:lnTo>
                      <a:pt x="9019" y="7373"/>
                    </a:lnTo>
                    <a:lnTo>
                      <a:pt x="9071" y="7419"/>
                    </a:lnTo>
                    <a:lnTo>
                      <a:pt x="9121" y="7462"/>
                    </a:lnTo>
                    <a:lnTo>
                      <a:pt x="9169" y="7501"/>
                    </a:lnTo>
                    <a:lnTo>
                      <a:pt x="9214" y="7539"/>
                    </a:lnTo>
                    <a:lnTo>
                      <a:pt x="9235" y="7555"/>
                    </a:lnTo>
                    <a:lnTo>
                      <a:pt x="9255" y="7570"/>
                    </a:lnTo>
                    <a:lnTo>
                      <a:pt x="9275" y="7585"/>
                    </a:lnTo>
                    <a:lnTo>
                      <a:pt x="9293" y="7598"/>
                    </a:lnTo>
                    <a:lnTo>
                      <a:pt x="9309" y="7611"/>
                    </a:lnTo>
                    <a:lnTo>
                      <a:pt x="9325" y="7622"/>
                    </a:lnTo>
                    <a:lnTo>
                      <a:pt x="9338" y="7631"/>
                    </a:lnTo>
                    <a:lnTo>
                      <a:pt x="9350" y="7641"/>
                    </a:lnTo>
                    <a:lnTo>
                      <a:pt x="9362" y="7648"/>
                    </a:lnTo>
                    <a:lnTo>
                      <a:pt x="9370" y="7654"/>
                    </a:lnTo>
                    <a:lnTo>
                      <a:pt x="9377" y="7659"/>
                    </a:lnTo>
                    <a:lnTo>
                      <a:pt x="9382" y="7662"/>
                    </a:lnTo>
                    <a:lnTo>
                      <a:pt x="9386" y="7665"/>
                    </a:lnTo>
                    <a:lnTo>
                      <a:pt x="9387" y="7665"/>
                    </a:lnTo>
                    <a:lnTo>
                      <a:pt x="9387" y="7666"/>
                    </a:lnTo>
                    <a:lnTo>
                      <a:pt x="9386" y="7670"/>
                    </a:lnTo>
                    <a:lnTo>
                      <a:pt x="9382" y="7677"/>
                    </a:lnTo>
                    <a:lnTo>
                      <a:pt x="9379" y="7684"/>
                    </a:lnTo>
                    <a:lnTo>
                      <a:pt x="9376" y="7694"/>
                    </a:lnTo>
                    <a:lnTo>
                      <a:pt x="9371" y="7706"/>
                    </a:lnTo>
                    <a:lnTo>
                      <a:pt x="9366" y="7721"/>
                    </a:lnTo>
                    <a:lnTo>
                      <a:pt x="9360" y="7737"/>
                    </a:lnTo>
                    <a:lnTo>
                      <a:pt x="9352" y="7756"/>
                    </a:lnTo>
                    <a:lnTo>
                      <a:pt x="9344" y="7775"/>
                    </a:lnTo>
                    <a:lnTo>
                      <a:pt x="9336" y="7797"/>
                    </a:lnTo>
                    <a:lnTo>
                      <a:pt x="9327" y="7821"/>
                    </a:lnTo>
                    <a:lnTo>
                      <a:pt x="9317" y="7845"/>
                    </a:lnTo>
                    <a:lnTo>
                      <a:pt x="9307" y="7872"/>
                    </a:lnTo>
                    <a:lnTo>
                      <a:pt x="9296" y="7901"/>
                    </a:lnTo>
                    <a:lnTo>
                      <a:pt x="9284" y="7930"/>
                    </a:lnTo>
                    <a:lnTo>
                      <a:pt x="9272" y="7962"/>
                    </a:lnTo>
                    <a:lnTo>
                      <a:pt x="9260" y="7994"/>
                    </a:lnTo>
                    <a:lnTo>
                      <a:pt x="9246" y="8027"/>
                    </a:lnTo>
                    <a:lnTo>
                      <a:pt x="9232" y="8062"/>
                    </a:lnTo>
                    <a:lnTo>
                      <a:pt x="9217" y="8098"/>
                    </a:lnTo>
                    <a:lnTo>
                      <a:pt x="9203" y="8135"/>
                    </a:lnTo>
                    <a:lnTo>
                      <a:pt x="9172" y="8211"/>
                    </a:lnTo>
                    <a:lnTo>
                      <a:pt x="9139" y="8291"/>
                    </a:lnTo>
                    <a:lnTo>
                      <a:pt x="9105" y="8374"/>
                    </a:lnTo>
                    <a:lnTo>
                      <a:pt x="9070" y="8459"/>
                    </a:lnTo>
                    <a:lnTo>
                      <a:pt x="9032" y="8546"/>
                    </a:lnTo>
                    <a:lnTo>
                      <a:pt x="8994" y="8635"/>
                    </a:lnTo>
                    <a:lnTo>
                      <a:pt x="8956" y="8723"/>
                    </a:lnTo>
                    <a:lnTo>
                      <a:pt x="8878" y="8901"/>
                    </a:lnTo>
                    <a:lnTo>
                      <a:pt x="8837" y="8989"/>
                    </a:lnTo>
                    <a:lnTo>
                      <a:pt x="8797" y="9075"/>
                    </a:lnTo>
                    <a:lnTo>
                      <a:pt x="8757" y="9161"/>
                    </a:lnTo>
                    <a:lnTo>
                      <a:pt x="8717" y="9243"/>
                    </a:lnTo>
                    <a:lnTo>
                      <a:pt x="8676" y="9323"/>
                    </a:lnTo>
                    <a:lnTo>
                      <a:pt x="8637" y="9399"/>
                    </a:lnTo>
                    <a:lnTo>
                      <a:pt x="8617" y="9435"/>
                    </a:lnTo>
                    <a:lnTo>
                      <a:pt x="8599" y="9471"/>
                    </a:lnTo>
                    <a:lnTo>
                      <a:pt x="8579" y="9505"/>
                    </a:lnTo>
                    <a:lnTo>
                      <a:pt x="8561" y="9539"/>
                    </a:lnTo>
                    <a:lnTo>
                      <a:pt x="8542" y="9571"/>
                    </a:lnTo>
                    <a:lnTo>
                      <a:pt x="8524" y="9601"/>
                    </a:lnTo>
                    <a:lnTo>
                      <a:pt x="8506" y="9631"/>
                    </a:lnTo>
                    <a:lnTo>
                      <a:pt x="8488" y="9658"/>
                    </a:lnTo>
                    <a:lnTo>
                      <a:pt x="8471" y="9684"/>
                    </a:lnTo>
                    <a:lnTo>
                      <a:pt x="8453" y="9709"/>
                    </a:lnTo>
                    <a:lnTo>
                      <a:pt x="8437" y="9733"/>
                    </a:lnTo>
                    <a:lnTo>
                      <a:pt x="8420" y="9753"/>
                    </a:lnTo>
                    <a:lnTo>
                      <a:pt x="8388" y="9794"/>
                    </a:lnTo>
                    <a:lnTo>
                      <a:pt x="8354" y="9835"/>
                    </a:lnTo>
                    <a:lnTo>
                      <a:pt x="8284" y="9913"/>
                    </a:lnTo>
                    <a:lnTo>
                      <a:pt x="8210" y="9990"/>
                    </a:lnTo>
                    <a:lnTo>
                      <a:pt x="8132" y="10065"/>
                    </a:lnTo>
                    <a:lnTo>
                      <a:pt x="8052" y="10138"/>
                    </a:lnTo>
                    <a:lnTo>
                      <a:pt x="7969" y="10212"/>
                    </a:lnTo>
                    <a:lnTo>
                      <a:pt x="7885" y="10283"/>
                    </a:lnTo>
                    <a:lnTo>
                      <a:pt x="7798" y="10354"/>
                    </a:lnTo>
                    <a:lnTo>
                      <a:pt x="7709" y="10423"/>
                    </a:lnTo>
                    <a:lnTo>
                      <a:pt x="7620" y="10493"/>
                    </a:lnTo>
                    <a:lnTo>
                      <a:pt x="7440" y="10630"/>
                    </a:lnTo>
                    <a:lnTo>
                      <a:pt x="7258" y="10768"/>
                    </a:lnTo>
                    <a:lnTo>
                      <a:pt x="7169" y="10837"/>
                    </a:lnTo>
                    <a:lnTo>
                      <a:pt x="7080" y="10907"/>
                    </a:lnTo>
                    <a:lnTo>
                      <a:pt x="7046" y="10935"/>
                    </a:lnTo>
                    <a:lnTo>
                      <a:pt x="7013" y="10960"/>
                    </a:lnTo>
                    <a:lnTo>
                      <a:pt x="6981" y="10984"/>
                    </a:lnTo>
                    <a:lnTo>
                      <a:pt x="6951" y="11007"/>
                    </a:lnTo>
                    <a:lnTo>
                      <a:pt x="6921" y="11026"/>
                    </a:lnTo>
                    <a:lnTo>
                      <a:pt x="6894" y="11044"/>
                    </a:lnTo>
                    <a:lnTo>
                      <a:pt x="6866" y="11060"/>
                    </a:lnTo>
                    <a:lnTo>
                      <a:pt x="6839" y="11074"/>
                    </a:lnTo>
                    <a:lnTo>
                      <a:pt x="6813" y="11086"/>
                    </a:lnTo>
                    <a:lnTo>
                      <a:pt x="6788" y="11097"/>
                    </a:lnTo>
                    <a:lnTo>
                      <a:pt x="6763" y="11106"/>
                    </a:lnTo>
                    <a:lnTo>
                      <a:pt x="6739" y="11113"/>
                    </a:lnTo>
                    <a:lnTo>
                      <a:pt x="6715" y="11118"/>
                    </a:lnTo>
                    <a:lnTo>
                      <a:pt x="6691" y="11122"/>
                    </a:lnTo>
                    <a:lnTo>
                      <a:pt x="6667" y="11124"/>
                    </a:lnTo>
                    <a:lnTo>
                      <a:pt x="6645" y="11125"/>
                    </a:lnTo>
                    <a:lnTo>
                      <a:pt x="6627" y="11124"/>
                    </a:lnTo>
                    <a:lnTo>
                      <a:pt x="6610" y="11123"/>
                    </a:lnTo>
                    <a:lnTo>
                      <a:pt x="6592" y="11120"/>
                    </a:lnTo>
                    <a:lnTo>
                      <a:pt x="6576" y="11116"/>
                    </a:lnTo>
                    <a:lnTo>
                      <a:pt x="6558" y="11111"/>
                    </a:lnTo>
                    <a:lnTo>
                      <a:pt x="6541" y="11105"/>
                    </a:lnTo>
                    <a:lnTo>
                      <a:pt x="6524" y="11097"/>
                    </a:lnTo>
                    <a:lnTo>
                      <a:pt x="6506" y="11089"/>
                    </a:lnTo>
                    <a:lnTo>
                      <a:pt x="6489" y="11080"/>
                    </a:lnTo>
                    <a:lnTo>
                      <a:pt x="6471" y="11070"/>
                    </a:lnTo>
                    <a:lnTo>
                      <a:pt x="6454" y="11057"/>
                    </a:lnTo>
                    <a:lnTo>
                      <a:pt x="6436" y="11044"/>
                    </a:lnTo>
                    <a:lnTo>
                      <a:pt x="6418" y="11030"/>
                    </a:lnTo>
                    <a:lnTo>
                      <a:pt x="6399" y="11015"/>
                    </a:lnTo>
                    <a:lnTo>
                      <a:pt x="6379" y="10998"/>
                    </a:lnTo>
                    <a:lnTo>
                      <a:pt x="6360" y="10981"/>
                    </a:lnTo>
                    <a:lnTo>
                      <a:pt x="6340" y="10961"/>
                    </a:lnTo>
                    <a:lnTo>
                      <a:pt x="6320" y="10942"/>
                    </a:lnTo>
                    <a:lnTo>
                      <a:pt x="6299" y="10920"/>
                    </a:lnTo>
                    <a:lnTo>
                      <a:pt x="6277" y="10898"/>
                    </a:lnTo>
                    <a:lnTo>
                      <a:pt x="6255" y="10874"/>
                    </a:lnTo>
                    <a:lnTo>
                      <a:pt x="6232" y="10849"/>
                    </a:lnTo>
                    <a:lnTo>
                      <a:pt x="6208" y="10823"/>
                    </a:lnTo>
                    <a:lnTo>
                      <a:pt x="6184" y="10796"/>
                    </a:lnTo>
                    <a:lnTo>
                      <a:pt x="6160" y="10768"/>
                    </a:lnTo>
                    <a:lnTo>
                      <a:pt x="6134" y="10738"/>
                    </a:lnTo>
                    <a:lnTo>
                      <a:pt x="6107" y="10707"/>
                    </a:lnTo>
                    <a:lnTo>
                      <a:pt x="6079" y="10674"/>
                    </a:lnTo>
                    <a:lnTo>
                      <a:pt x="6050" y="10641"/>
                    </a:lnTo>
                    <a:lnTo>
                      <a:pt x="6021" y="10606"/>
                    </a:lnTo>
                    <a:lnTo>
                      <a:pt x="5990" y="10570"/>
                    </a:lnTo>
                    <a:lnTo>
                      <a:pt x="5958" y="10533"/>
                    </a:lnTo>
                    <a:lnTo>
                      <a:pt x="5938" y="10505"/>
                    </a:lnTo>
                    <a:lnTo>
                      <a:pt x="5917" y="10478"/>
                    </a:lnTo>
                    <a:lnTo>
                      <a:pt x="5897" y="10453"/>
                    </a:lnTo>
                    <a:lnTo>
                      <a:pt x="5880" y="10427"/>
                    </a:lnTo>
                    <a:lnTo>
                      <a:pt x="5846" y="10377"/>
                    </a:lnTo>
                    <a:lnTo>
                      <a:pt x="5817" y="10330"/>
                    </a:lnTo>
                    <a:lnTo>
                      <a:pt x="5791" y="10286"/>
                    </a:lnTo>
                    <a:lnTo>
                      <a:pt x="5769" y="10242"/>
                    </a:lnTo>
                    <a:lnTo>
                      <a:pt x="5751" y="10202"/>
                    </a:lnTo>
                    <a:lnTo>
                      <a:pt x="5735" y="10163"/>
                    </a:lnTo>
                    <a:lnTo>
                      <a:pt x="5724" y="10127"/>
                    </a:lnTo>
                    <a:lnTo>
                      <a:pt x="5715" y="10092"/>
                    </a:lnTo>
                    <a:lnTo>
                      <a:pt x="5708" y="10059"/>
                    </a:lnTo>
                    <a:lnTo>
                      <a:pt x="5705" y="10027"/>
                    </a:lnTo>
                    <a:lnTo>
                      <a:pt x="5705" y="9997"/>
                    </a:lnTo>
                    <a:lnTo>
                      <a:pt x="5706" y="9969"/>
                    </a:lnTo>
                    <a:lnTo>
                      <a:pt x="5710" y="9943"/>
                    </a:lnTo>
                    <a:lnTo>
                      <a:pt x="5718" y="9917"/>
                    </a:lnTo>
                    <a:lnTo>
                      <a:pt x="5726" y="9893"/>
                    </a:lnTo>
                    <a:lnTo>
                      <a:pt x="5735" y="9870"/>
                    </a:lnTo>
                    <a:lnTo>
                      <a:pt x="5748" y="9848"/>
                    </a:lnTo>
                    <a:lnTo>
                      <a:pt x="5761" y="9827"/>
                    </a:lnTo>
                    <a:lnTo>
                      <a:pt x="5776" y="9808"/>
                    </a:lnTo>
                    <a:lnTo>
                      <a:pt x="5792" y="9788"/>
                    </a:lnTo>
                    <a:lnTo>
                      <a:pt x="5810" y="9770"/>
                    </a:lnTo>
                    <a:lnTo>
                      <a:pt x="5827" y="9752"/>
                    </a:lnTo>
                    <a:lnTo>
                      <a:pt x="5866" y="9719"/>
                    </a:lnTo>
                    <a:lnTo>
                      <a:pt x="5907" y="9688"/>
                    </a:lnTo>
                    <a:lnTo>
                      <a:pt x="5949" y="9658"/>
                    </a:lnTo>
                    <a:lnTo>
                      <a:pt x="5990" y="9628"/>
                    </a:lnTo>
                    <a:lnTo>
                      <a:pt x="6073" y="9583"/>
                    </a:lnTo>
                    <a:lnTo>
                      <a:pt x="6156" y="9541"/>
                    </a:lnTo>
                    <a:lnTo>
                      <a:pt x="6197" y="9520"/>
                    </a:lnTo>
                    <a:lnTo>
                      <a:pt x="6237" y="9500"/>
                    </a:lnTo>
                    <a:lnTo>
                      <a:pt x="6276" y="9480"/>
                    </a:lnTo>
                    <a:lnTo>
                      <a:pt x="6313" y="9462"/>
                    </a:lnTo>
                    <a:lnTo>
                      <a:pt x="6348" y="9442"/>
                    </a:lnTo>
                    <a:lnTo>
                      <a:pt x="6383" y="9424"/>
                    </a:lnTo>
                    <a:lnTo>
                      <a:pt x="6413" y="9406"/>
                    </a:lnTo>
                    <a:lnTo>
                      <a:pt x="6441" y="9387"/>
                    </a:lnTo>
                    <a:lnTo>
                      <a:pt x="6466" y="9370"/>
                    </a:lnTo>
                    <a:lnTo>
                      <a:pt x="6488" y="9352"/>
                    </a:lnTo>
                    <a:lnTo>
                      <a:pt x="6505" y="9335"/>
                    </a:lnTo>
                    <a:lnTo>
                      <a:pt x="6514" y="9326"/>
                    </a:lnTo>
                    <a:lnTo>
                      <a:pt x="6520" y="9317"/>
                    </a:lnTo>
                    <a:lnTo>
                      <a:pt x="6525" y="9307"/>
                    </a:lnTo>
                    <a:lnTo>
                      <a:pt x="6530" y="9295"/>
                    </a:lnTo>
                    <a:lnTo>
                      <a:pt x="6535" y="9279"/>
                    </a:lnTo>
                    <a:lnTo>
                      <a:pt x="6538" y="9262"/>
                    </a:lnTo>
                    <a:lnTo>
                      <a:pt x="6543" y="9242"/>
                    </a:lnTo>
                    <a:lnTo>
                      <a:pt x="6546" y="9222"/>
                    </a:lnTo>
                    <a:lnTo>
                      <a:pt x="6549" y="9198"/>
                    </a:lnTo>
                    <a:lnTo>
                      <a:pt x="6551" y="9173"/>
                    </a:lnTo>
                    <a:lnTo>
                      <a:pt x="6553" y="9147"/>
                    </a:lnTo>
                    <a:lnTo>
                      <a:pt x="6555" y="9120"/>
                    </a:lnTo>
                    <a:lnTo>
                      <a:pt x="6556" y="9092"/>
                    </a:lnTo>
                    <a:lnTo>
                      <a:pt x="6557" y="9062"/>
                    </a:lnTo>
                    <a:lnTo>
                      <a:pt x="6558" y="9001"/>
                    </a:lnTo>
                    <a:lnTo>
                      <a:pt x="6559" y="8939"/>
                    </a:lnTo>
                    <a:lnTo>
                      <a:pt x="6558" y="8877"/>
                    </a:lnTo>
                    <a:lnTo>
                      <a:pt x="6558" y="8815"/>
                    </a:lnTo>
                    <a:lnTo>
                      <a:pt x="6556" y="8755"/>
                    </a:lnTo>
                    <a:lnTo>
                      <a:pt x="6556" y="8726"/>
                    </a:lnTo>
                    <a:lnTo>
                      <a:pt x="6555" y="8699"/>
                    </a:lnTo>
                    <a:lnTo>
                      <a:pt x="6554" y="8673"/>
                    </a:lnTo>
                    <a:lnTo>
                      <a:pt x="6554" y="8648"/>
                    </a:lnTo>
                    <a:lnTo>
                      <a:pt x="6553" y="8625"/>
                    </a:lnTo>
                    <a:lnTo>
                      <a:pt x="6552" y="8604"/>
                    </a:lnTo>
                    <a:lnTo>
                      <a:pt x="6552" y="8584"/>
                    </a:lnTo>
                    <a:lnTo>
                      <a:pt x="6552" y="8567"/>
                    </a:lnTo>
                    <a:lnTo>
                      <a:pt x="6551" y="8551"/>
                    </a:lnTo>
                    <a:lnTo>
                      <a:pt x="6551" y="8538"/>
                    </a:lnTo>
                    <a:lnTo>
                      <a:pt x="6548" y="8561"/>
                    </a:lnTo>
                    <a:lnTo>
                      <a:pt x="6543" y="8586"/>
                    </a:lnTo>
                    <a:lnTo>
                      <a:pt x="6537" y="8612"/>
                    </a:lnTo>
                    <a:lnTo>
                      <a:pt x="6530" y="8638"/>
                    </a:lnTo>
                    <a:lnTo>
                      <a:pt x="6522" y="8664"/>
                    </a:lnTo>
                    <a:lnTo>
                      <a:pt x="6512" y="8691"/>
                    </a:lnTo>
                    <a:lnTo>
                      <a:pt x="6500" y="8718"/>
                    </a:lnTo>
                    <a:lnTo>
                      <a:pt x="6488" y="8746"/>
                    </a:lnTo>
                    <a:lnTo>
                      <a:pt x="6474" y="8773"/>
                    </a:lnTo>
                    <a:lnTo>
                      <a:pt x="6458" y="8800"/>
                    </a:lnTo>
                    <a:lnTo>
                      <a:pt x="6441" y="8827"/>
                    </a:lnTo>
                    <a:lnTo>
                      <a:pt x="6422" y="8855"/>
                    </a:lnTo>
                    <a:lnTo>
                      <a:pt x="6401" y="8882"/>
                    </a:lnTo>
                    <a:lnTo>
                      <a:pt x="6379" y="8907"/>
                    </a:lnTo>
                    <a:lnTo>
                      <a:pt x="6355" y="8933"/>
                    </a:lnTo>
                    <a:lnTo>
                      <a:pt x="6329" y="8959"/>
                    </a:lnTo>
                    <a:lnTo>
                      <a:pt x="6301" y="8984"/>
                    </a:lnTo>
                    <a:lnTo>
                      <a:pt x="6271" y="9006"/>
                    </a:lnTo>
                    <a:lnTo>
                      <a:pt x="6239" y="9029"/>
                    </a:lnTo>
                    <a:lnTo>
                      <a:pt x="6205" y="9052"/>
                    </a:lnTo>
                    <a:lnTo>
                      <a:pt x="6169" y="9071"/>
                    </a:lnTo>
                    <a:lnTo>
                      <a:pt x="6131" y="9091"/>
                    </a:lnTo>
                    <a:lnTo>
                      <a:pt x="6089" y="9109"/>
                    </a:lnTo>
                    <a:lnTo>
                      <a:pt x="6047" y="9126"/>
                    </a:lnTo>
                    <a:lnTo>
                      <a:pt x="6002" y="9140"/>
                    </a:lnTo>
                    <a:lnTo>
                      <a:pt x="5954" y="9154"/>
                    </a:lnTo>
                    <a:lnTo>
                      <a:pt x="5905" y="9165"/>
                    </a:lnTo>
                    <a:lnTo>
                      <a:pt x="5852" y="9174"/>
                    </a:lnTo>
                    <a:lnTo>
                      <a:pt x="5796" y="9182"/>
                    </a:lnTo>
                    <a:lnTo>
                      <a:pt x="5739" y="9188"/>
                    </a:lnTo>
                    <a:lnTo>
                      <a:pt x="5678" y="9192"/>
                    </a:lnTo>
                    <a:lnTo>
                      <a:pt x="5616" y="9193"/>
                    </a:lnTo>
                    <a:lnTo>
                      <a:pt x="5554" y="9193"/>
                    </a:lnTo>
                    <a:lnTo>
                      <a:pt x="5477" y="9188"/>
                    </a:lnTo>
                    <a:lnTo>
                      <a:pt x="5403" y="9180"/>
                    </a:lnTo>
                    <a:lnTo>
                      <a:pt x="5334" y="9170"/>
                    </a:lnTo>
                    <a:lnTo>
                      <a:pt x="5267" y="9158"/>
                    </a:lnTo>
                    <a:lnTo>
                      <a:pt x="5204" y="9142"/>
                    </a:lnTo>
                    <a:lnTo>
                      <a:pt x="5144" y="9126"/>
                    </a:lnTo>
                    <a:lnTo>
                      <a:pt x="5086" y="9106"/>
                    </a:lnTo>
                    <a:lnTo>
                      <a:pt x="5032" y="9085"/>
                    </a:lnTo>
                    <a:lnTo>
                      <a:pt x="4982" y="9062"/>
                    </a:lnTo>
                    <a:lnTo>
                      <a:pt x="4934" y="9037"/>
                    </a:lnTo>
                    <a:lnTo>
                      <a:pt x="4889" y="9012"/>
                    </a:lnTo>
                    <a:lnTo>
                      <a:pt x="4847" y="8985"/>
                    </a:lnTo>
                    <a:lnTo>
                      <a:pt x="4807" y="8957"/>
                    </a:lnTo>
                    <a:lnTo>
                      <a:pt x="4771" y="8928"/>
                    </a:lnTo>
                    <a:lnTo>
                      <a:pt x="4736" y="8899"/>
                    </a:lnTo>
                    <a:lnTo>
                      <a:pt x="4704" y="8869"/>
                    </a:lnTo>
                    <a:lnTo>
                      <a:pt x="4675" y="8839"/>
                    </a:lnTo>
                    <a:lnTo>
                      <a:pt x="4647" y="8809"/>
                    </a:lnTo>
                    <a:lnTo>
                      <a:pt x="4622" y="8779"/>
                    </a:lnTo>
                    <a:lnTo>
                      <a:pt x="4600" y="8749"/>
                    </a:lnTo>
                    <a:lnTo>
                      <a:pt x="4579" y="8720"/>
                    </a:lnTo>
                    <a:lnTo>
                      <a:pt x="4560" y="8691"/>
                    </a:lnTo>
                    <a:lnTo>
                      <a:pt x="4543" y="8663"/>
                    </a:lnTo>
                    <a:lnTo>
                      <a:pt x="4528" y="8636"/>
                    </a:lnTo>
                    <a:lnTo>
                      <a:pt x="4515" y="8610"/>
                    </a:lnTo>
                    <a:lnTo>
                      <a:pt x="4503" y="8585"/>
                    </a:lnTo>
                    <a:lnTo>
                      <a:pt x="4492" y="8562"/>
                    </a:lnTo>
                    <a:lnTo>
                      <a:pt x="4484" y="8541"/>
                    </a:lnTo>
                    <a:lnTo>
                      <a:pt x="4477" y="8521"/>
                    </a:lnTo>
                    <a:lnTo>
                      <a:pt x="4471" y="8504"/>
                    </a:lnTo>
                    <a:lnTo>
                      <a:pt x="4467" y="8488"/>
                    </a:lnTo>
                    <a:lnTo>
                      <a:pt x="4462" y="8476"/>
                    </a:lnTo>
                    <a:lnTo>
                      <a:pt x="4465" y="8501"/>
                    </a:lnTo>
                    <a:lnTo>
                      <a:pt x="4469" y="8528"/>
                    </a:lnTo>
                    <a:lnTo>
                      <a:pt x="4471" y="8558"/>
                    </a:lnTo>
                    <a:lnTo>
                      <a:pt x="4473" y="8590"/>
                    </a:lnTo>
                    <a:lnTo>
                      <a:pt x="4475" y="8625"/>
                    </a:lnTo>
                    <a:lnTo>
                      <a:pt x="4477" y="8661"/>
                    </a:lnTo>
                    <a:lnTo>
                      <a:pt x="4479" y="8699"/>
                    </a:lnTo>
                    <a:lnTo>
                      <a:pt x="4480" y="8740"/>
                    </a:lnTo>
                    <a:lnTo>
                      <a:pt x="4482" y="8780"/>
                    </a:lnTo>
                    <a:lnTo>
                      <a:pt x="4483" y="8822"/>
                    </a:lnTo>
                    <a:lnTo>
                      <a:pt x="4485" y="8910"/>
                    </a:lnTo>
                    <a:lnTo>
                      <a:pt x="4486" y="8998"/>
                    </a:lnTo>
                    <a:lnTo>
                      <a:pt x="4486" y="9088"/>
                    </a:lnTo>
                    <a:lnTo>
                      <a:pt x="4486" y="9175"/>
                    </a:lnTo>
                    <a:lnTo>
                      <a:pt x="4485" y="9219"/>
                    </a:lnTo>
                    <a:lnTo>
                      <a:pt x="4485" y="9262"/>
                    </a:lnTo>
                    <a:lnTo>
                      <a:pt x="4484" y="9303"/>
                    </a:lnTo>
                    <a:lnTo>
                      <a:pt x="4483" y="9342"/>
                    </a:lnTo>
                    <a:lnTo>
                      <a:pt x="4482" y="9381"/>
                    </a:lnTo>
                    <a:lnTo>
                      <a:pt x="4480" y="9418"/>
                    </a:lnTo>
                    <a:lnTo>
                      <a:pt x="4479" y="9453"/>
                    </a:lnTo>
                    <a:lnTo>
                      <a:pt x="4477" y="9486"/>
                    </a:lnTo>
                    <a:lnTo>
                      <a:pt x="4475" y="9516"/>
                    </a:lnTo>
                    <a:lnTo>
                      <a:pt x="4473" y="9545"/>
                    </a:lnTo>
                    <a:lnTo>
                      <a:pt x="4471" y="9571"/>
                    </a:lnTo>
                    <a:lnTo>
                      <a:pt x="4469" y="9592"/>
                    </a:lnTo>
                    <a:lnTo>
                      <a:pt x="4465" y="9612"/>
                    </a:lnTo>
                    <a:lnTo>
                      <a:pt x="4462" y="9628"/>
                    </a:lnTo>
                    <a:lnTo>
                      <a:pt x="4459" y="9642"/>
                    </a:lnTo>
                    <a:lnTo>
                      <a:pt x="4454" y="9656"/>
                    </a:lnTo>
                    <a:lnTo>
                      <a:pt x="4448" y="9673"/>
                    </a:lnTo>
                    <a:lnTo>
                      <a:pt x="4441" y="9691"/>
                    </a:lnTo>
                    <a:lnTo>
                      <a:pt x="4431" y="9712"/>
                    </a:lnTo>
                    <a:lnTo>
                      <a:pt x="4422" y="9734"/>
                    </a:lnTo>
                    <a:lnTo>
                      <a:pt x="4412" y="9756"/>
                    </a:lnTo>
                    <a:lnTo>
                      <a:pt x="4400" y="9781"/>
                    </a:lnTo>
                    <a:lnTo>
                      <a:pt x="4388" y="9806"/>
                    </a:lnTo>
                    <a:lnTo>
                      <a:pt x="4376" y="9832"/>
                    </a:lnTo>
                    <a:lnTo>
                      <a:pt x="4349" y="9887"/>
                    </a:lnTo>
                    <a:lnTo>
                      <a:pt x="4320" y="9945"/>
                    </a:lnTo>
                    <a:lnTo>
                      <a:pt x="4291" y="10002"/>
                    </a:lnTo>
                    <a:lnTo>
                      <a:pt x="4262" y="10061"/>
                    </a:lnTo>
                    <a:lnTo>
                      <a:pt x="4234" y="10118"/>
                    </a:lnTo>
                    <a:lnTo>
                      <a:pt x="4207" y="10173"/>
                    </a:lnTo>
                    <a:lnTo>
                      <a:pt x="4194" y="10199"/>
                    </a:lnTo>
                    <a:lnTo>
                      <a:pt x="4183" y="10225"/>
                    </a:lnTo>
                    <a:lnTo>
                      <a:pt x="4171" y="10249"/>
                    </a:lnTo>
                    <a:lnTo>
                      <a:pt x="4160" y="10272"/>
                    </a:lnTo>
                    <a:lnTo>
                      <a:pt x="4151" y="10294"/>
                    </a:lnTo>
                    <a:lnTo>
                      <a:pt x="4142" y="10313"/>
                    </a:lnTo>
                    <a:lnTo>
                      <a:pt x="4135" y="10332"/>
                    </a:lnTo>
                    <a:lnTo>
                      <a:pt x="4129" y="10350"/>
                    </a:lnTo>
                    <a:lnTo>
                      <a:pt x="4124" y="10364"/>
                    </a:lnTo>
                    <a:lnTo>
                      <a:pt x="4120" y="10376"/>
                    </a:lnTo>
                    <a:lnTo>
                      <a:pt x="4118" y="10389"/>
                    </a:lnTo>
                    <a:lnTo>
                      <a:pt x="4116" y="10402"/>
                    </a:lnTo>
                    <a:lnTo>
                      <a:pt x="4113" y="10418"/>
                    </a:lnTo>
                    <a:lnTo>
                      <a:pt x="4112" y="10433"/>
                    </a:lnTo>
                    <a:lnTo>
                      <a:pt x="4110" y="10467"/>
                    </a:lnTo>
                    <a:lnTo>
                      <a:pt x="4108" y="10504"/>
                    </a:lnTo>
                    <a:lnTo>
                      <a:pt x="4107" y="10544"/>
                    </a:lnTo>
                    <a:lnTo>
                      <a:pt x="4106" y="10585"/>
                    </a:lnTo>
                    <a:lnTo>
                      <a:pt x="4104" y="10629"/>
                    </a:lnTo>
                    <a:lnTo>
                      <a:pt x="4100" y="10673"/>
                    </a:lnTo>
                    <a:lnTo>
                      <a:pt x="4095" y="10716"/>
                    </a:lnTo>
                    <a:lnTo>
                      <a:pt x="4088" y="10759"/>
                    </a:lnTo>
                    <a:lnTo>
                      <a:pt x="4076" y="10802"/>
                    </a:lnTo>
                    <a:lnTo>
                      <a:pt x="4063" y="10841"/>
                    </a:lnTo>
                    <a:lnTo>
                      <a:pt x="4055" y="10860"/>
                    </a:lnTo>
                    <a:lnTo>
                      <a:pt x="4045" y="10879"/>
                    </a:lnTo>
                    <a:lnTo>
                      <a:pt x="4035" y="10896"/>
                    </a:lnTo>
                    <a:lnTo>
                      <a:pt x="4024" y="10913"/>
                    </a:lnTo>
                    <a:lnTo>
                      <a:pt x="4010" y="10928"/>
                    </a:lnTo>
                    <a:lnTo>
                      <a:pt x="3996" y="10943"/>
                    </a:lnTo>
                    <a:lnTo>
                      <a:pt x="3981" y="10956"/>
                    </a:lnTo>
                    <a:lnTo>
                      <a:pt x="3964" y="10969"/>
                    </a:lnTo>
                    <a:lnTo>
                      <a:pt x="3951" y="10975"/>
                    </a:lnTo>
                    <a:lnTo>
                      <a:pt x="3938" y="10981"/>
                    </a:lnTo>
                    <a:lnTo>
                      <a:pt x="3922" y="10986"/>
                    </a:lnTo>
                    <a:lnTo>
                      <a:pt x="3906" y="10992"/>
                    </a:lnTo>
                    <a:lnTo>
                      <a:pt x="3888" y="10997"/>
                    </a:lnTo>
                    <a:lnTo>
                      <a:pt x="3869" y="11003"/>
                    </a:lnTo>
                    <a:lnTo>
                      <a:pt x="3849" y="11008"/>
                    </a:lnTo>
                    <a:lnTo>
                      <a:pt x="3828" y="11012"/>
                    </a:lnTo>
                    <a:lnTo>
                      <a:pt x="3805" y="11016"/>
                    </a:lnTo>
                    <a:lnTo>
                      <a:pt x="3782" y="11020"/>
                    </a:lnTo>
                    <a:lnTo>
                      <a:pt x="3732" y="11026"/>
                    </a:lnTo>
                    <a:lnTo>
                      <a:pt x="3678" y="11029"/>
                    </a:lnTo>
                    <a:lnTo>
                      <a:pt x="3621" y="11031"/>
                    </a:lnTo>
                    <a:lnTo>
                      <a:pt x="3556" y="11029"/>
                    </a:lnTo>
                    <a:lnTo>
                      <a:pt x="3490" y="11025"/>
                    </a:lnTo>
                    <a:lnTo>
                      <a:pt x="3423" y="11019"/>
                    </a:lnTo>
                    <a:lnTo>
                      <a:pt x="3355" y="11010"/>
                    </a:lnTo>
                    <a:lnTo>
                      <a:pt x="3286" y="10998"/>
                    </a:lnTo>
                    <a:lnTo>
                      <a:pt x="3215" y="10984"/>
                    </a:lnTo>
                    <a:lnTo>
                      <a:pt x="3145" y="10969"/>
                    </a:lnTo>
                    <a:lnTo>
                      <a:pt x="3075" y="10950"/>
                    </a:lnTo>
                    <a:lnTo>
                      <a:pt x="3005" y="10930"/>
                    </a:lnTo>
                    <a:lnTo>
                      <a:pt x="2936" y="10909"/>
                    </a:lnTo>
                    <a:lnTo>
                      <a:pt x="2865" y="10886"/>
                    </a:lnTo>
                    <a:lnTo>
                      <a:pt x="2796" y="10861"/>
                    </a:lnTo>
                    <a:lnTo>
                      <a:pt x="2728" y="10836"/>
                    </a:lnTo>
                    <a:lnTo>
                      <a:pt x="2661" y="10808"/>
                    </a:lnTo>
                    <a:lnTo>
                      <a:pt x="2595" y="10780"/>
                    </a:lnTo>
                    <a:lnTo>
                      <a:pt x="2531" y="10751"/>
                    </a:lnTo>
                    <a:lnTo>
                      <a:pt x="2507" y="10741"/>
                    </a:lnTo>
                    <a:lnTo>
                      <a:pt x="2482" y="10732"/>
                    </a:lnTo>
                    <a:lnTo>
                      <a:pt x="2457" y="10721"/>
                    </a:lnTo>
                    <a:lnTo>
                      <a:pt x="2429" y="10712"/>
                    </a:lnTo>
                    <a:lnTo>
                      <a:pt x="2374" y="10693"/>
                    </a:lnTo>
                    <a:lnTo>
                      <a:pt x="2348" y="10681"/>
                    </a:lnTo>
                    <a:lnTo>
                      <a:pt x="2322" y="10670"/>
                    </a:lnTo>
                    <a:lnTo>
                      <a:pt x="2298" y="10658"/>
                    </a:lnTo>
                    <a:lnTo>
                      <a:pt x="2276" y="10643"/>
                    </a:lnTo>
                    <a:lnTo>
                      <a:pt x="2256" y="10629"/>
                    </a:lnTo>
                    <a:lnTo>
                      <a:pt x="2240" y="10611"/>
                    </a:lnTo>
                    <a:lnTo>
                      <a:pt x="2226" y="10593"/>
                    </a:lnTo>
                    <a:lnTo>
                      <a:pt x="2221" y="10583"/>
                    </a:lnTo>
                    <a:lnTo>
                      <a:pt x="2216" y="10573"/>
                    </a:lnTo>
                    <a:lnTo>
                      <a:pt x="2213" y="10562"/>
                    </a:lnTo>
                    <a:lnTo>
                      <a:pt x="2211" y="10550"/>
                    </a:lnTo>
                    <a:lnTo>
                      <a:pt x="2210" y="10538"/>
                    </a:lnTo>
                    <a:lnTo>
                      <a:pt x="2211" y="10525"/>
                    </a:lnTo>
                    <a:lnTo>
                      <a:pt x="2214" y="10490"/>
                    </a:lnTo>
                    <a:lnTo>
                      <a:pt x="2219" y="10452"/>
                    </a:lnTo>
                    <a:lnTo>
                      <a:pt x="2225" y="10411"/>
                    </a:lnTo>
                    <a:lnTo>
                      <a:pt x="2233" y="10369"/>
                    </a:lnTo>
                    <a:lnTo>
                      <a:pt x="2241" y="10326"/>
                    </a:lnTo>
                    <a:lnTo>
                      <a:pt x="2250" y="10281"/>
                    </a:lnTo>
                    <a:lnTo>
                      <a:pt x="2260" y="10234"/>
                    </a:lnTo>
                    <a:lnTo>
                      <a:pt x="2271" y="10187"/>
                    </a:lnTo>
                    <a:lnTo>
                      <a:pt x="2296" y="10091"/>
                    </a:lnTo>
                    <a:lnTo>
                      <a:pt x="2321" y="9993"/>
                    </a:lnTo>
                    <a:lnTo>
                      <a:pt x="2349" y="9895"/>
                    </a:lnTo>
                    <a:lnTo>
                      <a:pt x="2377" y="9801"/>
                    </a:lnTo>
                    <a:lnTo>
                      <a:pt x="2391" y="9754"/>
                    </a:lnTo>
                    <a:lnTo>
                      <a:pt x="2405" y="9709"/>
                    </a:lnTo>
                    <a:lnTo>
                      <a:pt x="2418" y="9666"/>
                    </a:lnTo>
                    <a:lnTo>
                      <a:pt x="2432" y="9623"/>
                    </a:lnTo>
                    <a:lnTo>
                      <a:pt x="2444" y="9583"/>
                    </a:lnTo>
                    <a:lnTo>
                      <a:pt x="2457" y="9545"/>
                    </a:lnTo>
                    <a:lnTo>
                      <a:pt x="2469" y="9509"/>
                    </a:lnTo>
                    <a:lnTo>
                      <a:pt x="2479" y="9476"/>
                    </a:lnTo>
                    <a:lnTo>
                      <a:pt x="2490" y="9445"/>
                    </a:lnTo>
                    <a:lnTo>
                      <a:pt x="2499" y="9417"/>
                    </a:lnTo>
                    <a:lnTo>
                      <a:pt x="2508" y="9393"/>
                    </a:lnTo>
                    <a:lnTo>
                      <a:pt x="2515" y="9372"/>
                    </a:lnTo>
                    <a:lnTo>
                      <a:pt x="2522" y="9355"/>
                    </a:lnTo>
                    <a:lnTo>
                      <a:pt x="2526" y="9340"/>
                    </a:lnTo>
                    <a:lnTo>
                      <a:pt x="2528" y="9335"/>
                    </a:lnTo>
                    <a:lnTo>
                      <a:pt x="2530" y="9331"/>
                    </a:lnTo>
                    <a:lnTo>
                      <a:pt x="2531" y="9327"/>
                    </a:lnTo>
                    <a:lnTo>
                      <a:pt x="2532" y="9325"/>
                    </a:lnTo>
                    <a:lnTo>
                      <a:pt x="2531" y="9325"/>
                    </a:lnTo>
                    <a:lnTo>
                      <a:pt x="2530" y="9322"/>
                    </a:lnTo>
                    <a:lnTo>
                      <a:pt x="2528" y="9318"/>
                    </a:lnTo>
                    <a:lnTo>
                      <a:pt x="2525" y="9313"/>
                    </a:lnTo>
                    <a:lnTo>
                      <a:pt x="2521" y="9307"/>
                    </a:lnTo>
                    <a:lnTo>
                      <a:pt x="2515" y="9300"/>
                    </a:lnTo>
                    <a:lnTo>
                      <a:pt x="2509" y="9291"/>
                    </a:lnTo>
                    <a:lnTo>
                      <a:pt x="2503" y="9280"/>
                    </a:lnTo>
                    <a:lnTo>
                      <a:pt x="2496" y="9269"/>
                    </a:lnTo>
                    <a:lnTo>
                      <a:pt x="2488" y="9256"/>
                    </a:lnTo>
                    <a:lnTo>
                      <a:pt x="2479" y="9242"/>
                    </a:lnTo>
                    <a:lnTo>
                      <a:pt x="2469" y="9227"/>
                    </a:lnTo>
                    <a:lnTo>
                      <a:pt x="2460" y="9211"/>
                    </a:lnTo>
                    <a:lnTo>
                      <a:pt x="2448" y="9194"/>
                    </a:lnTo>
                    <a:lnTo>
                      <a:pt x="2437" y="9175"/>
                    </a:lnTo>
                    <a:lnTo>
                      <a:pt x="2425" y="9156"/>
                    </a:lnTo>
                    <a:lnTo>
                      <a:pt x="2399" y="9113"/>
                    </a:lnTo>
                    <a:lnTo>
                      <a:pt x="2371" y="9068"/>
                    </a:lnTo>
                    <a:lnTo>
                      <a:pt x="2341" y="9019"/>
                    </a:lnTo>
                    <a:lnTo>
                      <a:pt x="2310" y="8966"/>
                    </a:lnTo>
                    <a:lnTo>
                      <a:pt x="2276" y="8910"/>
                    </a:lnTo>
                    <a:lnTo>
                      <a:pt x="2242" y="8851"/>
                    </a:lnTo>
                    <a:lnTo>
                      <a:pt x="2206" y="8789"/>
                    </a:lnTo>
                    <a:lnTo>
                      <a:pt x="2169" y="8725"/>
                    </a:lnTo>
                    <a:lnTo>
                      <a:pt x="2131" y="8658"/>
                    </a:lnTo>
                    <a:lnTo>
                      <a:pt x="2093" y="8590"/>
                    </a:lnTo>
                    <a:lnTo>
                      <a:pt x="2054" y="8520"/>
                    </a:lnTo>
                    <a:lnTo>
                      <a:pt x="2015" y="8448"/>
                    </a:lnTo>
                    <a:lnTo>
                      <a:pt x="1976" y="8375"/>
                    </a:lnTo>
                    <a:lnTo>
                      <a:pt x="1937" y="8300"/>
                    </a:lnTo>
                    <a:lnTo>
                      <a:pt x="1860" y="8148"/>
                    </a:lnTo>
                    <a:lnTo>
                      <a:pt x="1823" y="8072"/>
                    </a:lnTo>
                    <a:lnTo>
                      <a:pt x="1786" y="7995"/>
                    </a:lnTo>
                    <a:lnTo>
                      <a:pt x="1750" y="7918"/>
                    </a:lnTo>
                    <a:lnTo>
                      <a:pt x="1716" y="7841"/>
                    </a:lnTo>
                    <a:lnTo>
                      <a:pt x="1683" y="7765"/>
                    </a:lnTo>
                    <a:lnTo>
                      <a:pt x="1652" y="7689"/>
                    </a:lnTo>
                    <a:lnTo>
                      <a:pt x="1622" y="7615"/>
                    </a:lnTo>
                    <a:lnTo>
                      <a:pt x="1596" y="7541"/>
                    </a:lnTo>
                    <a:lnTo>
                      <a:pt x="1571" y="7466"/>
                    </a:lnTo>
                    <a:lnTo>
                      <a:pt x="1548" y="7391"/>
                    </a:lnTo>
                    <a:lnTo>
                      <a:pt x="1530" y="7314"/>
                    </a:lnTo>
                    <a:lnTo>
                      <a:pt x="1512" y="7236"/>
                    </a:lnTo>
                    <a:lnTo>
                      <a:pt x="1498" y="7156"/>
                    </a:lnTo>
                    <a:lnTo>
                      <a:pt x="1485" y="7076"/>
                    </a:lnTo>
                    <a:lnTo>
                      <a:pt x="1476" y="6996"/>
                    </a:lnTo>
                    <a:lnTo>
                      <a:pt x="1468" y="6915"/>
                    </a:lnTo>
                    <a:lnTo>
                      <a:pt x="1461" y="6835"/>
                    </a:lnTo>
                    <a:lnTo>
                      <a:pt x="1457" y="6755"/>
                    </a:lnTo>
                    <a:lnTo>
                      <a:pt x="1454" y="6675"/>
                    </a:lnTo>
                    <a:lnTo>
                      <a:pt x="1452" y="6597"/>
                    </a:lnTo>
                    <a:lnTo>
                      <a:pt x="1452" y="6520"/>
                    </a:lnTo>
                    <a:lnTo>
                      <a:pt x="1454" y="6444"/>
                    </a:lnTo>
                    <a:lnTo>
                      <a:pt x="1456" y="6370"/>
                    </a:lnTo>
                    <a:lnTo>
                      <a:pt x="1459" y="6298"/>
                    </a:lnTo>
                    <a:lnTo>
                      <a:pt x="1464" y="6228"/>
                    </a:lnTo>
                    <a:lnTo>
                      <a:pt x="1468" y="6161"/>
                    </a:lnTo>
                    <a:lnTo>
                      <a:pt x="1474" y="6098"/>
                    </a:lnTo>
                    <a:lnTo>
                      <a:pt x="1479" y="6036"/>
                    </a:lnTo>
                    <a:lnTo>
                      <a:pt x="1485" y="5978"/>
                    </a:lnTo>
                    <a:lnTo>
                      <a:pt x="1491" y="5923"/>
                    </a:lnTo>
                    <a:lnTo>
                      <a:pt x="1494" y="5899"/>
                    </a:lnTo>
                    <a:lnTo>
                      <a:pt x="1498" y="5874"/>
                    </a:lnTo>
                    <a:lnTo>
                      <a:pt x="1501" y="5850"/>
                    </a:lnTo>
                    <a:lnTo>
                      <a:pt x="1504" y="5828"/>
                    </a:lnTo>
                    <a:lnTo>
                      <a:pt x="1507" y="5806"/>
                    </a:lnTo>
                    <a:lnTo>
                      <a:pt x="1510" y="5785"/>
                    </a:lnTo>
                    <a:lnTo>
                      <a:pt x="1512" y="5767"/>
                    </a:lnTo>
                    <a:lnTo>
                      <a:pt x="1515" y="5748"/>
                    </a:lnTo>
                    <a:lnTo>
                      <a:pt x="1518" y="5732"/>
                    </a:lnTo>
                    <a:lnTo>
                      <a:pt x="1520" y="5716"/>
                    </a:lnTo>
                    <a:lnTo>
                      <a:pt x="1522" y="5702"/>
                    </a:lnTo>
                    <a:lnTo>
                      <a:pt x="1524" y="5690"/>
                    </a:lnTo>
                    <a:lnTo>
                      <a:pt x="1526" y="5678"/>
                    </a:lnTo>
                    <a:lnTo>
                      <a:pt x="1529" y="5668"/>
                    </a:lnTo>
                    <a:lnTo>
                      <a:pt x="1530" y="5660"/>
                    </a:lnTo>
                    <a:lnTo>
                      <a:pt x="1531" y="5653"/>
                    </a:lnTo>
                    <a:lnTo>
                      <a:pt x="1532" y="5647"/>
                    </a:lnTo>
                    <a:lnTo>
                      <a:pt x="1533" y="5643"/>
                    </a:lnTo>
                    <a:lnTo>
                      <a:pt x="1534" y="5641"/>
                    </a:lnTo>
                    <a:lnTo>
                      <a:pt x="1534" y="5640"/>
                    </a:lnTo>
                    <a:lnTo>
                      <a:pt x="1533" y="5640"/>
                    </a:lnTo>
                    <a:lnTo>
                      <a:pt x="1530" y="5642"/>
                    </a:lnTo>
                    <a:lnTo>
                      <a:pt x="1523" y="5645"/>
                    </a:lnTo>
                    <a:lnTo>
                      <a:pt x="1516" y="5649"/>
                    </a:lnTo>
                    <a:lnTo>
                      <a:pt x="1506" y="5655"/>
                    </a:lnTo>
                    <a:lnTo>
                      <a:pt x="1493" y="5660"/>
                    </a:lnTo>
                    <a:lnTo>
                      <a:pt x="1480" y="5665"/>
                    </a:lnTo>
                    <a:lnTo>
                      <a:pt x="1464" y="5671"/>
                    </a:lnTo>
                    <a:lnTo>
                      <a:pt x="1445" y="5677"/>
                    </a:lnTo>
                    <a:lnTo>
                      <a:pt x="1423" y="5682"/>
                    </a:lnTo>
                    <a:lnTo>
                      <a:pt x="1401" y="5688"/>
                    </a:lnTo>
                    <a:lnTo>
                      <a:pt x="1376" y="5693"/>
                    </a:lnTo>
                    <a:lnTo>
                      <a:pt x="1348" y="5697"/>
                    </a:lnTo>
                    <a:lnTo>
                      <a:pt x="1318" y="5700"/>
                    </a:lnTo>
                    <a:lnTo>
                      <a:pt x="1287" y="5702"/>
                    </a:lnTo>
                    <a:lnTo>
                      <a:pt x="1253" y="5702"/>
                    </a:lnTo>
                    <a:lnTo>
                      <a:pt x="1216" y="5701"/>
                    </a:lnTo>
                    <a:lnTo>
                      <a:pt x="1177" y="5697"/>
                    </a:lnTo>
                    <a:lnTo>
                      <a:pt x="1134" y="5691"/>
                    </a:lnTo>
                    <a:lnTo>
                      <a:pt x="1089" y="5682"/>
                    </a:lnTo>
                    <a:lnTo>
                      <a:pt x="1041" y="5673"/>
                    </a:lnTo>
                    <a:lnTo>
                      <a:pt x="990" y="5663"/>
                    </a:lnTo>
                    <a:lnTo>
                      <a:pt x="936" y="5651"/>
                    </a:lnTo>
                    <a:lnTo>
                      <a:pt x="879" y="5640"/>
                    </a:lnTo>
                    <a:lnTo>
                      <a:pt x="848" y="5624"/>
                    </a:lnTo>
                    <a:lnTo>
                      <a:pt x="818" y="5606"/>
                    </a:lnTo>
                    <a:lnTo>
                      <a:pt x="791" y="5587"/>
                    </a:lnTo>
                    <a:lnTo>
                      <a:pt x="766" y="5564"/>
                    </a:lnTo>
                    <a:lnTo>
                      <a:pt x="742" y="5541"/>
                    </a:lnTo>
                    <a:lnTo>
                      <a:pt x="720" y="5516"/>
                    </a:lnTo>
                    <a:lnTo>
                      <a:pt x="700" y="5490"/>
                    </a:lnTo>
                    <a:lnTo>
                      <a:pt x="681" y="5462"/>
                    </a:lnTo>
                    <a:lnTo>
                      <a:pt x="663" y="5434"/>
                    </a:lnTo>
                    <a:lnTo>
                      <a:pt x="647" y="5404"/>
                    </a:lnTo>
                    <a:lnTo>
                      <a:pt x="632" y="5374"/>
                    </a:lnTo>
                    <a:lnTo>
                      <a:pt x="619" y="5345"/>
                    </a:lnTo>
                    <a:lnTo>
                      <a:pt x="608" y="5314"/>
                    </a:lnTo>
                    <a:lnTo>
                      <a:pt x="596" y="5284"/>
                    </a:lnTo>
                    <a:lnTo>
                      <a:pt x="587" y="5253"/>
                    </a:lnTo>
                    <a:lnTo>
                      <a:pt x="579" y="5223"/>
                    </a:lnTo>
                    <a:lnTo>
                      <a:pt x="564" y="5164"/>
                    </a:lnTo>
                    <a:lnTo>
                      <a:pt x="559" y="5136"/>
                    </a:lnTo>
                    <a:lnTo>
                      <a:pt x="554" y="5109"/>
                    </a:lnTo>
                    <a:lnTo>
                      <a:pt x="550" y="5083"/>
                    </a:lnTo>
                    <a:lnTo>
                      <a:pt x="546" y="5058"/>
                    </a:lnTo>
                    <a:lnTo>
                      <a:pt x="544" y="5034"/>
                    </a:lnTo>
                    <a:lnTo>
                      <a:pt x="541" y="5013"/>
                    </a:lnTo>
                    <a:lnTo>
                      <a:pt x="540" y="4993"/>
                    </a:lnTo>
                    <a:lnTo>
                      <a:pt x="538" y="4976"/>
                    </a:lnTo>
                    <a:lnTo>
                      <a:pt x="538" y="4960"/>
                    </a:lnTo>
                    <a:lnTo>
                      <a:pt x="536" y="4947"/>
                    </a:lnTo>
                    <a:lnTo>
                      <a:pt x="536" y="4937"/>
                    </a:lnTo>
                    <a:lnTo>
                      <a:pt x="535" y="4929"/>
                    </a:lnTo>
                    <a:lnTo>
                      <a:pt x="535" y="4924"/>
                    </a:lnTo>
                    <a:lnTo>
                      <a:pt x="535" y="4923"/>
                    </a:lnTo>
                    <a:lnTo>
                      <a:pt x="535" y="4922"/>
                    </a:lnTo>
                    <a:lnTo>
                      <a:pt x="533" y="4921"/>
                    </a:lnTo>
                    <a:lnTo>
                      <a:pt x="530" y="4920"/>
                    </a:lnTo>
                    <a:lnTo>
                      <a:pt x="526" y="4917"/>
                    </a:lnTo>
                    <a:lnTo>
                      <a:pt x="516" y="4909"/>
                    </a:lnTo>
                    <a:lnTo>
                      <a:pt x="503" y="4899"/>
                    </a:lnTo>
                    <a:lnTo>
                      <a:pt x="488" y="4884"/>
                    </a:lnTo>
                    <a:lnTo>
                      <a:pt x="471" y="4866"/>
                    </a:lnTo>
                    <a:lnTo>
                      <a:pt x="455" y="4844"/>
                    </a:lnTo>
                    <a:lnTo>
                      <a:pt x="438" y="4818"/>
                    </a:lnTo>
                    <a:lnTo>
                      <a:pt x="430" y="4804"/>
                    </a:lnTo>
                    <a:lnTo>
                      <a:pt x="423" y="4788"/>
                    </a:lnTo>
                    <a:lnTo>
                      <a:pt x="416" y="4772"/>
                    </a:lnTo>
                    <a:lnTo>
                      <a:pt x="410" y="4754"/>
                    </a:lnTo>
                    <a:lnTo>
                      <a:pt x="404" y="4736"/>
                    </a:lnTo>
                    <a:lnTo>
                      <a:pt x="399" y="4716"/>
                    </a:lnTo>
                    <a:lnTo>
                      <a:pt x="395" y="4696"/>
                    </a:lnTo>
                    <a:lnTo>
                      <a:pt x="391" y="4673"/>
                    </a:lnTo>
                    <a:lnTo>
                      <a:pt x="389" y="4650"/>
                    </a:lnTo>
                    <a:lnTo>
                      <a:pt x="388" y="4627"/>
                    </a:lnTo>
                    <a:lnTo>
                      <a:pt x="388" y="4601"/>
                    </a:lnTo>
                    <a:lnTo>
                      <a:pt x="390" y="4574"/>
                    </a:lnTo>
                    <a:lnTo>
                      <a:pt x="393" y="4546"/>
                    </a:lnTo>
                    <a:lnTo>
                      <a:pt x="397" y="4517"/>
                    </a:lnTo>
                    <a:lnTo>
                      <a:pt x="403" y="4488"/>
                    </a:lnTo>
                    <a:lnTo>
                      <a:pt x="412" y="4456"/>
                    </a:lnTo>
                    <a:lnTo>
                      <a:pt x="421" y="4424"/>
                    </a:lnTo>
                    <a:lnTo>
                      <a:pt x="433" y="4392"/>
                    </a:lnTo>
                    <a:lnTo>
                      <a:pt x="449" y="4361"/>
                    </a:lnTo>
                    <a:lnTo>
                      <a:pt x="465" y="4329"/>
                    </a:lnTo>
                    <a:lnTo>
                      <a:pt x="484" y="4298"/>
                    </a:lnTo>
                    <a:lnTo>
                      <a:pt x="503" y="4268"/>
                    </a:lnTo>
                    <a:lnTo>
                      <a:pt x="525" y="4238"/>
                    </a:lnTo>
                    <a:lnTo>
                      <a:pt x="548" y="4209"/>
                    </a:lnTo>
                    <a:lnTo>
                      <a:pt x="573" y="4181"/>
                    </a:lnTo>
                    <a:lnTo>
                      <a:pt x="597" y="4152"/>
                    </a:lnTo>
                    <a:lnTo>
                      <a:pt x="650" y="4098"/>
                    </a:lnTo>
                    <a:lnTo>
                      <a:pt x="704" y="4048"/>
                    </a:lnTo>
                    <a:lnTo>
                      <a:pt x="758" y="4000"/>
                    </a:lnTo>
                    <a:lnTo>
                      <a:pt x="785" y="3978"/>
                    </a:lnTo>
                    <a:lnTo>
                      <a:pt x="811" y="3957"/>
                    </a:lnTo>
                    <a:lnTo>
                      <a:pt x="837" y="3936"/>
                    </a:lnTo>
                    <a:lnTo>
                      <a:pt x="863" y="3918"/>
                    </a:lnTo>
                    <a:lnTo>
                      <a:pt x="886" y="3900"/>
                    </a:lnTo>
                    <a:lnTo>
                      <a:pt x="909" y="3884"/>
                    </a:lnTo>
                    <a:lnTo>
                      <a:pt x="931" y="3870"/>
                    </a:lnTo>
                    <a:lnTo>
                      <a:pt x="950" y="3855"/>
                    </a:lnTo>
                    <a:lnTo>
                      <a:pt x="969" y="3843"/>
                    </a:lnTo>
                    <a:lnTo>
                      <a:pt x="986" y="3832"/>
                    </a:lnTo>
                    <a:lnTo>
                      <a:pt x="1000" y="3823"/>
                    </a:lnTo>
                    <a:lnTo>
                      <a:pt x="1012" y="3815"/>
                    </a:lnTo>
                    <a:lnTo>
                      <a:pt x="1022" y="3810"/>
                    </a:lnTo>
                    <a:lnTo>
                      <a:pt x="1029" y="3805"/>
                    </a:lnTo>
                    <a:lnTo>
                      <a:pt x="1033" y="3803"/>
                    </a:lnTo>
                    <a:lnTo>
                      <a:pt x="1035" y="3802"/>
                    </a:lnTo>
                    <a:lnTo>
                      <a:pt x="1034" y="3803"/>
                    </a:lnTo>
                    <a:lnTo>
                      <a:pt x="1033" y="3805"/>
                    </a:lnTo>
                    <a:lnTo>
                      <a:pt x="1032" y="3809"/>
                    </a:lnTo>
                    <a:lnTo>
                      <a:pt x="1030" y="3814"/>
                    </a:lnTo>
                    <a:lnTo>
                      <a:pt x="1027" y="3821"/>
                    </a:lnTo>
                    <a:lnTo>
                      <a:pt x="1024" y="3830"/>
                    </a:lnTo>
                    <a:lnTo>
                      <a:pt x="1020" y="3841"/>
                    </a:lnTo>
                    <a:lnTo>
                      <a:pt x="1015" y="3852"/>
                    </a:lnTo>
                    <a:lnTo>
                      <a:pt x="1011" y="3865"/>
                    </a:lnTo>
                    <a:lnTo>
                      <a:pt x="1007" y="3881"/>
                    </a:lnTo>
                    <a:lnTo>
                      <a:pt x="1002" y="3897"/>
                    </a:lnTo>
                    <a:lnTo>
                      <a:pt x="997" y="3915"/>
                    </a:lnTo>
                    <a:lnTo>
                      <a:pt x="992" y="3933"/>
                    </a:lnTo>
                    <a:lnTo>
                      <a:pt x="987" y="3954"/>
                    </a:lnTo>
                    <a:lnTo>
                      <a:pt x="981" y="3977"/>
                    </a:lnTo>
                    <a:lnTo>
                      <a:pt x="976" y="4000"/>
                    </a:lnTo>
                    <a:lnTo>
                      <a:pt x="971" y="4025"/>
                    </a:lnTo>
                    <a:lnTo>
                      <a:pt x="966" y="4051"/>
                    </a:lnTo>
                    <a:lnTo>
                      <a:pt x="962" y="4079"/>
                    </a:lnTo>
                    <a:lnTo>
                      <a:pt x="957" y="4107"/>
                    </a:lnTo>
                    <a:lnTo>
                      <a:pt x="953" y="4137"/>
                    </a:lnTo>
                    <a:lnTo>
                      <a:pt x="949" y="4168"/>
                    </a:lnTo>
                    <a:lnTo>
                      <a:pt x="945" y="4201"/>
                    </a:lnTo>
                    <a:lnTo>
                      <a:pt x="942" y="4235"/>
                    </a:lnTo>
                    <a:lnTo>
                      <a:pt x="940" y="4270"/>
                    </a:lnTo>
                    <a:lnTo>
                      <a:pt x="938" y="4306"/>
                    </a:lnTo>
                    <a:lnTo>
                      <a:pt x="937" y="4344"/>
                    </a:lnTo>
                    <a:lnTo>
                      <a:pt x="936" y="4382"/>
                    </a:lnTo>
                    <a:lnTo>
                      <a:pt x="936" y="4423"/>
                    </a:lnTo>
                    <a:lnTo>
                      <a:pt x="937" y="4464"/>
                    </a:lnTo>
                    <a:lnTo>
                      <a:pt x="938" y="4506"/>
                    </a:lnTo>
                    <a:lnTo>
                      <a:pt x="941" y="4549"/>
                    </a:lnTo>
                    <a:lnTo>
                      <a:pt x="943" y="4575"/>
                    </a:lnTo>
                    <a:lnTo>
                      <a:pt x="943" y="4599"/>
                    </a:lnTo>
                    <a:lnTo>
                      <a:pt x="943" y="4621"/>
                    </a:lnTo>
                    <a:lnTo>
                      <a:pt x="940" y="4643"/>
                    </a:lnTo>
                    <a:lnTo>
                      <a:pt x="937" y="4664"/>
                    </a:lnTo>
                    <a:lnTo>
                      <a:pt x="933" y="4682"/>
                    </a:lnTo>
                    <a:lnTo>
                      <a:pt x="927" y="4700"/>
                    </a:lnTo>
                    <a:lnTo>
                      <a:pt x="921" y="4716"/>
                    </a:lnTo>
                    <a:lnTo>
                      <a:pt x="912" y="4732"/>
                    </a:lnTo>
                    <a:lnTo>
                      <a:pt x="904" y="4746"/>
                    </a:lnTo>
                    <a:lnTo>
                      <a:pt x="896" y="4758"/>
                    </a:lnTo>
                    <a:lnTo>
                      <a:pt x="885" y="4771"/>
                    </a:lnTo>
                    <a:lnTo>
                      <a:pt x="866" y="4792"/>
                    </a:lnTo>
                    <a:lnTo>
                      <a:pt x="844" y="4810"/>
                    </a:lnTo>
                    <a:lnTo>
                      <a:pt x="821" y="4824"/>
                    </a:lnTo>
                    <a:lnTo>
                      <a:pt x="801" y="4836"/>
                    </a:lnTo>
                    <a:lnTo>
                      <a:pt x="780" y="4845"/>
                    </a:lnTo>
                    <a:lnTo>
                      <a:pt x="762" y="4851"/>
                    </a:lnTo>
                    <a:lnTo>
                      <a:pt x="746" y="4856"/>
                    </a:lnTo>
                    <a:lnTo>
                      <a:pt x="740" y="4857"/>
                    </a:lnTo>
                    <a:lnTo>
                      <a:pt x="734" y="4858"/>
                    </a:lnTo>
                    <a:lnTo>
                      <a:pt x="730" y="4859"/>
                    </a:lnTo>
                    <a:lnTo>
                      <a:pt x="725" y="4860"/>
                    </a:lnTo>
                    <a:lnTo>
                      <a:pt x="723" y="4860"/>
                    </a:lnTo>
                    <a:lnTo>
                      <a:pt x="723" y="4860"/>
                    </a:lnTo>
                    <a:lnTo>
                      <a:pt x="723" y="4861"/>
                    </a:lnTo>
                    <a:lnTo>
                      <a:pt x="724" y="4865"/>
                    </a:lnTo>
                    <a:lnTo>
                      <a:pt x="726" y="4869"/>
                    </a:lnTo>
                    <a:lnTo>
                      <a:pt x="728" y="4874"/>
                    </a:lnTo>
                    <a:lnTo>
                      <a:pt x="733" y="4881"/>
                    </a:lnTo>
                    <a:lnTo>
                      <a:pt x="737" y="4889"/>
                    </a:lnTo>
                    <a:lnTo>
                      <a:pt x="741" y="4899"/>
                    </a:lnTo>
                    <a:lnTo>
                      <a:pt x="747" y="4910"/>
                    </a:lnTo>
                    <a:lnTo>
                      <a:pt x="760" y="4933"/>
                    </a:lnTo>
                    <a:lnTo>
                      <a:pt x="777" y="4959"/>
                    </a:lnTo>
                    <a:lnTo>
                      <a:pt x="798" y="4987"/>
                    </a:lnTo>
                    <a:lnTo>
                      <a:pt x="820" y="5017"/>
                    </a:lnTo>
                    <a:lnTo>
                      <a:pt x="847" y="5046"/>
                    </a:lnTo>
                    <a:lnTo>
                      <a:pt x="877" y="5074"/>
                    </a:lnTo>
                    <a:lnTo>
                      <a:pt x="910" y="5100"/>
                    </a:lnTo>
                    <a:lnTo>
                      <a:pt x="946" y="5124"/>
                    </a:lnTo>
                    <a:lnTo>
                      <a:pt x="966" y="5134"/>
                    </a:lnTo>
                    <a:lnTo>
                      <a:pt x="987" y="5144"/>
                    </a:lnTo>
                    <a:lnTo>
                      <a:pt x="1008" y="5152"/>
                    </a:lnTo>
                    <a:lnTo>
                      <a:pt x="1030" y="5159"/>
                    </a:lnTo>
                    <a:lnTo>
                      <a:pt x="1054" y="5164"/>
                    </a:lnTo>
                    <a:lnTo>
                      <a:pt x="1077" y="5168"/>
                    </a:lnTo>
                    <a:lnTo>
                      <a:pt x="1102" y="5171"/>
                    </a:lnTo>
                    <a:lnTo>
                      <a:pt x="1128" y="5173"/>
                    </a:lnTo>
                    <a:lnTo>
                      <a:pt x="1190" y="5173"/>
                    </a:lnTo>
                    <a:lnTo>
                      <a:pt x="1219" y="5168"/>
                    </a:lnTo>
                    <a:lnTo>
                      <a:pt x="1247" y="5163"/>
                    </a:lnTo>
                    <a:lnTo>
                      <a:pt x="1275" y="5155"/>
                    </a:lnTo>
                    <a:lnTo>
                      <a:pt x="1301" y="5146"/>
                    </a:lnTo>
                    <a:lnTo>
                      <a:pt x="1328" y="5133"/>
                    </a:lnTo>
                    <a:lnTo>
                      <a:pt x="1355" y="5120"/>
                    </a:lnTo>
                    <a:lnTo>
                      <a:pt x="1382" y="5104"/>
                    </a:lnTo>
                    <a:lnTo>
                      <a:pt x="1409" y="5085"/>
                    </a:lnTo>
                    <a:lnTo>
                      <a:pt x="1436" y="5064"/>
                    </a:lnTo>
                    <a:lnTo>
                      <a:pt x="1464" y="5041"/>
                    </a:lnTo>
                    <a:lnTo>
                      <a:pt x="1492" y="5015"/>
                    </a:lnTo>
                    <a:lnTo>
                      <a:pt x="1521" y="4986"/>
                    </a:lnTo>
                    <a:lnTo>
                      <a:pt x="1551" y="4955"/>
                    </a:lnTo>
                    <a:lnTo>
                      <a:pt x="1583" y="4921"/>
                    </a:lnTo>
                    <a:lnTo>
                      <a:pt x="1616" y="4885"/>
                    </a:lnTo>
                    <a:lnTo>
                      <a:pt x="1650" y="4845"/>
                    </a:lnTo>
                    <a:lnTo>
                      <a:pt x="1686" y="4803"/>
                    </a:lnTo>
                    <a:lnTo>
                      <a:pt x="1724" y="4757"/>
                    </a:lnTo>
                    <a:lnTo>
                      <a:pt x="1763" y="4709"/>
                    </a:lnTo>
                    <a:lnTo>
                      <a:pt x="1805" y="4657"/>
                    </a:lnTo>
                    <a:lnTo>
                      <a:pt x="1850" y="4603"/>
                    </a:lnTo>
                    <a:lnTo>
                      <a:pt x="1896" y="4544"/>
                    </a:lnTo>
                    <a:lnTo>
                      <a:pt x="1945" y="4483"/>
                    </a:lnTo>
                    <a:lnTo>
                      <a:pt x="1997" y="4419"/>
                    </a:lnTo>
                    <a:lnTo>
                      <a:pt x="2052" y="4351"/>
                    </a:lnTo>
                    <a:lnTo>
                      <a:pt x="2110" y="4278"/>
                    </a:lnTo>
                    <a:lnTo>
                      <a:pt x="2171" y="4203"/>
                    </a:lnTo>
                    <a:lnTo>
                      <a:pt x="2236" y="4124"/>
                    </a:lnTo>
                    <a:lnTo>
                      <a:pt x="2304" y="4042"/>
                    </a:lnTo>
                    <a:lnTo>
                      <a:pt x="2375" y="3955"/>
                    </a:lnTo>
                    <a:lnTo>
                      <a:pt x="2451" y="3864"/>
                    </a:lnTo>
                    <a:lnTo>
                      <a:pt x="2491" y="3818"/>
                    </a:lnTo>
                    <a:lnTo>
                      <a:pt x="2531" y="3770"/>
                    </a:lnTo>
                    <a:lnTo>
                      <a:pt x="2565" y="3730"/>
                    </a:lnTo>
                    <a:lnTo>
                      <a:pt x="2601" y="3692"/>
                    </a:lnTo>
                    <a:lnTo>
                      <a:pt x="2638" y="3655"/>
                    </a:lnTo>
                    <a:lnTo>
                      <a:pt x="2676" y="3619"/>
                    </a:lnTo>
                    <a:lnTo>
                      <a:pt x="2717" y="3583"/>
                    </a:lnTo>
                    <a:lnTo>
                      <a:pt x="2757" y="3548"/>
                    </a:lnTo>
                    <a:lnTo>
                      <a:pt x="2799" y="3514"/>
                    </a:lnTo>
                    <a:lnTo>
                      <a:pt x="2843" y="3481"/>
                    </a:lnTo>
                    <a:lnTo>
                      <a:pt x="2931" y="3417"/>
                    </a:lnTo>
                    <a:lnTo>
                      <a:pt x="3024" y="3357"/>
                    </a:lnTo>
                    <a:lnTo>
                      <a:pt x="3119" y="3299"/>
                    </a:lnTo>
                    <a:lnTo>
                      <a:pt x="3217" y="3244"/>
                    </a:lnTo>
                    <a:lnTo>
                      <a:pt x="3318" y="3193"/>
                    </a:lnTo>
                    <a:lnTo>
                      <a:pt x="3420" y="3144"/>
                    </a:lnTo>
                    <a:lnTo>
                      <a:pt x="3522" y="3098"/>
                    </a:lnTo>
                    <a:lnTo>
                      <a:pt x="3625" y="3055"/>
                    </a:lnTo>
                    <a:lnTo>
                      <a:pt x="3727" y="3015"/>
                    </a:lnTo>
                    <a:lnTo>
                      <a:pt x="3830" y="2976"/>
                    </a:lnTo>
                    <a:lnTo>
                      <a:pt x="3931" y="2941"/>
                    </a:lnTo>
                    <a:lnTo>
                      <a:pt x="4031" y="2908"/>
                    </a:lnTo>
                    <a:lnTo>
                      <a:pt x="4128" y="2879"/>
                    </a:lnTo>
                    <a:lnTo>
                      <a:pt x="4223" y="2851"/>
                    </a:lnTo>
                    <a:lnTo>
                      <a:pt x="4315" y="2825"/>
                    </a:lnTo>
                    <a:lnTo>
                      <a:pt x="4359" y="2814"/>
                    </a:lnTo>
                    <a:lnTo>
                      <a:pt x="4403" y="2802"/>
                    </a:lnTo>
                    <a:lnTo>
                      <a:pt x="4445" y="2792"/>
                    </a:lnTo>
                    <a:lnTo>
                      <a:pt x="4487" y="2782"/>
                    </a:lnTo>
                    <a:lnTo>
                      <a:pt x="4527" y="2771"/>
                    </a:lnTo>
                    <a:lnTo>
                      <a:pt x="4567" y="2762"/>
                    </a:lnTo>
                    <a:lnTo>
                      <a:pt x="4604" y="2754"/>
                    </a:lnTo>
                    <a:lnTo>
                      <a:pt x="4640" y="2746"/>
                    </a:lnTo>
                    <a:lnTo>
                      <a:pt x="4675" y="2739"/>
                    </a:lnTo>
                    <a:lnTo>
                      <a:pt x="4709" y="2731"/>
                    </a:lnTo>
                    <a:lnTo>
                      <a:pt x="4741" y="2724"/>
                    </a:lnTo>
                    <a:lnTo>
                      <a:pt x="4771" y="2719"/>
                    </a:lnTo>
                    <a:lnTo>
                      <a:pt x="4800" y="2713"/>
                    </a:lnTo>
                    <a:lnTo>
                      <a:pt x="4827" y="2708"/>
                    </a:lnTo>
                    <a:lnTo>
                      <a:pt x="4853" y="2702"/>
                    </a:lnTo>
                    <a:lnTo>
                      <a:pt x="4875" y="2698"/>
                    </a:lnTo>
                    <a:lnTo>
                      <a:pt x="4897" y="2695"/>
                    </a:lnTo>
                    <a:lnTo>
                      <a:pt x="4917" y="2691"/>
                    </a:lnTo>
                    <a:lnTo>
                      <a:pt x="4934" y="2688"/>
                    </a:lnTo>
                    <a:lnTo>
                      <a:pt x="4949" y="2686"/>
                    </a:lnTo>
                    <a:lnTo>
                      <a:pt x="4962" y="2684"/>
                    </a:lnTo>
                    <a:lnTo>
                      <a:pt x="4973" y="2682"/>
                    </a:lnTo>
                    <a:lnTo>
                      <a:pt x="4982" y="2681"/>
                    </a:lnTo>
                    <a:lnTo>
                      <a:pt x="4988" y="2680"/>
                    </a:lnTo>
                    <a:lnTo>
                      <a:pt x="4992" y="2679"/>
                    </a:lnTo>
                    <a:lnTo>
                      <a:pt x="4993" y="2679"/>
                    </a:lnTo>
                    <a:lnTo>
                      <a:pt x="4991" y="2681"/>
                    </a:lnTo>
                    <a:lnTo>
                      <a:pt x="4986" y="2686"/>
                    </a:lnTo>
                    <a:lnTo>
                      <a:pt x="4978" y="2695"/>
                    </a:lnTo>
                    <a:lnTo>
                      <a:pt x="4967" y="2708"/>
                    </a:lnTo>
                    <a:lnTo>
                      <a:pt x="4953" y="2723"/>
                    </a:lnTo>
                    <a:lnTo>
                      <a:pt x="4936" y="2742"/>
                    </a:lnTo>
                    <a:lnTo>
                      <a:pt x="4918" y="2762"/>
                    </a:lnTo>
                    <a:lnTo>
                      <a:pt x="4897" y="2785"/>
                    </a:lnTo>
                    <a:lnTo>
                      <a:pt x="4873" y="2811"/>
                    </a:lnTo>
                    <a:lnTo>
                      <a:pt x="4848" y="2838"/>
                    </a:lnTo>
                    <a:lnTo>
                      <a:pt x="4822" y="2868"/>
                    </a:lnTo>
                    <a:lnTo>
                      <a:pt x="4794" y="2899"/>
                    </a:lnTo>
                    <a:lnTo>
                      <a:pt x="4765" y="2932"/>
                    </a:lnTo>
                    <a:lnTo>
                      <a:pt x="4734" y="2966"/>
                    </a:lnTo>
                    <a:lnTo>
                      <a:pt x="4702" y="3001"/>
                    </a:lnTo>
                    <a:lnTo>
                      <a:pt x="4670" y="3037"/>
                    </a:lnTo>
                    <a:lnTo>
                      <a:pt x="4603" y="3111"/>
                    </a:lnTo>
                    <a:lnTo>
                      <a:pt x="4535" y="3188"/>
                    </a:lnTo>
                    <a:lnTo>
                      <a:pt x="4468" y="3263"/>
                    </a:lnTo>
                    <a:lnTo>
                      <a:pt x="4401" y="3337"/>
                    </a:lnTo>
                    <a:lnTo>
                      <a:pt x="4369" y="3372"/>
                    </a:lnTo>
                    <a:lnTo>
                      <a:pt x="4339" y="3407"/>
                    </a:lnTo>
                    <a:lnTo>
                      <a:pt x="4309" y="3440"/>
                    </a:lnTo>
                    <a:lnTo>
                      <a:pt x="4280" y="3473"/>
                    </a:lnTo>
                    <a:lnTo>
                      <a:pt x="4253" y="3503"/>
                    </a:lnTo>
                    <a:lnTo>
                      <a:pt x="4227" y="3532"/>
                    </a:lnTo>
                    <a:lnTo>
                      <a:pt x="4204" y="3558"/>
                    </a:lnTo>
                    <a:lnTo>
                      <a:pt x="4183" y="3583"/>
                    </a:lnTo>
                    <a:lnTo>
                      <a:pt x="4164" y="3607"/>
                    </a:lnTo>
                    <a:lnTo>
                      <a:pt x="4143" y="3634"/>
                    </a:lnTo>
                    <a:lnTo>
                      <a:pt x="4121" y="3661"/>
                    </a:lnTo>
                    <a:lnTo>
                      <a:pt x="4097" y="3691"/>
                    </a:lnTo>
                    <a:lnTo>
                      <a:pt x="4071" y="3723"/>
                    </a:lnTo>
                    <a:lnTo>
                      <a:pt x="4044" y="3756"/>
                    </a:lnTo>
                    <a:lnTo>
                      <a:pt x="4016" y="3791"/>
                    </a:lnTo>
                    <a:lnTo>
                      <a:pt x="3988" y="3828"/>
                    </a:lnTo>
                    <a:lnTo>
                      <a:pt x="3958" y="3865"/>
                    </a:lnTo>
                    <a:lnTo>
                      <a:pt x="3927" y="3905"/>
                    </a:lnTo>
                    <a:lnTo>
                      <a:pt x="3897" y="3945"/>
                    </a:lnTo>
                    <a:lnTo>
                      <a:pt x="3866" y="3987"/>
                    </a:lnTo>
                    <a:lnTo>
                      <a:pt x="3834" y="4029"/>
                    </a:lnTo>
                    <a:lnTo>
                      <a:pt x="3803" y="4073"/>
                    </a:lnTo>
                    <a:lnTo>
                      <a:pt x="3742" y="4163"/>
                    </a:lnTo>
                    <a:lnTo>
                      <a:pt x="3684" y="4257"/>
                    </a:lnTo>
                    <a:lnTo>
                      <a:pt x="3656" y="4305"/>
                    </a:lnTo>
                    <a:lnTo>
                      <a:pt x="3629" y="4354"/>
                    </a:lnTo>
                    <a:lnTo>
                      <a:pt x="3605" y="4402"/>
                    </a:lnTo>
                    <a:lnTo>
                      <a:pt x="3581" y="4451"/>
                    </a:lnTo>
                    <a:lnTo>
                      <a:pt x="3558" y="4502"/>
                    </a:lnTo>
                    <a:lnTo>
                      <a:pt x="3538" y="4551"/>
                    </a:lnTo>
                    <a:lnTo>
                      <a:pt x="3520" y="4602"/>
                    </a:lnTo>
                    <a:lnTo>
                      <a:pt x="3504" y="4652"/>
                    </a:lnTo>
                    <a:lnTo>
                      <a:pt x="3491" y="4703"/>
                    </a:lnTo>
                    <a:lnTo>
                      <a:pt x="3480" y="4753"/>
                    </a:lnTo>
                    <a:lnTo>
                      <a:pt x="3471" y="4804"/>
                    </a:lnTo>
                    <a:lnTo>
                      <a:pt x="3466" y="4854"/>
                    </a:lnTo>
                    <a:lnTo>
                      <a:pt x="3464" y="4905"/>
                    </a:lnTo>
                    <a:lnTo>
                      <a:pt x="3465" y="4954"/>
                    </a:lnTo>
                    <a:lnTo>
                      <a:pt x="3469" y="4984"/>
                    </a:lnTo>
                    <a:lnTo>
                      <a:pt x="3474" y="5014"/>
                    </a:lnTo>
                    <a:lnTo>
                      <a:pt x="3482" y="5045"/>
                    </a:lnTo>
                    <a:lnTo>
                      <a:pt x="3491" y="5076"/>
                    </a:lnTo>
                    <a:lnTo>
                      <a:pt x="3501" y="5107"/>
                    </a:lnTo>
                    <a:lnTo>
                      <a:pt x="3513" y="5139"/>
                    </a:lnTo>
                    <a:lnTo>
                      <a:pt x="3526" y="5170"/>
                    </a:lnTo>
                    <a:lnTo>
                      <a:pt x="3541" y="5202"/>
                    </a:lnTo>
                    <a:lnTo>
                      <a:pt x="3557" y="5234"/>
                    </a:lnTo>
                    <a:lnTo>
                      <a:pt x="3574" y="5267"/>
                    </a:lnTo>
                    <a:lnTo>
                      <a:pt x="3591" y="5300"/>
                    </a:lnTo>
                    <a:lnTo>
                      <a:pt x="3611" y="5333"/>
                    </a:lnTo>
                    <a:lnTo>
                      <a:pt x="3651" y="5399"/>
                    </a:lnTo>
                    <a:lnTo>
                      <a:pt x="3695" y="5465"/>
                    </a:lnTo>
                    <a:lnTo>
                      <a:pt x="3742" y="5530"/>
                    </a:lnTo>
                    <a:lnTo>
                      <a:pt x="3790" y="5595"/>
                    </a:lnTo>
                    <a:lnTo>
                      <a:pt x="3840" y="5659"/>
                    </a:lnTo>
                    <a:lnTo>
                      <a:pt x="3890" y="5722"/>
                    </a:lnTo>
                    <a:lnTo>
                      <a:pt x="3941" y="5782"/>
                    </a:lnTo>
                    <a:lnTo>
                      <a:pt x="3992" y="5841"/>
                    </a:lnTo>
                    <a:lnTo>
                      <a:pt x="4041" y="5898"/>
                    </a:lnTo>
                    <a:lnTo>
                      <a:pt x="4089" y="5951"/>
                    </a:lnTo>
                    <a:lnTo>
                      <a:pt x="4117" y="5986"/>
                    </a:lnTo>
                    <a:lnTo>
                      <a:pt x="4141" y="6020"/>
                    </a:lnTo>
                    <a:lnTo>
                      <a:pt x="4164" y="6052"/>
                    </a:lnTo>
                    <a:lnTo>
                      <a:pt x="4184" y="6084"/>
                    </a:lnTo>
                    <a:lnTo>
                      <a:pt x="4201" y="6114"/>
                    </a:lnTo>
                    <a:lnTo>
                      <a:pt x="4217" y="6142"/>
                    </a:lnTo>
                    <a:lnTo>
                      <a:pt x="4230" y="6169"/>
                    </a:lnTo>
                    <a:lnTo>
                      <a:pt x="4240" y="6193"/>
                    </a:lnTo>
                    <a:lnTo>
                      <a:pt x="4250" y="6215"/>
                    </a:lnTo>
                    <a:lnTo>
                      <a:pt x="4258" y="6236"/>
                    </a:lnTo>
                    <a:lnTo>
                      <a:pt x="4264" y="6253"/>
                    </a:lnTo>
                    <a:lnTo>
                      <a:pt x="4268" y="6267"/>
                    </a:lnTo>
                    <a:lnTo>
                      <a:pt x="4272" y="6279"/>
                    </a:lnTo>
                    <a:lnTo>
                      <a:pt x="4275" y="6287"/>
                    </a:lnTo>
                    <a:lnTo>
                      <a:pt x="4276" y="6293"/>
                    </a:lnTo>
                    <a:lnTo>
                      <a:pt x="4276" y="6294"/>
                    </a:lnTo>
                    <a:lnTo>
                      <a:pt x="3902" y="6856"/>
                    </a:lnTo>
                    <a:lnTo>
                      <a:pt x="3902" y="6856"/>
                    </a:lnTo>
                    <a:lnTo>
                      <a:pt x="3904" y="6858"/>
                    </a:lnTo>
                    <a:lnTo>
                      <a:pt x="3906" y="6861"/>
                    </a:lnTo>
                    <a:lnTo>
                      <a:pt x="3909" y="6865"/>
                    </a:lnTo>
                    <a:lnTo>
                      <a:pt x="3914" y="6870"/>
                    </a:lnTo>
                    <a:lnTo>
                      <a:pt x="3919" y="6877"/>
                    </a:lnTo>
                    <a:lnTo>
                      <a:pt x="3926" y="6884"/>
                    </a:lnTo>
                    <a:lnTo>
                      <a:pt x="3932" y="6893"/>
                    </a:lnTo>
                    <a:lnTo>
                      <a:pt x="3948" y="6912"/>
                    </a:lnTo>
                    <a:lnTo>
                      <a:pt x="3968" y="6936"/>
                    </a:lnTo>
                    <a:lnTo>
                      <a:pt x="3992" y="6963"/>
                    </a:lnTo>
                    <a:lnTo>
                      <a:pt x="4017" y="6993"/>
                    </a:lnTo>
                    <a:lnTo>
                      <a:pt x="4045" y="7025"/>
                    </a:lnTo>
                    <a:lnTo>
                      <a:pt x="4077" y="7059"/>
                    </a:lnTo>
                    <a:lnTo>
                      <a:pt x="4110" y="7095"/>
                    </a:lnTo>
                    <a:lnTo>
                      <a:pt x="4147" y="7133"/>
                    </a:lnTo>
                    <a:lnTo>
                      <a:pt x="4185" y="7173"/>
                    </a:lnTo>
                    <a:lnTo>
                      <a:pt x="4225" y="7213"/>
                    </a:lnTo>
                    <a:lnTo>
                      <a:pt x="4267" y="7254"/>
                    </a:lnTo>
                    <a:lnTo>
                      <a:pt x="4311" y="7295"/>
                    </a:lnTo>
                    <a:lnTo>
                      <a:pt x="4356" y="7338"/>
                    </a:lnTo>
                    <a:lnTo>
                      <a:pt x="4403" y="7379"/>
                    </a:lnTo>
                    <a:lnTo>
                      <a:pt x="4451" y="7419"/>
                    </a:lnTo>
                    <a:lnTo>
                      <a:pt x="4500" y="7459"/>
                    </a:lnTo>
                    <a:lnTo>
                      <a:pt x="4550" y="7498"/>
                    </a:lnTo>
                    <a:lnTo>
                      <a:pt x="4601" y="7535"/>
                    </a:lnTo>
                    <a:lnTo>
                      <a:pt x="4652" y="7571"/>
                    </a:lnTo>
                    <a:lnTo>
                      <a:pt x="4704" y="7604"/>
                    </a:lnTo>
                    <a:lnTo>
                      <a:pt x="4756" y="7635"/>
                    </a:lnTo>
                    <a:lnTo>
                      <a:pt x="4808" y="7664"/>
                    </a:lnTo>
                    <a:lnTo>
                      <a:pt x="4861" y="7690"/>
                    </a:lnTo>
                    <a:lnTo>
                      <a:pt x="4912" y="7712"/>
                    </a:lnTo>
                    <a:lnTo>
                      <a:pt x="4965" y="7730"/>
                    </a:lnTo>
                    <a:lnTo>
                      <a:pt x="4991" y="7737"/>
                    </a:lnTo>
                    <a:lnTo>
                      <a:pt x="5017" y="7744"/>
                    </a:lnTo>
                    <a:lnTo>
                      <a:pt x="5042" y="7750"/>
                    </a:lnTo>
                    <a:lnTo>
                      <a:pt x="5067" y="7754"/>
                    </a:lnTo>
                    <a:lnTo>
                      <a:pt x="5092" y="7757"/>
                    </a:lnTo>
                    <a:lnTo>
                      <a:pt x="5117" y="7759"/>
                    </a:lnTo>
                    <a:lnTo>
                      <a:pt x="5163" y="7758"/>
                    </a:lnTo>
                    <a:lnTo>
                      <a:pt x="5210" y="7755"/>
                    </a:lnTo>
                    <a:lnTo>
                      <a:pt x="5256" y="7750"/>
                    </a:lnTo>
                    <a:lnTo>
                      <a:pt x="5302" y="7742"/>
                    </a:lnTo>
                    <a:lnTo>
                      <a:pt x="5347" y="7733"/>
                    </a:lnTo>
                    <a:lnTo>
                      <a:pt x="5393" y="7723"/>
                    </a:lnTo>
                    <a:lnTo>
                      <a:pt x="5437" y="7711"/>
                    </a:lnTo>
                    <a:lnTo>
                      <a:pt x="5482" y="7696"/>
                    </a:lnTo>
                    <a:lnTo>
                      <a:pt x="5527" y="7681"/>
                    </a:lnTo>
                    <a:lnTo>
                      <a:pt x="5571" y="7664"/>
                    </a:lnTo>
                    <a:lnTo>
                      <a:pt x="5616" y="7646"/>
                    </a:lnTo>
                    <a:lnTo>
                      <a:pt x="5660" y="7626"/>
                    </a:lnTo>
                    <a:lnTo>
                      <a:pt x="5704" y="7605"/>
                    </a:lnTo>
                    <a:lnTo>
                      <a:pt x="5749" y="7584"/>
                    </a:lnTo>
                    <a:lnTo>
                      <a:pt x="5838" y="7538"/>
                    </a:lnTo>
                    <a:lnTo>
                      <a:pt x="5927" y="7487"/>
                    </a:lnTo>
                    <a:lnTo>
                      <a:pt x="6017" y="7435"/>
                    </a:lnTo>
                    <a:lnTo>
                      <a:pt x="6108" y="7381"/>
                    </a:lnTo>
                    <a:lnTo>
                      <a:pt x="6200" y="7325"/>
                    </a:lnTo>
                    <a:lnTo>
                      <a:pt x="6293" y="7269"/>
                    </a:lnTo>
                    <a:lnTo>
                      <a:pt x="6388" y="7213"/>
                    </a:lnTo>
                    <a:lnTo>
                      <a:pt x="6484" y="7158"/>
                    </a:lnTo>
                    <a:lnTo>
                      <a:pt x="6582" y="7105"/>
                    </a:lnTo>
                    <a:lnTo>
                      <a:pt x="6618" y="7087"/>
                    </a:lnTo>
                    <a:lnTo>
                      <a:pt x="6653" y="7072"/>
                    </a:lnTo>
                    <a:lnTo>
                      <a:pt x="6690" y="7059"/>
                    </a:lnTo>
                    <a:lnTo>
                      <a:pt x="6727" y="7045"/>
                    </a:lnTo>
                    <a:lnTo>
                      <a:pt x="6764" y="7034"/>
                    </a:lnTo>
                    <a:lnTo>
                      <a:pt x="6803" y="7025"/>
                    </a:lnTo>
                    <a:lnTo>
                      <a:pt x="6840" y="7015"/>
                    </a:lnTo>
                    <a:lnTo>
                      <a:pt x="6878" y="7007"/>
                    </a:lnTo>
                    <a:lnTo>
                      <a:pt x="6916" y="7001"/>
                    </a:lnTo>
                    <a:lnTo>
                      <a:pt x="6954" y="6995"/>
                    </a:lnTo>
                    <a:lnTo>
                      <a:pt x="7029" y="6986"/>
                    </a:lnTo>
                    <a:lnTo>
                      <a:pt x="7103" y="6981"/>
                    </a:lnTo>
                    <a:lnTo>
                      <a:pt x="7174" y="6980"/>
                    </a:lnTo>
                    <a:lnTo>
                      <a:pt x="7237" y="6981"/>
                    </a:lnTo>
                    <a:lnTo>
                      <a:pt x="7298" y="6984"/>
                    </a:lnTo>
                    <a:lnTo>
                      <a:pt x="7356" y="6988"/>
                    </a:lnTo>
                    <a:lnTo>
                      <a:pt x="7411" y="6995"/>
                    </a:lnTo>
                    <a:lnTo>
                      <a:pt x="7463" y="7002"/>
                    </a:lnTo>
                    <a:lnTo>
                      <a:pt x="7512" y="7009"/>
                    </a:lnTo>
                    <a:lnTo>
                      <a:pt x="7557" y="7018"/>
                    </a:lnTo>
                    <a:lnTo>
                      <a:pt x="7599" y="7027"/>
                    </a:lnTo>
                    <a:lnTo>
                      <a:pt x="7618" y="7031"/>
                    </a:lnTo>
                    <a:lnTo>
                      <a:pt x="7636" y="7035"/>
                    </a:lnTo>
                    <a:lnTo>
                      <a:pt x="7653" y="7040"/>
                    </a:lnTo>
                    <a:lnTo>
                      <a:pt x="7669" y="7044"/>
                    </a:lnTo>
                    <a:lnTo>
                      <a:pt x="7684" y="7048"/>
                    </a:lnTo>
                    <a:lnTo>
                      <a:pt x="7698" y="7051"/>
                    </a:lnTo>
                    <a:lnTo>
                      <a:pt x="7710" y="7055"/>
                    </a:lnTo>
                    <a:lnTo>
                      <a:pt x="7721" y="7059"/>
                    </a:lnTo>
                    <a:lnTo>
                      <a:pt x="7732" y="7062"/>
                    </a:lnTo>
                    <a:lnTo>
                      <a:pt x="7741" y="7065"/>
                    </a:lnTo>
                    <a:lnTo>
                      <a:pt x="7748" y="7067"/>
                    </a:lnTo>
                    <a:lnTo>
                      <a:pt x="7754" y="7069"/>
                    </a:lnTo>
                    <a:lnTo>
                      <a:pt x="7760" y="7071"/>
                    </a:lnTo>
                    <a:lnTo>
                      <a:pt x="7763" y="7072"/>
                    </a:lnTo>
                    <a:lnTo>
                      <a:pt x="7766" y="7073"/>
                    </a:lnTo>
                    <a:lnTo>
                      <a:pt x="7766" y="7073"/>
                    </a:lnTo>
                    <a:lnTo>
                      <a:pt x="7766" y="7073"/>
                    </a:lnTo>
                    <a:lnTo>
                      <a:pt x="7767" y="7071"/>
                    </a:lnTo>
                    <a:lnTo>
                      <a:pt x="7768" y="7069"/>
                    </a:lnTo>
                    <a:lnTo>
                      <a:pt x="7769" y="7065"/>
                    </a:lnTo>
                    <a:lnTo>
                      <a:pt x="7772" y="7054"/>
                    </a:lnTo>
                    <a:lnTo>
                      <a:pt x="7775" y="7040"/>
                    </a:lnTo>
                    <a:lnTo>
                      <a:pt x="7780" y="7021"/>
                    </a:lnTo>
                    <a:lnTo>
                      <a:pt x="7786" y="7000"/>
                    </a:lnTo>
                    <a:lnTo>
                      <a:pt x="7794" y="6974"/>
                    </a:lnTo>
                    <a:lnTo>
                      <a:pt x="7801" y="6945"/>
                    </a:lnTo>
                    <a:lnTo>
                      <a:pt x="7809" y="6913"/>
                    </a:lnTo>
                    <a:lnTo>
                      <a:pt x="7817" y="6879"/>
                    </a:lnTo>
                    <a:lnTo>
                      <a:pt x="7827" y="6841"/>
                    </a:lnTo>
                    <a:lnTo>
                      <a:pt x="7837" y="6800"/>
                    </a:lnTo>
                    <a:lnTo>
                      <a:pt x="7847" y="6758"/>
                    </a:lnTo>
                    <a:lnTo>
                      <a:pt x="7858" y="6711"/>
                    </a:lnTo>
                    <a:lnTo>
                      <a:pt x="7868" y="6664"/>
                    </a:lnTo>
                    <a:lnTo>
                      <a:pt x="7879" y="6614"/>
                    </a:lnTo>
                    <a:lnTo>
                      <a:pt x="7890" y="6562"/>
                    </a:lnTo>
                    <a:lnTo>
                      <a:pt x="7901" y="6507"/>
                    </a:lnTo>
                    <a:lnTo>
                      <a:pt x="7912" y="6452"/>
                    </a:lnTo>
                    <a:lnTo>
                      <a:pt x="7923" y="6395"/>
                    </a:lnTo>
                    <a:lnTo>
                      <a:pt x="7933" y="6336"/>
                    </a:lnTo>
                    <a:lnTo>
                      <a:pt x="7943" y="6276"/>
                    </a:lnTo>
                    <a:lnTo>
                      <a:pt x="7954" y="6215"/>
                    </a:lnTo>
                    <a:lnTo>
                      <a:pt x="7963" y="6153"/>
                    </a:lnTo>
                    <a:lnTo>
                      <a:pt x="7981" y="6026"/>
                    </a:lnTo>
                    <a:lnTo>
                      <a:pt x="7996" y="5899"/>
                    </a:lnTo>
                    <a:lnTo>
                      <a:pt x="8007" y="5769"/>
                    </a:lnTo>
                    <a:lnTo>
                      <a:pt x="8012" y="5704"/>
                    </a:lnTo>
                    <a:lnTo>
                      <a:pt x="8016" y="5640"/>
                    </a:lnTo>
                    <a:lnTo>
                      <a:pt x="8017" y="5597"/>
                    </a:lnTo>
                    <a:lnTo>
                      <a:pt x="8017" y="5555"/>
                    </a:lnTo>
                    <a:lnTo>
                      <a:pt x="8017" y="5513"/>
                    </a:lnTo>
                    <a:lnTo>
                      <a:pt x="8016" y="5473"/>
                    </a:lnTo>
                    <a:lnTo>
                      <a:pt x="8012" y="5397"/>
                    </a:lnTo>
                    <a:lnTo>
                      <a:pt x="8004" y="5323"/>
                    </a:lnTo>
                    <a:lnTo>
                      <a:pt x="7996" y="5253"/>
                    </a:lnTo>
                    <a:lnTo>
                      <a:pt x="7986" y="5186"/>
                    </a:lnTo>
                    <a:lnTo>
                      <a:pt x="7972" y="5121"/>
                    </a:lnTo>
                    <a:lnTo>
                      <a:pt x="7959" y="5058"/>
                    </a:lnTo>
                    <a:lnTo>
                      <a:pt x="7943" y="4997"/>
                    </a:lnTo>
                    <a:lnTo>
                      <a:pt x="7927" y="4938"/>
                    </a:lnTo>
                    <a:lnTo>
                      <a:pt x="7892" y="4820"/>
                    </a:lnTo>
                    <a:lnTo>
                      <a:pt x="7855" y="4704"/>
                    </a:lnTo>
                    <a:lnTo>
                      <a:pt x="7835" y="4644"/>
                    </a:lnTo>
                    <a:lnTo>
                      <a:pt x="7817" y="4584"/>
                    </a:lnTo>
                    <a:lnTo>
                      <a:pt x="7799" y="4523"/>
                    </a:lnTo>
                    <a:lnTo>
                      <a:pt x="7781" y="4460"/>
                    </a:lnTo>
                    <a:lnTo>
                      <a:pt x="7765" y="4395"/>
                    </a:lnTo>
                    <a:lnTo>
                      <a:pt x="7750" y="4327"/>
                    </a:lnTo>
                    <a:lnTo>
                      <a:pt x="7736" y="4256"/>
                    </a:lnTo>
                    <a:lnTo>
                      <a:pt x="7723" y="4183"/>
                    </a:lnTo>
                    <a:lnTo>
                      <a:pt x="7713" y="4104"/>
                    </a:lnTo>
                    <a:lnTo>
                      <a:pt x="7709" y="4064"/>
                    </a:lnTo>
                    <a:lnTo>
                      <a:pt x="7705" y="4023"/>
                    </a:lnTo>
                    <a:lnTo>
                      <a:pt x="7701" y="3981"/>
                    </a:lnTo>
                    <a:lnTo>
                      <a:pt x="7698" y="3936"/>
                    </a:lnTo>
                    <a:lnTo>
                      <a:pt x="7696" y="3892"/>
                    </a:lnTo>
                    <a:lnTo>
                      <a:pt x="7695" y="3846"/>
                    </a:lnTo>
                    <a:lnTo>
                      <a:pt x="7694" y="3798"/>
                    </a:lnTo>
                    <a:lnTo>
                      <a:pt x="7694" y="3750"/>
                    </a:lnTo>
                    <a:lnTo>
                      <a:pt x="7694" y="3700"/>
                    </a:lnTo>
                    <a:lnTo>
                      <a:pt x="7695" y="3648"/>
                    </a:lnTo>
                    <a:lnTo>
                      <a:pt x="7697" y="3596"/>
                    </a:lnTo>
                    <a:lnTo>
                      <a:pt x="7700" y="3541"/>
                    </a:lnTo>
                    <a:lnTo>
                      <a:pt x="7703" y="3484"/>
                    </a:lnTo>
                    <a:lnTo>
                      <a:pt x="7708" y="3427"/>
                    </a:lnTo>
                    <a:lnTo>
                      <a:pt x="7713" y="3367"/>
                    </a:lnTo>
                    <a:lnTo>
                      <a:pt x="7719" y="3306"/>
                    </a:lnTo>
                    <a:lnTo>
                      <a:pt x="7727" y="3243"/>
                    </a:lnTo>
                    <a:lnTo>
                      <a:pt x="7735" y="3178"/>
                    </a:lnTo>
                    <a:lnTo>
                      <a:pt x="7715" y="3213"/>
                    </a:lnTo>
                    <a:lnTo>
                      <a:pt x="7695" y="3250"/>
                    </a:lnTo>
                    <a:lnTo>
                      <a:pt x="7675" y="3289"/>
                    </a:lnTo>
                    <a:lnTo>
                      <a:pt x="7655" y="3328"/>
                    </a:lnTo>
                    <a:lnTo>
                      <a:pt x="7637" y="3368"/>
                    </a:lnTo>
                    <a:lnTo>
                      <a:pt x="7618" y="3410"/>
                    </a:lnTo>
                    <a:lnTo>
                      <a:pt x="7601" y="3453"/>
                    </a:lnTo>
                    <a:lnTo>
                      <a:pt x="7584" y="3499"/>
                    </a:lnTo>
                    <a:lnTo>
                      <a:pt x="7568" y="3545"/>
                    </a:lnTo>
                    <a:lnTo>
                      <a:pt x="7552" y="3592"/>
                    </a:lnTo>
                    <a:lnTo>
                      <a:pt x="7538" y="3643"/>
                    </a:lnTo>
                    <a:lnTo>
                      <a:pt x="7524" y="3694"/>
                    </a:lnTo>
                    <a:lnTo>
                      <a:pt x="7512" y="3747"/>
                    </a:lnTo>
                    <a:lnTo>
                      <a:pt x="7501" y="3803"/>
                    </a:lnTo>
                    <a:lnTo>
                      <a:pt x="7490" y="3859"/>
                    </a:lnTo>
                    <a:lnTo>
                      <a:pt x="7482" y="3918"/>
                    </a:lnTo>
                    <a:lnTo>
                      <a:pt x="7475" y="3979"/>
                    </a:lnTo>
                    <a:lnTo>
                      <a:pt x="7469" y="4042"/>
                    </a:lnTo>
                    <a:lnTo>
                      <a:pt x="7464" y="4107"/>
                    </a:lnTo>
                    <a:lnTo>
                      <a:pt x="7461" y="4174"/>
                    </a:lnTo>
                    <a:lnTo>
                      <a:pt x="7460" y="4243"/>
                    </a:lnTo>
                    <a:lnTo>
                      <a:pt x="7461" y="4316"/>
                    </a:lnTo>
                    <a:lnTo>
                      <a:pt x="7463" y="4390"/>
                    </a:lnTo>
                    <a:lnTo>
                      <a:pt x="7467" y="4466"/>
                    </a:lnTo>
                    <a:lnTo>
                      <a:pt x="7474" y="4545"/>
                    </a:lnTo>
                    <a:lnTo>
                      <a:pt x="7482" y="4627"/>
                    </a:lnTo>
                    <a:lnTo>
                      <a:pt x="7493" y="4711"/>
                    </a:lnTo>
                    <a:lnTo>
                      <a:pt x="7506" y="4798"/>
                    </a:lnTo>
                    <a:lnTo>
                      <a:pt x="7520" y="4887"/>
                    </a:lnTo>
                    <a:lnTo>
                      <a:pt x="7538" y="4980"/>
                    </a:lnTo>
                    <a:lnTo>
                      <a:pt x="7557" y="5075"/>
                    </a:lnTo>
                    <a:lnTo>
                      <a:pt x="7579" y="5173"/>
                    </a:lnTo>
                    <a:lnTo>
                      <a:pt x="7592" y="5228"/>
                    </a:lnTo>
                    <a:lnTo>
                      <a:pt x="7603" y="5287"/>
                    </a:lnTo>
                    <a:lnTo>
                      <a:pt x="7611" y="5346"/>
                    </a:lnTo>
                    <a:lnTo>
                      <a:pt x="7616" y="5405"/>
                    </a:lnTo>
                    <a:lnTo>
                      <a:pt x="7619" y="5466"/>
                    </a:lnTo>
                    <a:lnTo>
                      <a:pt x="7620" y="5528"/>
                    </a:lnTo>
                    <a:lnTo>
                      <a:pt x="7619" y="5589"/>
                    </a:lnTo>
                    <a:lnTo>
                      <a:pt x="7616" y="5651"/>
                    </a:lnTo>
                    <a:lnTo>
                      <a:pt x="7611" y="5713"/>
                    </a:lnTo>
                    <a:lnTo>
                      <a:pt x="7605" y="5774"/>
                    </a:lnTo>
                    <a:lnTo>
                      <a:pt x="7598" y="5836"/>
                    </a:lnTo>
                    <a:lnTo>
                      <a:pt x="7588" y="5896"/>
                    </a:lnTo>
                    <a:lnTo>
                      <a:pt x="7579" y="5955"/>
                    </a:lnTo>
                    <a:lnTo>
                      <a:pt x="7568" y="6014"/>
                    </a:lnTo>
                    <a:lnTo>
                      <a:pt x="7556" y="6071"/>
                    </a:lnTo>
                    <a:lnTo>
                      <a:pt x="7544" y="6126"/>
                    </a:lnTo>
                    <a:lnTo>
                      <a:pt x="7531" y="6181"/>
                    </a:lnTo>
                    <a:lnTo>
                      <a:pt x="7519" y="6232"/>
                    </a:lnTo>
                    <a:lnTo>
                      <a:pt x="7506" y="6282"/>
                    </a:lnTo>
                    <a:lnTo>
                      <a:pt x="7492" y="6329"/>
                    </a:lnTo>
                    <a:lnTo>
                      <a:pt x="7480" y="6375"/>
                    </a:lnTo>
                    <a:lnTo>
                      <a:pt x="7467" y="6417"/>
                    </a:lnTo>
                    <a:lnTo>
                      <a:pt x="7455" y="6456"/>
                    </a:lnTo>
                    <a:lnTo>
                      <a:pt x="7444" y="6491"/>
                    </a:lnTo>
                    <a:lnTo>
                      <a:pt x="7432" y="6524"/>
                    </a:lnTo>
                    <a:lnTo>
                      <a:pt x="7423" y="6553"/>
                    </a:lnTo>
                    <a:lnTo>
                      <a:pt x="7414" y="6578"/>
                    </a:lnTo>
                    <a:lnTo>
                      <a:pt x="7411" y="6589"/>
                    </a:lnTo>
                    <a:lnTo>
                      <a:pt x="7407" y="6598"/>
                    </a:lnTo>
                    <a:lnTo>
                      <a:pt x="7403" y="6607"/>
                    </a:lnTo>
                    <a:lnTo>
                      <a:pt x="7400" y="6615"/>
                    </a:lnTo>
                    <a:lnTo>
                      <a:pt x="7398" y="6622"/>
                    </a:lnTo>
                    <a:lnTo>
                      <a:pt x="7396" y="6627"/>
                    </a:lnTo>
                    <a:lnTo>
                      <a:pt x="7394" y="6631"/>
                    </a:lnTo>
                    <a:lnTo>
                      <a:pt x="7393" y="6634"/>
                    </a:lnTo>
                    <a:lnTo>
                      <a:pt x="7393" y="6636"/>
                    </a:lnTo>
                    <a:lnTo>
                      <a:pt x="7392" y="6637"/>
                    </a:lnTo>
                    <a:lnTo>
                      <a:pt x="7391" y="6636"/>
                    </a:lnTo>
                    <a:lnTo>
                      <a:pt x="7388" y="6635"/>
                    </a:lnTo>
                    <a:lnTo>
                      <a:pt x="7383" y="6634"/>
                    </a:lnTo>
                    <a:lnTo>
                      <a:pt x="7376" y="6632"/>
                    </a:lnTo>
                    <a:lnTo>
                      <a:pt x="7366" y="6630"/>
                    </a:lnTo>
                    <a:lnTo>
                      <a:pt x="7355" y="6627"/>
                    </a:lnTo>
                    <a:lnTo>
                      <a:pt x="7342" y="6625"/>
                    </a:lnTo>
                    <a:lnTo>
                      <a:pt x="7326" y="6622"/>
                    </a:lnTo>
                    <a:lnTo>
                      <a:pt x="7310" y="6619"/>
                    </a:lnTo>
                    <a:lnTo>
                      <a:pt x="7291" y="6616"/>
                    </a:lnTo>
                    <a:lnTo>
                      <a:pt x="7270" y="6614"/>
                    </a:lnTo>
                    <a:lnTo>
                      <a:pt x="7248" y="6610"/>
                    </a:lnTo>
                    <a:lnTo>
                      <a:pt x="7224" y="6609"/>
                    </a:lnTo>
                    <a:lnTo>
                      <a:pt x="7199" y="6607"/>
                    </a:lnTo>
                    <a:lnTo>
                      <a:pt x="7171" y="6606"/>
                    </a:lnTo>
                    <a:lnTo>
                      <a:pt x="7143" y="6606"/>
                    </a:lnTo>
                    <a:lnTo>
                      <a:pt x="7125" y="6606"/>
                    </a:lnTo>
                    <a:lnTo>
                      <a:pt x="7105" y="6606"/>
                    </a:lnTo>
                    <a:lnTo>
                      <a:pt x="7084" y="6606"/>
                    </a:lnTo>
                    <a:lnTo>
                      <a:pt x="7063" y="6606"/>
                    </a:lnTo>
                    <a:lnTo>
                      <a:pt x="7039" y="6607"/>
                    </a:lnTo>
                    <a:lnTo>
                      <a:pt x="7015" y="6607"/>
                    </a:lnTo>
                    <a:lnTo>
                      <a:pt x="6964" y="6610"/>
                    </a:lnTo>
                    <a:lnTo>
                      <a:pt x="6910" y="6614"/>
                    </a:lnTo>
                    <a:lnTo>
                      <a:pt x="6854" y="6619"/>
                    </a:lnTo>
                    <a:lnTo>
                      <a:pt x="6796" y="6627"/>
                    </a:lnTo>
                    <a:lnTo>
                      <a:pt x="6738" y="6637"/>
                    </a:lnTo>
                    <a:lnTo>
                      <a:pt x="6693" y="6648"/>
                    </a:lnTo>
                    <a:lnTo>
                      <a:pt x="6648" y="6660"/>
                    </a:lnTo>
                    <a:lnTo>
                      <a:pt x="6600" y="6675"/>
                    </a:lnTo>
                    <a:lnTo>
                      <a:pt x="6552" y="6692"/>
                    </a:lnTo>
                    <a:lnTo>
                      <a:pt x="6503" y="6711"/>
                    </a:lnTo>
                    <a:lnTo>
                      <a:pt x="6453" y="6733"/>
                    </a:lnTo>
                    <a:lnTo>
                      <a:pt x="6402" y="6756"/>
                    </a:lnTo>
                    <a:lnTo>
                      <a:pt x="6351" y="6779"/>
                    </a:lnTo>
                    <a:lnTo>
                      <a:pt x="6299" y="6805"/>
                    </a:lnTo>
                    <a:lnTo>
                      <a:pt x="6246" y="6832"/>
                    </a:lnTo>
                    <a:lnTo>
                      <a:pt x="6141" y="6889"/>
                    </a:lnTo>
                    <a:lnTo>
                      <a:pt x="6036" y="6947"/>
                    </a:lnTo>
                    <a:lnTo>
                      <a:pt x="5931" y="7007"/>
                    </a:lnTo>
                    <a:lnTo>
                      <a:pt x="5829" y="7067"/>
                    </a:lnTo>
                    <a:lnTo>
                      <a:pt x="5729" y="7124"/>
                    </a:lnTo>
                    <a:lnTo>
                      <a:pt x="5681" y="7152"/>
                    </a:lnTo>
                    <a:lnTo>
                      <a:pt x="5633" y="7179"/>
                    </a:lnTo>
                    <a:lnTo>
                      <a:pt x="5587" y="7205"/>
                    </a:lnTo>
                    <a:lnTo>
                      <a:pt x="5541" y="7228"/>
                    </a:lnTo>
                    <a:lnTo>
                      <a:pt x="5498" y="7251"/>
                    </a:lnTo>
                    <a:lnTo>
                      <a:pt x="5455" y="7273"/>
                    </a:lnTo>
                    <a:lnTo>
                      <a:pt x="5415" y="7292"/>
                    </a:lnTo>
                    <a:lnTo>
                      <a:pt x="5377" y="7309"/>
                    </a:lnTo>
                    <a:lnTo>
                      <a:pt x="5340" y="7324"/>
                    </a:lnTo>
                    <a:lnTo>
                      <a:pt x="5305" y="7337"/>
                    </a:lnTo>
                    <a:lnTo>
                      <a:pt x="5273" y="7347"/>
                    </a:lnTo>
                    <a:lnTo>
                      <a:pt x="5242" y="7354"/>
                    </a:lnTo>
                    <a:lnTo>
                      <a:pt x="5180" y="7354"/>
                    </a:lnTo>
                    <a:lnTo>
                      <a:pt x="5142" y="7352"/>
                    </a:lnTo>
                    <a:lnTo>
                      <a:pt x="5105" y="7349"/>
                    </a:lnTo>
                    <a:lnTo>
                      <a:pt x="5066" y="7343"/>
                    </a:lnTo>
                    <a:lnTo>
                      <a:pt x="5030" y="7334"/>
                    </a:lnTo>
                    <a:lnTo>
                      <a:pt x="4993" y="7323"/>
                    </a:lnTo>
                    <a:lnTo>
                      <a:pt x="4957" y="7311"/>
                    </a:lnTo>
                    <a:lnTo>
                      <a:pt x="4922" y="7296"/>
                    </a:lnTo>
                    <a:lnTo>
                      <a:pt x="4887" y="7281"/>
                    </a:lnTo>
                    <a:lnTo>
                      <a:pt x="4853" y="7264"/>
                    </a:lnTo>
                    <a:lnTo>
                      <a:pt x="4820" y="7245"/>
                    </a:lnTo>
                    <a:lnTo>
                      <a:pt x="4755" y="7206"/>
                    </a:lnTo>
                    <a:lnTo>
                      <a:pt x="4725" y="7185"/>
                    </a:lnTo>
                    <a:lnTo>
                      <a:pt x="4695" y="7164"/>
                    </a:lnTo>
                    <a:lnTo>
                      <a:pt x="4666" y="7142"/>
                    </a:lnTo>
                    <a:lnTo>
                      <a:pt x="4638" y="7120"/>
                    </a:lnTo>
                    <a:lnTo>
                      <a:pt x="4611" y="7099"/>
                    </a:lnTo>
                    <a:lnTo>
                      <a:pt x="4586" y="7076"/>
                    </a:lnTo>
                    <a:lnTo>
                      <a:pt x="4563" y="7055"/>
                    </a:lnTo>
                    <a:lnTo>
                      <a:pt x="4540" y="7034"/>
                    </a:lnTo>
                    <a:lnTo>
                      <a:pt x="4519" y="7014"/>
                    </a:lnTo>
                    <a:lnTo>
                      <a:pt x="4500" y="6995"/>
                    </a:lnTo>
                    <a:lnTo>
                      <a:pt x="4481" y="6976"/>
                    </a:lnTo>
                    <a:lnTo>
                      <a:pt x="4465" y="6960"/>
                    </a:lnTo>
                    <a:lnTo>
                      <a:pt x="4450" y="6943"/>
                    </a:lnTo>
                    <a:lnTo>
                      <a:pt x="4438" y="6930"/>
                    </a:lnTo>
                    <a:lnTo>
                      <a:pt x="4426" y="6917"/>
                    </a:lnTo>
                    <a:lnTo>
                      <a:pt x="4417" y="6906"/>
                    </a:lnTo>
                    <a:lnTo>
                      <a:pt x="4410" y="6898"/>
                    </a:lnTo>
                    <a:lnTo>
                      <a:pt x="4405" y="6892"/>
                    </a:lnTo>
                    <a:lnTo>
                      <a:pt x="4401" y="6888"/>
                    </a:lnTo>
                    <a:lnTo>
                      <a:pt x="4400" y="6887"/>
                    </a:lnTo>
                    <a:lnTo>
                      <a:pt x="5242" y="5142"/>
                    </a:lnTo>
                    <a:lnTo>
                      <a:pt x="4525" y="5983"/>
                    </a:lnTo>
                    <a:lnTo>
                      <a:pt x="4524" y="5981"/>
                    </a:lnTo>
                    <a:lnTo>
                      <a:pt x="4522" y="5977"/>
                    </a:lnTo>
                    <a:lnTo>
                      <a:pt x="4518" y="5970"/>
                    </a:lnTo>
                    <a:lnTo>
                      <a:pt x="4513" y="5959"/>
                    </a:lnTo>
                    <a:lnTo>
                      <a:pt x="4506" y="5946"/>
                    </a:lnTo>
                    <a:lnTo>
                      <a:pt x="4497" y="5931"/>
                    </a:lnTo>
                    <a:lnTo>
                      <a:pt x="4487" y="5911"/>
                    </a:lnTo>
                    <a:lnTo>
                      <a:pt x="4475" y="5889"/>
                    </a:lnTo>
                    <a:lnTo>
                      <a:pt x="4460" y="5865"/>
                    </a:lnTo>
                    <a:lnTo>
                      <a:pt x="4445" y="5837"/>
                    </a:lnTo>
                    <a:lnTo>
                      <a:pt x="4426" y="5806"/>
                    </a:lnTo>
                    <a:lnTo>
                      <a:pt x="4407" y="5772"/>
                    </a:lnTo>
                    <a:lnTo>
                      <a:pt x="4385" y="5736"/>
                    </a:lnTo>
                    <a:lnTo>
                      <a:pt x="4361" y="5697"/>
                    </a:lnTo>
                    <a:lnTo>
                      <a:pt x="4335" y="5654"/>
                    </a:lnTo>
                    <a:lnTo>
                      <a:pt x="4307" y="5608"/>
                    </a:lnTo>
                    <a:lnTo>
                      <a:pt x="4276" y="5562"/>
                    </a:lnTo>
                    <a:lnTo>
                      <a:pt x="4241" y="5517"/>
                    </a:lnTo>
                    <a:lnTo>
                      <a:pt x="4205" y="5471"/>
                    </a:lnTo>
                    <a:lnTo>
                      <a:pt x="4168" y="5426"/>
                    </a:lnTo>
                    <a:lnTo>
                      <a:pt x="4091" y="5336"/>
                    </a:lnTo>
                    <a:lnTo>
                      <a:pt x="4053" y="5292"/>
                    </a:lnTo>
                    <a:lnTo>
                      <a:pt x="4014" y="5247"/>
                    </a:lnTo>
                    <a:lnTo>
                      <a:pt x="3979" y="5201"/>
                    </a:lnTo>
                    <a:lnTo>
                      <a:pt x="3946" y="5155"/>
                    </a:lnTo>
                    <a:lnTo>
                      <a:pt x="3916" y="5109"/>
                    </a:lnTo>
                    <a:lnTo>
                      <a:pt x="3903" y="5085"/>
                    </a:lnTo>
                    <a:lnTo>
                      <a:pt x="3890" y="5061"/>
                    </a:lnTo>
                    <a:lnTo>
                      <a:pt x="3879" y="5037"/>
                    </a:lnTo>
                    <a:lnTo>
                      <a:pt x="3870" y="5013"/>
                    </a:lnTo>
                    <a:lnTo>
                      <a:pt x="3861" y="4988"/>
                    </a:lnTo>
                    <a:lnTo>
                      <a:pt x="3853" y="4963"/>
                    </a:lnTo>
                    <a:lnTo>
                      <a:pt x="3847" y="4938"/>
                    </a:lnTo>
                    <a:lnTo>
                      <a:pt x="3843" y="4913"/>
                    </a:lnTo>
                    <a:lnTo>
                      <a:pt x="3841" y="4887"/>
                    </a:lnTo>
                    <a:lnTo>
                      <a:pt x="3840" y="4860"/>
                    </a:lnTo>
                    <a:lnTo>
                      <a:pt x="3841" y="4833"/>
                    </a:lnTo>
                    <a:lnTo>
                      <a:pt x="3846" y="4803"/>
                    </a:lnTo>
                    <a:lnTo>
                      <a:pt x="3853" y="4770"/>
                    </a:lnTo>
                    <a:lnTo>
                      <a:pt x="3864" y="4734"/>
                    </a:lnTo>
                    <a:lnTo>
                      <a:pt x="3877" y="4696"/>
                    </a:lnTo>
                    <a:lnTo>
                      <a:pt x="3893" y="4655"/>
                    </a:lnTo>
                    <a:lnTo>
                      <a:pt x="3910" y="4612"/>
                    </a:lnTo>
                    <a:lnTo>
                      <a:pt x="3931" y="4568"/>
                    </a:lnTo>
                    <a:lnTo>
                      <a:pt x="3954" y="4522"/>
                    </a:lnTo>
                    <a:lnTo>
                      <a:pt x="3979" y="4473"/>
                    </a:lnTo>
                    <a:lnTo>
                      <a:pt x="4007" y="4423"/>
                    </a:lnTo>
                    <a:lnTo>
                      <a:pt x="4037" y="4371"/>
                    </a:lnTo>
                    <a:lnTo>
                      <a:pt x="4068" y="4319"/>
                    </a:lnTo>
                    <a:lnTo>
                      <a:pt x="4102" y="4264"/>
                    </a:lnTo>
                    <a:lnTo>
                      <a:pt x="4137" y="4208"/>
                    </a:lnTo>
                    <a:lnTo>
                      <a:pt x="4174" y="4152"/>
                    </a:lnTo>
                    <a:lnTo>
                      <a:pt x="4214" y="4094"/>
                    </a:lnTo>
                    <a:lnTo>
                      <a:pt x="4254" y="4036"/>
                    </a:lnTo>
                    <a:lnTo>
                      <a:pt x="4295" y="3978"/>
                    </a:lnTo>
                    <a:lnTo>
                      <a:pt x="4339" y="3918"/>
                    </a:lnTo>
                    <a:lnTo>
                      <a:pt x="4383" y="3858"/>
                    </a:lnTo>
                    <a:lnTo>
                      <a:pt x="4428" y="3798"/>
                    </a:lnTo>
                    <a:lnTo>
                      <a:pt x="4476" y="3738"/>
                    </a:lnTo>
                    <a:lnTo>
                      <a:pt x="4523" y="3678"/>
                    </a:lnTo>
                    <a:lnTo>
                      <a:pt x="4621" y="3557"/>
                    </a:lnTo>
                    <a:lnTo>
                      <a:pt x="4723" y="3439"/>
                    </a:lnTo>
                    <a:lnTo>
                      <a:pt x="4826" y="3323"/>
                    </a:lnTo>
                    <a:lnTo>
                      <a:pt x="4877" y="3265"/>
                    </a:lnTo>
                    <a:lnTo>
                      <a:pt x="4930" y="3209"/>
                    </a:lnTo>
                    <a:lnTo>
                      <a:pt x="5030" y="3097"/>
                    </a:lnTo>
                    <a:lnTo>
                      <a:pt x="5129" y="2984"/>
                    </a:lnTo>
                    <a:lnTo>
                      <a:pt x="5229" y="2870"/>
                    </a:lnTo>
                    <a:lnTo>
                      <a:pt x="5329" y="2758"/>
                    </a:lnTo>
                    <a:lnTo>
                      <a:pt x="5426" y="2648"/>
                    </a:lnTo>
                    <a:lnTo>
                      <a:pt x="5522" y="2541"/>
                    </a:lnTo>
                    <a:lnTo>
                      <a:pt x="5568" y="2489"/>
                    </a:lnTo>
                    <a:lnTo>
                      <a:pt x="5614" y="2438"/>
                    </a:lnTo>
                    <a:lnTo>
                      <a:pt x="5661" y="2388"/>
                    </a:lnTo>
                    <a:lnTo>
                      <a:pt x="5705" y="2340"/>
                    </a:lnTo>
                    <a:lnTo>
                      <a:pt x="5750" y="2294"/>
                    </a:lnTo>
                    <a:lnTo>
                      <a:pt x="5793" y="2248"/>
                    </a:lnTo>
                    <a:lnTo>
                      <a:pt x="5835" y="2205"/>
                    </a:lnTo>
                    <a:lnTo>
                      <a:pt x="5877" y="2164"/>
                    </a:lnTo>
                    <a:lnTo>
                      <a:pt x="5917" y="2125"/>
                    </a:lnTo>
                    <a:lnTo>
                      <a:pt x="5956" y="2089"/>
                    </a:lnTo>
                    <a:lnTo>
                      <a:pt x="5993" y="2054"/>
                    </a:lnTo>
                    <a:lnTo>
                      <a:pt x="6030" y="2022"/>
                    </a:lnTo>
                    <a:lnTo>
                      <a:pt x="6066" y="1992"/>
                    </a:lnTo>
                    <a:lnTo>
                      <a:pt x="6100" y="1965"/>
                    </a:lnTo>
                    <a:lnTo>
                      <a:pt x="6132" y="1941"/>
                    </a:lnTo>
                    <a:lnTo>
                      <a:pt x="6163" y="1920"/>
                    </a:lnTo>
                    <a:lnTo>
                      <a:pt x="6193" y="1902"/>
                    </a:lnTo>
                    <a:lnTo>
                      <a:pt x="6220" y="1888"/>
                    </a:lnTo>
                    <a:lnTo>
                      <a:pt x="6246" y="1876"/>
                    </a:lnTo>
                    <a:lnTo>
                      <a:pt x="6270" y="1869"/>
                    </a:lnTo>
                    <a:lnTo>
                      <a:pt x="6863" y="1775"/>
                    </a:lnTo>
                    <a:lnTo>
                      <a:pt x="6919" y="1767"/>
                    </a:lnTo>
                    <a:lnTo>
                      <a:pt x="6975" y="1758"/>
                    </a:lnTo>
                    <a:lnTo>
                      <a:pt x="7029" y="1749"/>
                    </a:lnTo>
                    <a:lnTo>
                      <a:pt x="7080" y="1739"/>
                    </a:lnTo>
                    <a:lnTo>
                      <a:pt x="7130" y="1730"/>
                    </a:lnTo>
                    <a:lnTo>
                      <a:pt x="7177" y="1721"/>
                    </a:lnTo>
                    <a:lnTo>
                      <a:pt x="7223" y="1712"/>
                    </a:lnTo>
                    <a:lnTo>
                      <a:pt x="7266" y="1702"/>
                    </a:lnTo>
                    <a:lnTo>
                      <a:pt x="7309" y="1693"/>
                    </a:lnTo>
                    <a:lnTo>
                      <a:pt x="7348" y="1684"/>
                    </a:lnTo>
                    <a:lnTo>
                      <a:pt x="7386" y="1674"/>
                    </a:lnTo>
                    <a:lnTo>
                      <a:pt x="7422" y="1665"/>
                    </a:lnTo>
                    <a:lnTo>
                      <a:pt x="7456" y="1657"/>
                    </a:lnTo>
                    <a:lnTo>
                      <a:pt x="7489" y="1648"/>
                    </a:lnTo>
                    <a:lnTo>
                      <a:pt x="7519" y="1639"/>
                    </a:lnTo>
                    <a:lnTo>
                      <a:pt x="7548" y="1631"/>
                    </a:lnTo>
                    <a:lnTo>
                      <a:pt x="7575" y="1623"/>
                    </a:lnTo>
                    <a:lnTo>
                      <a:pt x="7600" y="1616"/>
                    </a:lnTo>
                    <a:lnTo>
                      <a:pt x="7623" y="1609"/>
                    </a:lnTo>
                    <a:lnTo>
                      <a:pt x="7645" y="1601"/>
                    </a:lnTo>
                    <a:lnTo>
                      <a:pt x="7665" y="1595"/>
                    </a:lnTo>
                    <a:lnTo>
                      <a:pt x="7682" y="1589"/>
                    </a:lnTo>
                    <a:lnTo>
                      <a:pt x="7698" y="1584"/>
                    </a:lnTo>
                    <a:lnTo>
                      <a:pt x="7712" y="1579"/>
                    </a:lnTo>
                    <a:lnTo>
                      <a:pt x="7726" y="1574"/>
                    </a:lnTo>
                    <a:lnTo>
                      <a:pt x="7736" y="1569"/>
                    </a:lnTo>
                    <a:lnTo>
                      <a:pt x="7745" y="1566"/>
                    </a:lnTo>
                    <a:lnTo>
                      <a:pt x="7752" y="1563"/>
                    </a:lnTo>
                    <a:lnTo>
                      <a:pt x="7759" y="1560"/>
                    </a:lnTo>
                    <a:lnTo>
                      <a:pt x="7763" y="1559"/>
                    </a:lnTo>
                    <a:lnTo>
                      <a:pt x="7765" y="1558"/>
                    </a:lnTo>
                    <a:lnTo>
                      <a:pt x="7766" y="1557"/>
                    </a:lnTo>
                    <a:lnTo>
                      <a:pt x="6769" y="1589"/>
                    </a:lnTo>
                    <a:lnTo>
                      <a:pt x="6771" y="1588"/>
                    </a:lnTo>
                    <a:lnTo>
                      <a:pt x="6774" y="1585"/>
                    </a:lnTo>
                    <a:lnTo>
                      <a:pt x="6777" y="1581"/>
                    </a:lnTo>
                    <a:lnTo>
                      <a:pt x="6781" y="1575"/>
                    </a:lnTo>
                    <a:lnTo>
                      <a:pt x="6786" y="1567"/>
                    </a:lnTo>
                    <a:lnTo>
                      <a:pt x="6792" y="1558"/>
                    </a:lnTo>
                    <a:lnTo>
                      <a:pt x="6800" y="1548"/>
                    </a:lnTo>
                    <a:lnTo>
                      <a:pt x="6807" y="1535"/>
                    </a:lnTo>
                    <a:lnTo>
                      <a:pt x="6816" y="1522"/>
                    </a:lnTo>
                    <a:lnTo>
                      <a:pt x="6825" y="1507"/>
                    </a:lnTo>
                    <a:lnTo>
                      <a:pt x="6836" y="1491"/>
                    </a:lnTo>
                    <a:lnTo>
                      <a:pt x="6847" y="1474"/>
                    </a:lnTo>
                    <a:lnTo>
                      <a:pt x="6860" y="1455"/>
                    </a:lnTo>
                    <a:lnTo>
                      <a:pt x="6874" y="1436"/>
                    </a:lnTo>
                    <a:lnTo>
                      <a:pt x="6888" y="1415"/>
                    </a:lnTo>
                    <a:lnTo>
                      <a:pt x="6904" y="1394"/>
                    </a:lnTo>
                    <a:lnTo>
                      <a:pt x="6920" y="1372"/>
                    </a:lnTo>
                    <a:lnTo>
                      <a:pt x="6938" y="1348"/>
                    </a:lnTo>
                    <a:lnTo>
                      <a:pt x="6958" y="1324"/>
                    </a:lnTo>
                    <a:lnTo>
                      <a:pt x="6977" y="1300"/>
                    </a:lnTo>
                    <a:lnTo>
                      <a:pt x="6999" y="1274"/>
                    </a:lnTo>
                    <a:lnTo>
                      <a:pt x="7020" y="1248"/>
                    </a:lnTo>
                    <a:lnTo>
                      <a:pt x="7044" y="1221"/>
                    </a:lnTo>
                    <a:lnTo>
                      <a:pt x="7069" y="1194"/>
                    </a:lnTo>
                    <a:lnTo>
                      <a:pt x="7095" y="1167"/>
                    </a:lnTo>
                    <a:lnTo>
                      <a:pt x="7122" y="1139"/>
                    </a:lnTo>
                    <a:lnTo>
                      <a:pt x="7150" y="1110"/>
                    </a:lnTo>
                    <a:lnTo>
                      <a:pt x="7179" y="1081"/>
                    </a:lnTo>
                    <a:lnTo>
                      <a:pt x="7210" y="1052"/>
                    </a:lnTo>
                    <a:lnTo>
                      <a:pt x="7242" y="1023"/>
                    </a:lnTo>
                    <a:lnTo>
                      <a:pt x="7275" y="995"/>
                    </a:lnTo>
                    <a:lnTo>
                      <a:pt x="7311" y="966"/>
                    </a:lnTo>
                    <a:lnTo>
                      <a:pt x="7347" y="936"/>
                    </a:lnTo>
                    <a:lnTo>
                      <a:pt x="7384" y="907"/>
                    </a:lnTo>
                    <a:lnTo>
                      <a:pt x="7423" y="878"/>
                    </a:lnTo>
                    <a:lnTo>
                      <a:pt x="7463" y="849"/>
                    </a:lnTo>
                    <a:lnTo>
                      <a:pt x="7505" y="821"/>
                    </a:lnTo>
                    <a:lnTo>
                      <a:pt x="7548" y="792"/>
                    </a:lnTo>
                    <a:lnTo>
                      <a:pt x="7592" y="764"/>
                    </a:lnTo>
                    <a:lnTo>
                      <a:pt x="7639" y="736"/>
                    </a:lnTo>
                    <a:lnTo>
                      <a:pt x="7686" y="709"/>
                    </a:lnTo>
                    <a:lnTo>
                      <a:pt x="7735" y="683"/>
                    </a:lnTo>
                    <a:lnTo>
                      <a:pt x="7785" y="657"/>
                    </a:lnTo>
                    <a:lnTo>
                      <a:pt x="7838" y="631"/>
                    </a:lnTo>
                    <a:lnTo>
                      <a:pt x="7892" y="606"/>
                    </a:lnTo>
                    <a:lnTo>
                      <a:pt x="7946" y="583"/>
                    </a:lnTo>
                    <a:lnTo>
                      <a:pt x="8003" y="559"/>
                    </a:lnTo>
                    <a:lnTo>
                      <a:pt x="8062" y="536"/>
                    </a:lnTo>
                    <a:lnTo>
                      <a:pt x="8122" y="516"/>
                    </a:lnTo>
                    <a:lnTo>
                      <a:pt x="8184" y="495"/>
                    </a:lnTo>
                    <a:lnTo>
                      <a:pt x="8247" y="476"/>
                    </a:lnTo>
                    <a:lnTo>
                      <a:pt x="8312" y="457"/>
                    </a:lnTo>
                    <a:lnTo>
                      <a:pt x="8379" y="439"/>
                    </a:lnTo>
                    <a:lnTo>
                      <a:pt x="8447" y="424"/>
                    </a:lnTo>
                    <a:lnTo>
                      <a:pt x="8517" y="409"/>
                    </a:lnTo>
                    <a:lnTo>
                      <a:pt x="8590" y="395"/>
                    </a:lnTo>
                    <a:lnTo>
                      <a:pt x="8663" y="384"/>
                    </a:lnTo>
                    <a:lnTo>
                      <a:pt x="8739" y="373"/>
                    </a:lnTo>
                    <a:lnTo>
                      <a:pt x="8817" y="363"/>
                    </a:lnTo>
                    <a:lnTo>
                      <a:pt x="8895" y="356"/>
                    </a:lnTo>
                    <a:lnTo>
                      <a:pt x="8977" y="350"/>
                    </a:lnTo>
                    <a:lnTo>
                      <a:pt x="9059" y="346"/>
                    </a:lnTo>
                    <a:lnTo>
                      <a:pt x="9144" y="343"/>
                    </a:lnTo>
                    <a:lnTo>
                      <a:pt x="9231" y="342"/>
                    </a:lnTo>
                    <a:lnTo>
                      <a:pt x="9231" y="342"/>
                    </a:lnTo>
                    <a:close/>
                    <a:moveTo>
                      <a:pt x="13524" y="1924"/>
                    </a:moveTo>
                    <a:lnTo>
                      <a:pt x="13549" y="1924"/>
                    </a:lnTo>
                    <a:lnTo>
                      <a:pt x="13574" y="1921"/>
                    </a:lnTo>
                    <a:lnTo>
                      <a:pt x="13600" y="1918"/>
                    </a:lnTo>
                    <a:lnTo>
                      <a:pt x="13628" y="1912"/>
                    </a:lnTo>
                    <a:lnTo>
                      <a:pt x="13657" y="1905"/>
                    </a:lnTo>
                    <a:lnTo>
                      <a:pt x="13688" y="1896"/>
                    </a:lnTo>
                    <a:lnTo>
                      <a:pt x="13719" y="1886"/>
                    </a:lnTo>
                    <a:lnTo>
                      <a:pt x="13750" y="1873"/>
                    </a:lnTo>
                    <a:lnTo>
                      <a:pt x="13783" y="1860"/>
                    </a:lnTo>
                    <a:lnTo>
                      <a:pt x="13816" y="1843"/>
                    </a:lnTo>
                    <a:lnTo>
                      <a:pt x="13849" y="1826"/>
                    </a:lnTo>
                    <a:lnTo>
                      <a:pt x="13883" y="1806"/>
                    </a:lnTo>
                    <a:lnTo>
                      <a:pt x="13918" y="1785"/>
                    </a:lnTo>
                    <a:lnTo>
                      <a:pt x="13954" y="1760"/>
                    </a:lnTo>
                    <a:lnTo>
                      <a:pt x="13988" y="1734"/>
                    </a:lnTo>
                    <a:lnTo>
                      <a:pt x="14023" y="1706"/>
                    </a:lnTo>
                    <a:lnTo>
                      <a:pt x="14046" y="1688"/>
                    </a:lnTo>
                    <a:lnTo>
                      <a:pt x="14069" y="1669"/>
                    </a:lnTo>
                    <a:lnTo>
                      <a:pt x="14114" y="1628"/>
                    </a:lnTo>
                    <a:lnTo>
                      <a:pt x="14156" y="1585"/>
                    </a:lnTo>
                    <a:lnTo>
                      <a:pt x="14195" y="1539"/>
                    </a:lnTo>
                    <a:lnTo>
                      <a:pt x="14233" y="1490"/>
                    </a:lnTo>
                    <a:lnTo>
                      <a:pt x="14267" y="1442"/>
                    </a:lnTo>
                    <a:lnTo>
                      <a:pt x="14299" y="1392"/>
                    </a:lnTo>
                    <a:lnTo>
                      <a:pt x="14327" y="1344"/>
                    </a:lnTo>
                    <a:lnTo>
                      <a:pt x="14351" y="1296"/>
                    </a:lnTo>
                    <a:lnTo>
                      <a:pt x="14362" y="1273"/>
                    </a:lnTo>
                    <a:lnTo>
                      <a:pt x="14372" y="1250"/>
                    </a:lnTo>
                    <a:lnTo>
                      <a:pt x="14381" y="1228"/>
                    </a:lnTo>
                    <a:lnTo>
                      <a:pt x="14388" y="1207"/>
                    </a:lnTo>
                    <a:lnTo>
                      <a:pt x="14394" y="1187"/>
                    </a:lnTo>
                    <a:lnTo>
                      <a:pt x="14401" y="1167"/>
                    </a:lnTo>
                    <a:lnTo>
                      <a:pt x="14405" y="1148"/>
                    </a:lnTo>
                    <a:lnTo>
                      <a:pt x="14407" y="1131"/>
                    </a:lnTo>
                    <a:lnTo>
                      <a:pt x="14409" y="1114"/>
                    </a:lnTo>
                    <a:lnTo>
                      <a:pt x="14409" y="1099"/>
                    </a:lnTo>
                    <a:lnTo>
                      <a:pt x="14409" y="1085"/>
                    </a:lnTo>
                    <a:lnTo>
                      <a:pt x="14406" y="1072"/>
                    </a:lnTo>
                    <a:lnTo>
                      <a:pt x="14403" y="1062"/>
                    </a:lnTo>
                    <a:lnTo>
                      <a:pt x="14397" y="1051"/>
                    </a:lnTo>
                    <a:lnTo>
                      <a:pt x="14397" y="1050"/>
                    </a:lnTo>
                    <a:lnTo>
                      <a:pt x="14396" y="1047"/>
                    </a:lnTo>
                    <a:lnTo>
                      <a:pt x="14395" y="1042"/>
                    </a:lnTo>
                    <a:lnTo>
                      <a:pt x="14393" y="1036"/>
                    </a:lnTo>
                    <a:lnTo>
                      <a:pt x="14389" y="1031"/>
                    </a:lnTo>
                    <a:lnTo>
                      <a:pt x="14384" y="1026"/>
                    </a:lnTo>
                    <a:lnTo>
                      <a:pt x="14377" y="1022"/>
                    </a:lnTo>
                    <a:lnTo>
                      <a:pt x="14366" y="1020"/>
                    </a:lnTo>
                    <a:lnTo>
                      <a:pt x="14357" y="1021"/>
                    </a:lnTo>
                    <a:lnTo>
                      <a:pt x="14348" y="1025"/>
                    </a:lnTo>
                    <a:lnTo>
                      <a:pt x="14339" y="1030"/>
                    </a:lnTo>
                    <a:lnTo>
                      <a:pt x="14328" y="1036"/>
                    </a:lnTo>
                    <a:lnTo>
                      <a:pt x="14318" y="1044"/>
                    </a:lnTo>
                    <a:lnTo>
                      <a:pt x="14307" y="1053"/>
                    </a:lnTo>
                    <a:lnTo>
                      <a:pt x="14296" y="1065"/>
                    </a:lnTo>
                    <a:lnTo>
                      <a:pt x="14285" y="1077"/>
                    </a:lnTo>
                    <a:lnTo>
                      <a:pt x="14273" y="1090"/>
                    </a:lnTo>
                    <a:lnTo>
                      <a:pt x="14260" y="1105"/>
                    </a:lnTo>
                    <a:lnTo>
                      <a:pt x="14248" y="1120"/>
                    </a:lnTo>
                    <a:lnTo>
                      <a:pt x="14234" y="1137"/>
                    </a:lnTo>
                    <a:lnTo>
                      <a:pt x="14208" y="1173"/>
                    </a:lnTo>
                    <a:lnTo>
                      <a:pt x="14180" y="1211"/>
                    </a:lnTo>
                    <a:lnTo>
                      <a:pt x="14150" y="1252"/>
                    </a:lnTo>
                    <a:lnTo>
                      <a:pt x="14118" y="1293"/>
                    </a:lnTo>
                    <a:lnTo>
                      <a:pt x="14085" y="1335"/>
                    </a:lnTo>
                    <a:lnTo>
                      <a:pt x="14051" y="1376"/>
                    </a:lnTo>
                    <a:lnTo>
                      <a:pt x="14014" y="1415"/>
                    </a:lnTo>
                    <a:lnTo>
                      <a:pt x="13977" y="1453"/>
                    </a:lnTo>
                    <a:lnTo>
                      <a:pt x="13939" y="1488"/>
                    </a:lnTo>
                    <a:lnTo>
                      <a:pt x="13918" y="1505"/>
                    </a:lnTo>
                    <a:lnTo>
                      <a:pt x="13899" y="1519"/>
                    </a:lnTo>
                    <a:lnTo>
                      <a:pt x="13863" y="1548"/>
                    </a:lnTo>
                    <a:lnTo>
                      <a:pt x="13823" y="1575"/>
                    </a:lnTo>
                    <a:lnTo>
                      <a:pt x="13783" y="1600"/>
                    </a:lnTo>
                    <a:lnTo>
                      <a:pt x="13742" y="1624"/>
                    </a:lnTo>
                    <a:lnTo>
                      <a:pt x="13701" y="1646"/>
                    </a:lnTo>
                    <a:lnTo>
                      <a:pt x="13658" y="1666"/>
                    </a:lnTo>
                    <a:lnTo>
                      <a:pt x="13618" y="1685"/>
                    </a:lnTo>
                    <a:lnTo>
                      <a:pt x="13579" y="1702"/>
                    </a:lnTo>
                    <a:lnTo>
                      <a:pt x="13543" y="1718"/>
                    </a:lnTo>
                    <a:lnTo>
                      <a:pt x="13509" y="1731"/>
                    </a:lnTo>
                    <a:lnTo>
                      <a:pt x="13478" y="1742"/>
                    </a:lnTo>
                    <a:lnTo>
                      <a:pt x="13464" y="1747"/>
                    </a:lnTo>
                    <a:lnTo>
                      <a:pt x="13452" y="1752"/>
                    </a:lnTo>
                    <a:lnTo>
                      <a:pt x="13440" y="1756"/>
                    </a:lnTo>
                    <a:lnTo>
                      <a:pt x="13430" y="1759"/>
                    </a:lnTo>
                    <a:lnTo>
                      <a:pt x="13421" y="1762"/>
                    </a:lnTo>
                    <a:lnTo>
                      <a:pt x="13414" y="1764"/>
                    </a:lnTo>
                    <a:lnTo>
                      <a:pt x="13407" y="1766"/>
                    </a:lnTo>
                    <a:lnTo>
                      <a:pt x="13403" y="1767"/>
                    </a:lnTo>
                    <a:lnTo>
                      <a:pt x="13401" y="1768"/>
                    </a:lnTo>
                    <a:lnTo>
                      <a:pt x="13400" y="1768"/>
                    </a:lnTo>
                    <a:lnTo>
                      <a:pt x="13399" y="1768"/>
                    </a:lnTo>
                    <a:lnTo>
                      <a:pt x="13397" y="1768"/>
                    </a:lnTo>
                    <a:lnTo>
                      <a:pt x="13391" y="1770"/>
                    </a:lnTo>
                    <a:lnTo>
                      <a:pt x="13382" y="1773"/>
                    </a:lnTo>
                    <a:lnTo>
                      <a:pt x="13378" y="1776"/>
                    </a:lnTo>
                    <a:lnTo>
                      <a:pt x="13372" y="1781"/>
                    </a:lnTo>
                    <a:lnTo>
                      <a:pt x="13368" y="1785"/>
                    </a:lnTo>
                    <a:lnTo>
                      <a:pt x="13365" y="1791"/>
                    </a:lnTo>
                    <a:lnTo>
                      <a:pt x="13362" y="1799"/>
                    </a:lnTo>
                    <a:lnTo>
                      <a:pt x="13361" y="1808"/>
                    </a:lnTo>
                    <a:lnTo>
                      <a:pt x="13360" y="1819"/>
                    </a:lnTo>
                    <a:lnTo>
                      <a:pt x="13361" y="1831"/>
                    </a:lnTo>
                    <a:lnTo>
                      <a:pt x="13364" y="1845"/>
                    </a:lnTo>
                    <a:lnTo>
                      <a:pt x="13369" y="1862"/>
                    </a:lnTo>
                    <a:lnTo>
                      <a:pt x="13381" y="1873"/>
                    </a:lnTo>
                    <a:lnTo>
                      <a:pt x="13393" y="1885"/>
                    </a:lnTo>
                    <a:lnTo>
                      <a:pt x="13407" y="1895"/>
                    </a:lnTo>
                    <a:lnTo>
                      <a:pt x="13423" y="1905"/>
                    </a:lnTo>
                    <a:lnTo>
                      <a:pt x="13443" y="1912"/>
                    </a:lnTo>
                    <a:lnTo>
                      <a:pt x="13453" y="1916"/>
                    </a:lnTo>
                    <a:lnTo>
                      <a:pt x="13465" y="1919"/>
                    </a:lnTo>
                    <a:lnTo>
                      <a:pt x="13478" y="1921"/>
                    </a:lnTo>
                    <a:lnTo>
                      <a:pt x="13492" y="1923"/>
                    </a:lnTo>
                    <a:lnTo>
                      <a:pt x="13508" y="1924"/>
                    </a:lnTo>
                    <a:lnTo>
                      <a:pt x="13524" y="1924"/>
                    </a:lnTo>
                    <a:lnTo>
                      <a:pt x="13524" y="1924"/>
                    </a:lnTo>
                    <a:close/>
                    <a:moveTo>
                      <a:pt x="8857" y="3146"/>
                    </a:moveTo>
                    <a:lnTo>
                      <a:pt x="8858" y="3145"/>
                    </a:lnTo>
                    <a:lnTo>
                      <a:pt x="8860" y="3140"/>
                    </a:lnTo>
                    <a:lnTo>
                      <a:pt x="8864" y="3133"/>
                    </a:lnTo>
                    <a:lnTo>
                      <a:pt x="8869" y="3123"/>
                    </a:lnTo>
                    <a:lnTo>
                      <a:pt x="8877" y="3109"/>
                    </a:lnTo>
                    <a:lnTo>
                      <a:pt x="8885" y="3094"/>
                    </a:lnTo>
                    <a:lnTo>
                      <a:pt x="8893" y="3076"/>
                    </a:lnTo>
                    <a:lnTo>
                      <a:pt x="8904" y="3057"/>
                    </a:lnTo>
                    <a:lnTo>
                      <a:pt x="8916" y="3035"/>
                    </a:lnTo>
                    <a:lnTo>
                      <a:pt x="8928" y="3011"/>
                    </a:lnTo>
                    <a:lnTo>
                      <a:pt x="8942" y="2987"/>
                    </a:lnTo>
                    <a:lnTo>
                      <a:pt x="8956" y="2961"/>
                    </a:lnTo>
                    <a:lnTo>
                      <a:pt x="8971" y="2934"/>
                    </a:lnTo>
                    <a:lnTo>
                      <a:pt x="8987" y="2905"/>
                    </a:lnTo>
                    <a:lnTo>
                      <a:pt x="9021" y="2847"/>
                    </a:lnTo>
                    <a:lnTo>
                      <a:pt x="9057" y="2786"/>
                    </a:lnTo>
                    <a:lnTo>
                      <a:pt x="9094" y="2725"/>
                    </a:lnTo>
                    <a:lnTo>
                      <a:pt x="9134" y="2665"/>
                    </a:lnTo>
                    <a:lnTo>
                      <a:pt x="9173" y="2608"/>
                    </a:lnTo>
                    <a:lnTo>
                      <a:pt x="9192" y="2580"/>
                    </a:lnTo>
                    <a:lnTo>
                      <a:pt x="9212" y="2554"/>
                    </a:lnTo>
                    <a:lnTo>
                      <a:pt x="9232" y="2529"/>
                    </a:lnTo>
                    <a:lnTo>
                      <a:pt x="9250" y="2506"/>
                    </a:lnTo>
                    <a:lnTo>
                      <a:pt x="9270" y="2483"/>
                    </a:lnTo>
                    <a:lnTo>
                      <a:pt x="9288" y="2464"/>
                    </a:lnTo>
                    <a:lnTo>
                      <a:pt x="9307" y="2446"/>
                    </a:lnTo>
                    <a:lnTo>
                      <a:pt x="9325" y="2430"/>
                    </a:lnTo>
                    <a:lnTo>
                      <a:pt x="9345" y="2413"/>
                    </a:lnTo>
                    <a:lnTo>
                      <a:pt x="9367" y="2397"/>
                    </a:lnTo>
                    <a:lnTo>
                      <a:pt x="9412" y="2368"/>
                    </a:lnTo>
                    <a:lnTo>
                      <a:pt x="9460" y="2343"/>
                    </a:lnTo>
                    <a:lnTo>
                      <a:pt x="9509" y="2321"/>
                    </a:lnTo>
                    <a:lnTo>
                      <a:pt x="9559" y="2304"/>
                    </a:lnTo>
                    <a:lnTo>
                      <a:pt x="9607" y="2288"/>
                    </a:lnTo>
                    <a:lnTo>
                      <a:pt x="9656" y="2276"/>
                    </a:lnTo>
                    <a:lnTo>
                      <a:pt x="9702" y="2266"/>
                    </a:lnTo>
                    <a:lnTo>
                      <a:pt x="9747" y="2259"/>
                    </a:lnTo>
                    <a:lnTo>
                      <a:pt x="9787" y="2252"/>
                    </a:lnTo>
                    <a:lnTo>
                      <a:pt x="9806" y="2250"/>
                    </a:lnTo>
                    <a:lnTo>
                      <a:pt x="9823" y="2248"/>
                    </a:lnTo>
                    <a:lnTo>
                      <a:pt x="9840" y="2247"/>
                    </a:lnTo>
                    <a:lnTo>
                      <a:pt x="9855" y="2246"/>
                    </a:lnTo>
                    <a:lnTo>
                      <a:pt x="9869" y="2245"/>
                    </a:lnTo>
                    <a:lnTo>
                      <a:pt x="9881" y="2244"/>
                    </a:lnTo>
                    <a:lnTo>
                      <a:pt x="9891" y="2243"/>
                    </a:lnTo>
                    <a:lnTo>
                      <a:pt x="9901" y="2243"/>
                    </a:lnTo>
                    <a:lnTo>
                      <a:pt x="9908" y="2243"/>
                    </a:lnTo>
                    <a:lnTo>
                      <a:pt x="9913" y="2243"/>
                    </a:lnTo>
                    <a:lnTo>
                      <a:pt x="9916" y="2243"/>
                    </a:lnTo>
                    <a:lnTo>
                      <a:pt x="9917" y="2243"/>
                    </a:lnTo>
                    <a:lnTo>
                      <a:pt x="9916" y="2243"/>
                    </a:lnTo>
                    <a:lnTo>
                      <a:pt x="9913" y="2242"/>
                    </a:lnTo>
                    <a:lnTo>
                      <a:pt x="9909" y="2241"/>
                    </a:lnTo>
                    <a:lnTo>
                      <a:pt x="9903" y="2239"/>
                    </a:lnTo>
                    <a:lnTo>
                      <a:pt x="9895" y="2237"/>
                    </a:lnTo>
                    <a:lnTo>
                      <a:pt x="9886" y="2234"/>
                    </a:lnTo>
                    <a:lnTo>
                      <a:pt x="9876" y="2232"/>
                    </a:lnTo>
                    <a:lnTo>
                      <a:pt x="9865" y="2229"/>
                    </a:lnTo>
                    <a:lnTo>
                      <a:pt x="9851" y="2225"/>
                    </a:lnTo>
                    <a:lnTo>
                      <a:pt x="9837" y="2221"/>
                    </a:lnTo>
                    <a:lnTo>
                      <a:pt x="9821" y="2217"/>
                    </a:lnTo>
                    <a:lnTo>
                      <a:pt x="9805" y="2213"/>
                    </a:lnTo>
                    <a:lnTo>
                      <a:pt x="9770" y="2205"/>
                    </a:lnTo>
                    <a:lnTo>
                      <a:pt x="9730" y="2197"/>
                    </a:lnTo>
                    <a:lnTo>
                      <a:pt x="9688" y="2187"/>
                    </a:lnTo>
                    <a:lnTo>
                      <a:pt x="9643" y="2179"/>
                    </a:lnTo>
                    <a:lnTo>
                      <a:pt x="9596" y="2171"/>
                    </a:lnTo>
                    <a:lnTo>
                      <a:pt x="9549" y="2164"/>
                    </a:lnTo>
                    <a:lnTo>
                      <a:pt x="9500" y="2159"/>
                    </a:lnTo>
                    <a:lnTo>
                      <a:pt x="9452" y="2153"/>
                    </a:lnTo>
                    <a:lnTo>
                      <a:pt x="9403" y="2150"/>
                    </a:lnTo>
                    <a:lnTo>
                      <a:pt x="9356" y="2149"/>
                    </a:lnTo>
                    <a:lnTo>
                      <a:pt x="9320" y="2149"/>
                    </a:lnTo>
                    <a:lnTo>
                      <a:pt x="9286" y="2150"/>
                    </a:lnTo>
                    <a:lnTo>
                      <a:pt x="9252" y="2152"/>
                    </a:lnTo>
                    <a:lnTo>
                      <a:pt x="9219" y="2158"/>
                    </a:lnTo>
                    <a:lnTo>
                      <a:pt x="9188" y="2165"/>
                    </a:lnTo>
                    <a:lnTo>
                      <a:pt x="9173" y="2170"/>
                    </a:lnTo>
                    <a:lnTo>
                      <a:pt x="9158" y="2176"/>
                    </a:lnTo>
                    <a:lnTo>
                      <a:pt x="9145" y="2183"/>
                    </a:lnTo>
                    <a:lnTo>
                      <a:pt x="9132" y="2192"/>
                    </a:lnTo>
                    <a:lnTo>
                      <a:pt x="9118" y="2201"/>
                    </a:lnTo>
                    <a:lnTo>
                      <a:pt x="9107" y="2212"/>
                    </a:lnTo>
                    <a:lnTo>
                      <a:pt x="9100" y="2217"/>
                    </a:lnTo>
                    <a:lnTo>
                      <a:pt x="9092" y="2222"/>
                    </a:lnTo>
                    <a:lnTo>
                      <a:pt x="9078" y="2238"/>
                    </a:lnTo>
                    <a:lnTo>
                      <a:pt x="9064" y="2256"/>
                    </a:lnTo>
                    <a:lnTo>
                      <a:pt x="9051" y="2279"/>
                    </a:lnTo>
                    <a:lnTo>
                      <a:pt x="9039" y="2305"/>
                    </a:lnTo>
                    <a:lnTo>
                      <a:pt x="9025" y="2333"/>
                    </a:lnTo>
                    <a:lnTo>
                      <a:pt x="9014" y="2364"/>
                    </a:lnTo>
                    <a:lnTo>
                      <a:pt x="9002" y="2398"/>
                    </a:lnTo>
                    <a:lnTo>
                      <a:pt x="8990" y="2433"/>
                    </a:lnTo>
                    <a:lnTo>
                      <a:pt x="8980" y="2470"/>
                    </a:lnTo>
                    <a:lnTo>
                      <a:pt x="8970" y="2509"/>
                    </a:lnTo>
                    <a:lnTo>
                      <a:pt x="8959" y="2549"/>
                    </a:lnTo>
                    <a:lnTo>
                      <a:pt x="8941" y="2630"/>
                    </a:lnTo>
                    <a:lnTo>
                      <a:pt x="8923" y="2714"/>
                    </a:lnTo>
                    <a:lnTo>
                      <a:pt x="8909" y="2796"/>
                    </a:lnTo>
                    <a:lnTo>
                      <a:pt x="8901" y="2836"/>
                    </a:lnTo>
                    <a:lnTo>
                      <a:pt x="8895" y="2876"/>
                    </a:lnTo>
                    <a:lnTo>
                      <a:pt x="8889" y="2913"/>
                    </a:lnTo>
                    <a:lnTo>
                      <a:pt x="8884" y="2949"/>
                    </a:lnTo>
                    <a:lnTo>
                      <a:pt x="8879" y="2983"/>
                    </a:lnTo>
                    <a:lnTo>
                      <a:pt x="8875" y="3014"/>
                    </a:lnTo>
                    <a:lnTo>
                      <a:pt x="8870" y="3042"/>
                    </a:lnTo>
                    <a:lnTo>
                      <a:pt x="8867" y="3068"/>
                    </a:lnTo>
                    <a:lnTo>
                      <a:pt x="8864" y="3091"/>
                    </a:lnTo>
                    <a:lnTo>
                      <a:pt x="8861" y="3110"/>
                    </a:lnTo>
                    <a:lnTo>
                      <a:pt x="8860" y="3126"/>
                    </a:lnTo>
                    <a:lnTo>
                      <a:pt x="8859" y="3132"/>
                    </a:lnTo>
                    <a:lnTo>
                      <a:pt x="8858" y="3137"/>
                    </a:lnTo>
                    <a:lnTo>
                      <a:pt x="8858" y="3141"/>
                    </a:lnTo>
                    <a:lnTo>
                      <a:pt x="8858" y="3144"/>
                    </a:lnTo>
                    <a:lnTo>
                      <a:pt x="8857" y="3146"/>
                    </a:lnTo>
                    <a:lnTo>
                      <a:pt x="8857" y="3146"/>
                    </a:lnTo>
                    <a:lnTo>
                      <a:pt x="8857" y="3146"/>
                    </a:lnTo>
                    <a:close/>
                    <a:moveTo>
                      <a:pt x="9387" y="3926"/>
                    </a:moveTo>
                    <a:lnTo>
                      <a:pt x="9389" y="3924"/>
                    </a:lnTo>
                    <a:lnTo>
                      <a:pt x="9393" y="3920"/>
                    </a:lnTo>
                    <a:lnTo>
                      <a:pt x="9399" y="3914"/>
                    </a:lnTo>
                    <a:lnTo>
                      <a:pt x="9407" y="3906"/>
                    </a:lnTo>
                    <a:lnTo>
                      <a:pt x="9418" y="3895"/>
                    </a:lnTo>
                    <a:lnTo>
                      <a:pt x="9430" y="3883"/>
                    </a:lnTo>
                    <a:lnTo>
                      <a:pt x="9443" y="3870"/>
                    </a:lnTo>
                    <a:lnTo>
                      <a:pt x="9457" y="3856"/>
                    </a:lnTo>
                    <a:lnTo>
                      <a:pt x="9488" y="3825"/>
                    </a:lnTo>
                    <a:lnTo>
                      <a:pt x="9519" y="3794"/>
                    </a:lnTo>
                    <a:lnTo>
                      <a:pt x="9548" y="3764"/>
                    </a:lnTo>
                    <a:lnTo>
                      <a:pt x="9561" y="3751"/>
                    </a:lnTo>
                    <a:lnTo>
                      <a:pt x="9573" y="3739"/>
                    </a:lnTo>
                    <a:lnTo>
                      <a:pt x="9597" y="3717"/>
                    </a:lnTo>
                    <a:lnTo>
                      <a:pt x="9620" y="3699"/>
                    </a:lnTo>
                    <a:lnTo>
                      <a:pt x="9641" y="3682"/>
                    </a:lnTo>
                    <a:lnTo>
                      <a:pt x="9659" y="3669"/>
                    </a:lnTo>
                    <a:lnTo>
                      <a:pt x="9676" y="3658"/>
                    </a:lnTo>
                    <a:lnTo>
                      <a:pt x="9682" y="3654"/>
                    </a:lnTo>
                    <a:lnTo>
                      <a:pt x="9688" y="3651"/>
                    </a:lnTo>
                    <a:lnTo>
                      <a:pt x="9692" y="3648"/>
                    </a:lnTo>
                    <a:lnTo>
                      <a:pt x="9696" y="3647"/>
                    </a:lnTo>
                    <a:lnTo>
                      <a:pt x="9698" y="3646"/>
                    </a:lnTo>
                    <a:lnTo>
                      <a:pt x="9698" y="3645"/>
                    </a:lnTo>
                    <a:lnTo>
                      <a:pt x="9699" y="3652"/>
                    </a:lnTo>
                    <a:lnTo>
                      <a:pt x="9700" y="3659"/>
                    </a:lnTo>
                    <a:lnTo>
                      <a:pt x="9702" y="3669"/>
                    </a:lnTo>
                    <a:lnTo>
                      <a:pt x="9705" y="3679"/>
                    </a:lnTo>
                    <a:lnTo>
                      <a:pt x="9714" y="3702"/>
                    </a:lnTo>
                    <a:lnTo>
                      <a:pt x="9719" y="3714"/>
                    </a:lnTo>
                    <a:lnTo>
                      <a:pt x="9726" y="3727"/>
                    </a:lnTo>
                    <a:lnTo>
                      <a:pt x="9733" y="3741"/>
                    </a:lnTo>
                    <a:lnTo>
                      <a:pt x="9743" y="3754"/>
                    </a:lnTo>
                    <a:lnTo>
                      <a:pt x="9753" y="3768"/>
                    </a:lnTo>
                    <a:lnTo>
                      <a:pt x="9764" y="3781"/>
                    </a:lnTo>
                    <a:lnTo>
                      <a:pt x="9777" y="3794"/>
                    </a:lnTo>
                    <a:lnTo>
                      <a:pt x="9791" y="3808"/>
                    </a:lnTo>
                    <a:lnTo>
                      <a:pt x="9807" y="3820"/>
                    </a:lnTo>
                    <a:lnTo>
                      <a:pt x="9823" y="3832"/>
                    </a:lnTo>
                    <a:lnTo>
                      <a:pt x="9846" y="3854"/>
                    </a:lnTo>
                    <a:lnTo>
                      <a:pt x="9869" y="3875"/>
                    </a:lnTo>
                    <a:lnTo>
                      <a:pt x="9889" y="3893"/>
                    </a:lnTo>
                    <a:lnTo>
                      <a:pt x="9910" y="3910"/>
                    </a:lnTo>
                    <a:lnTo>
                      <a:pt x="9929" y="3924"/>
                    </a:lnTo>
                    <a:lnTo>
                      <a:pt x="9947" y="3936"/>
                    </a:lnTo>
                    <a:lnTo>
                      <a:pt x="9964" y="3948"/>
                    </a:lnTo>
                    <a:lnTo>
                      <a:pt x="9979" y="3957"/>
                    </a:lnTo>
                    <a:lnTo>
                      <a:pt x="9993" y="3965"/>
                    </a:lnTo>
                    <a:lnTo>
                      <a:pt x="10005" y="3971"/>
                    </a:lnTo>
                    <a:lnTo>
                      <a:pt x="10016" y="3978"/>
                    </a:lnTo>
                    <a:lnTo>
                      <a:pt x="10025" y="3982"/>
                    </a:lnTo>
                    <a:lnTo>
                      <a:pt x="10032" y="3985"/>
                    </a:lnTo>
                    <a:lnTo>
                      <a:pt x="10037" y="3987"/>
                    </a:lnTo>
                    <a:lnTo>
                      <a:pt x="10040" y="3988"/>
                    </a:lnTo>
                    <a:lnTo>
                      <a:pt x="10041" y="3988"/>
                    </a:lnTo>
                    <a:lnTo>
                      <a:pt x="10040" y="3989"/>
                    </a:lnTo>
                    <a:lnTo>
                      <a:pt x="10037" y="3992"/>
                    </a:lnTo>
                    <a:lnTo>
                      <a:pt x="10033" y="3997"/>
                    </a:lnTo>
                    <a:lnTo>
                      <a:pt x="10027" y="4004"/>
                    </a:lnTo>
                    <a:lnTo>
                      <a:pt x="10018" y="4013"/>
                    </a:lnTo>
                    <a:lnTo>
                      <a:pt x="10010" y="4023"/>
                    </a:lnTo>
                    <a:lnTo>
                      <a:pt x="10001" y="4034"/>
                    </a:lnTo>
                    <a:lnTo>
                      <a:pt x="9990" y="4047"/>
                    </a:lnTo>
                    <a:lnTo>
                      <a:pt x="9980" y="4060"/>
                    </a:lnTo>
                    <a:lnTo>
                      <a:pt x="9970" y="4074"/>
                    </a:lnTo>
                    <a:lnTo>
                      <a:pt x="9949" y="4106"/>
                    </a:lnTo>
                    <a:lnTo>
                      <a:pt x="9932" y="4140"/>
                    </a:lnTo>
                    <a:lnTo>
                      <a:pt x="9923" y="4158"/>
                    </a:lnTo>
                    <a:lnTo>
                      <a:pt x="9917" y="4175"/>
                    </a:lnTo>
                    <a:lnTo>
                      <a:pt x="9895" y="4211"/>
                    </a:lnTo>
                    <a:lnTo>
                      <a:pt x="9876" y="4249"/>
                    </a:lnTo>
                    <a:lnTo>
                      <a:pt x="9859" y="4286"/>
                    </a:lnTo>
                    <a:lnTo>
                      <a:pt x="9853" y="4303"/>
                    </a:lnTo>
                    <a:lnTo>
                      <a:pt x="9847" y="4320"/>
                    </a:lnTo>
                    <a:lnTo>
                      <a:pt x="9841" y="4335"/>
                    </a:lnTo>
                    <a:lnTo>
                      <a:pt x="9837" y="4350"/>
                    </a:lnTo>
                    <a:lnTo>
                      <a:pt x="9833" y="4362"/>
                    </a:lnTo>
                    <a:lnTo>
                      <a:pt x="9828" y="4372"/>
                    </a:lnTo>
                    <a:lnTo>
                      <a:pt x="9826" y="4381"/>
                    </a:lnTo>
                    <a:lnTo>
                      <a:pt x="9824" y="4388"/>
                    </a:lnTo>
                    <a:lnTo>
                      <a:pt x="9823" y="4392"/>
                    </a:lnTo>
                    <a:lnTo>
                      <a:pt x="9823" y="4394"/>
                    </a:lnTo>
                    <a:lnTo>
                      <a:pt x="9823" y="4393"/>
                    </a:lnTo>
                    <a:lnTo>
                      <a:pt x="9826" y="4391"/>
                    </a:lnTo>
                    <a:lnTo>
                      <a:pt x="9829" y="4387"/>
                    </a:lnTo>
                    <a:lnTo>
                      <a:pt x="9835" y="4381"/>
                    </a:lnTo>
                    <a:lnTo>
                      <a:pt x="9841" y="4374"/>
                    </a:lnTo>
                    <a:lnTo>
                      <a:pt x="9848" y="4366"/>
                    </a:lnTo>
                    <a:lnTo>
                      <a:pt x="9856" y="4357"/>
                    </a:lnTo>
                    <a:lnTo>
                      <a:pt x="9867" y="4346"/>
                    </a:lnTo>
                    <a:lnTo>
                      <a:pt x="9877" y="4335"/>
                    </a:lnTo>
                    <a:lnTo>
                      <a:pt x="9889" y="4322"/>
                    </a:lnTo>
                    <a:lnTo>
                      <a:pt x="9903" y="4308"/>
                    </a:lnTo>
                    <a:lnTo>
                      <a:pt x="9917" y="4293"/>
                    </a:lnTo>
                    <a:lnTo>
                      <a:pt x="9948" y="4261"/>
                    </a:lnTo>
                    <a:lnTo>
                      <a:pt x="9983" y="4226"/>
                    </a:lnTo>
                    <a:lnTo>
                      <a:pt x="10021" y="4188"/>
                    </a:lnTo>
                    <a:lnTo>
                      <a:pt x="10062" y="4149"/>
                    </a:lnTo>
                    <a:lnTo>
                      <a:pt x="10106" y="4107"/>
                    </a:lnTo>
                    <a:lnTo>
                      <a:pt x="10153" y="4064"/>
                    </a:lnTo>
                    <a:lnTo>
                      <a:pt x="10200" y="4022"/>
                    </a:lnTo>
                    <a:lnTo>
                      <a:pt x="10250" y="3979"/>
                    </a:lnTo>
                    <a:lnTo>
                      <a:pt x="10301" y="3936"/>
                    </a:lnTo>
                    <a:lnTo>
                      <a:pt x="10353" y="3894"/>
                    </a:lnTo>
                    <a:lnTo>
                      <a:pt x="10429" y="3838"/>
                    </a:lnTo>
                    <a:lnTo>
                      <a:pt x="10505" y="3785"/>
                    </a:lnTo>
                    <a:lnTo>
                      <a:pt x="10578" y="3736"/>
                    </a:lnTo>
                    <a:lnTo>
                      <a:pt x="10651" y="3690"/>
                    </a:lnTo>
                    <a:lnTo>
                      <a:pt x="10720" y="3648"/>
                    </a:lnTo>
                    <a:lnTo>
                      <a:pt x="10787" y="3610"/>
                    </a:lnTo>
                    <a:lnTo>
                      <a:pt x="10819" y="3592"/>
                    </a:lnTo>
                    <a:lnTo>
                      <a:pt x="10851" y="3575"/>
                    </a:lnTo>
                    <a:lnTo>
                      <a:pt x="10881" y="3559"/>
                    </a:lnTo>
                    <a:lnTo>
                      <a:pt x="10910" y="3544"/>
                    </a:lnTo>
                    <a:lnTo>
                      <a:pt x="10938" y="3530"/>
                    </a:lnTo>
                    <a:lnTo>
                      <a:pt x="10965" y="3517"/>
                    </a:lnTo>
                    <a:lnTo>
                      <a:pt x="10990" y="3505"/>
                    </a:lnTo>
                    <a:lnTo>
                      <a:pt x="11014" y="3494"/>
                    </a:lnTo>
                    <a:lnTo>
                      <a:pt x="11036" y="3482"/>
                    </a:lnTo>
                    <a:lnTo>
                      <a:pt x="11057" y="3473"/>
                    </a:lnTo>
                    <a:lnTo>
                      <a:pt x="11076" y="3465"/>
                    </a:lnTo>
                    <a:lnTo>
                      <a:pt x="11094" y="3456"/>
                    </a:lnTo>
                    <a:lnTo>
                      <a:pt x="11110" y="3449"/>
                    </a:lnTo>
                    <a:lnTo>
                      <a:pt x="11123" y="3444"/>
                    </a:lnTo>
                    <a:lnTo>
                      <a:pt x="11135" y="3439"/>
                    </a:lnTo>
                    <a:lnTo>
                      <a:pt x="11146" y="3435"/>
                    </a:lnTo>
                    <a:lnTo>
                      <a:pt x="11153" y="3432"/>
                    </a:lnTo>
                    <a:lnTo>
                      <a:pt x="11159" y="3430"/>
                    </a:lnTo>
                    <a:lnTo>
                      <a:pt x="11162" y="3428"/>
                    </a:lnTo>
                    <a:lnTo>
                      <a:pt x="11163" y="3428"/>
                    </a:lnTo>
                    <a:lnTo>
                      <a:pt x="11162" y="3428"/>
                    </a:lnTo>
                    <a:lnTo>
                      <a:pt x="11158" y="3428"/>
                    </a:lnTo>
                    <a:lnTo>
                      <a:pt x="11151" y="3428"/>
                    </a:lnTo>
                    <a:lnTo>
                      <a:pt x="11142" y="3429"/>
                    </a:lnTo>
                    <a:lnTo>
                      <a:pt x="11131" y="3430"/>
                    </a:lnTo>
                    <a:lnTo>
                      <a:pt x="11118" y="3431"/>
                    </a:lnTo>
                    <a:lnTo>
                      <a:pt x="11102" y="3433"/>
                    </a:lnTo>
                    <a:lnTo>
                      <a:pt x="11086" y="3435"/>
                    </a:lnTo>
                    <a:lnTo>
                      <a:pt x="11067" y="3439"/>
                    </a:lnTo>
                    <a:lnTo>
                      <a:pt x="11048" y="3443"/>
                    </a:lnTo>
                    <a:lnTo>
                      <a:pt x="11027" y="3447"/>
                    </a:lnTo>
                    <a:lnTo>
                      <a:pt x="11005" y="3453"/>
                    </a:lnTo>
                    <a:lnTo>
                      <a:pt x="10984" y="3461"/>
                    </a:lnTo>
                    <a:lnTo>
                      <a:pt x="10961" y="3469"/>
                    </a:lnTo>
                    <a:lnTo>
                      <a:pt x="10937" y="3479"/>
                    </a:lnTo>
                    <a:lnTo>
                      <a:pt x="10914" y="3489"/>
                    </a:lnTo>
                    <a:lnTo>
                      <a:pt x="10892" y="3496"/>
                    </a:lnTo>
                    <a:lnTo>
                      <a:pt x="10872" y="3501"/>
                    </a:lnTo>
                    <a:lnTo>
                      <a:pt x="10853" y="3507"/>
                    </a:lnTo>
                    <a:lnTo>
                      <a:pt x="10837" y="3512"/>
                    </a:lnTo>
                    <a:lnTo>
                      <a:pt x="10823" y="3518"/>
                    </a:lnTo>
                    <a:lnTo>
                      <a:pt x="10810" y="3523"/>
                    </a:lnTo>
                    <a:lnTo>
                      <a:pt x="10799" y="3528"/>
                    </a:lnTo>
                    <a:lnTo>
                      <a:pt x="10789" y="3533"/>
                    </a:lnTo>
                    <a:lnTo>
                      <a:pt x="10781" y="3537"/>
                    </a:lnTo>
                    <a:lnTo>
                      <a:pt x="10775" y="3541"/>
                    </a:lnTo>
                    <a:lnTo>
                      <a:pt x="10769" y="3544"/>
                    </a:lnTo>
                    <a:lnTo>
                      <a:pt x="10765" y="3547"/>
                    </a:lnTo>
                    <a:lnTo>
                      <a:pt x="10762" y="3549"/>
                    </a:lnTo>
                    <a:lnTo>
                      <a:pt x="10760" y="3550"/>
                    </a:lnTo>
                    <a:lnTo>
                      <a:pt x="10759" y="3552"/>
                    </a:lnTo>
                    <a:lnTo>
                      <a:pt x="10759" y="3550"/>
                    </a:lnTo>
                    <a:lnTo>
                      <a:pt x="10759" y="3545"/>
                    </a:lnTo>
                    <a:lnTo>
                      <a:pt x="10757" y="3537"/>
                    </a:lnTo>
                    <a:lnTo>
                      <a:pt x="10756" y="3525"/>
                    </a:lnTo>
                    <a:lnTo>
                      <a:pt x="10754" y="3512"/>
                    </a:lnTo>
                    <a:lnTo>
                      <a:pt x="10751" y="3496"/>
                    </a:lnTo>
                    <a:lnTo>
                      <a:pt x="10748" y="3478"/>
                    </a:lnTo>
                    <a:lnTo>
                      <a:pt x="10743" y="3459"/>
                    </a:lnTo>
                    <a:lnTo>
                      <a:pt x="10736" y="3437"/>
                    </a:lnTo>
                    <a:lnTo>
                      <a:pt x="10728" y="3415"/>
                    </a:lnTo>
                    <a:lnTo>
                      <a:pt x="10717" y="3392"/>
                    </a:lnTo>
                    <a:lnTo>
                      <a:pt x="10706" y="3368"/>
                    </a:lnTo>
                    <a:lnTo>
                      <a:pt x="10691" y="3343"/>
                    </a:lnTo>
                    <a:lnTo>
                      <a:pt x="10675" y="3319"/>
                    </a:lnTo>
                    <a:lnTo>
                      <a:pt x="10655" y="3295"/>
                    </a:lnTo>
                    <a:lnTo>
                      <a:pt x="10634" y="3271"/>
                    </a:lnTo>
                    <a:lnTo>
                      <a:pt x="10615" y="3249"/>
                    </a:lnTo>
                    <a:lnTo>
                      <a:pt x="10597" y="3229"/>
                    </a:lnTo>
                    <a:lnTo>
                      <a:pt x="10579" y="3210"/>
                    </a:lnTo>
                    <a:lnTo>
                      <a:pt x="10560" y="3195"/>
                    </a:lnTo>
                    <a:lnTo>
                      <a:pt x="10542" y="3180"/>
                    </a:lnTo>
                    <a:lnTo>
                      <a:pt x="10523" y="3167"/>
                    </a:lnTo>
                    <a:lnTo>
                      <a:pt x="10506" y="3157"/>
                    </a:lnTo>
                    <a:lnTo>
                      <a:pt x="10489" y="3146"/>
                    </a:lnTo>
                    <a:lnTo>
                      <a:pt x="10474" y="3139"/>
                    </a:lnTo>
                    <a:lnTo>
                      <a:pt x="10460" y="3132"/>
                    </a:lnTo>
                    <a:lnTo>
                      <a:pt x="10447" y="3127"/>
                    </a:lnTo>
                    <a:lnTo>
                      <a:pt x="10436" y="3123"/>
                    </a:lnTo>
                    <a:lnTo>
                      <a:pt x="10427" y="3120"/>
                    </a:lnTo>
                    <a:lnTo>
                      <a:pt x="10421" y="3118"/>
                    </a:lnTo>
                    <a:lnTo>
                      <a:pt x="10417" y="3117"/>
                    </a:lnTo>
                    <a:lnTo>
                      <a:pt x="10416" y="3116"/>
                    </a:lnTo>
                    <a:lnTo>
                      <a:pt x="10416" y="3114"/>
                    </a:lnTo>
                    <a:lnTo>
                      <a:pt x="10418" y="3110"/>
                    </a:lnTo>
                    <a:lnTo>
                      <a:pt x="10419" y="3107"/>
                    </a:lnTo>
                    <a:lnTo>
                      <a:pt x="10422" y="3104"/>
                    </a:lnTo>
                    <a:lnTo>
                      <a:pt x="10426" y="3100"/>
                    </a:lnTo>
                    <a:lnTo>
                      <a:pt x="10431" y="3096"/>
                    </a:lnTo>
                    <a:lnTo>
                      <a:pt x="10437" y="3092"/>
                    </a:lnTo>
                    <a:lnTo>
                      <a:pt x="10446" y="3087"/>
                    </a:lnTo>
                    <a:lnTo>
                      <a:pt x="10456" y="3082"/>
                    </a:lnTo>
                    <a:lnTo>
                      <a:pt x="10468" y="3076"/>
                    </a:lnTo>
                    <a:lnTo>
                      <a:pt x="10482" y="3071"/>
                    </a:lnTo>
                    <a:lnTo>
                      <a:pt x="10499" y="3065"/>
                    </a:lnTo>
                    <a:lnTo>
                      <a:pt x="10518" y="3059"/>
                    </a:lnTo>
                    <a:lnTo>
                      <a:pt x="10540" y="3054"/>
                    </a:lnTo>
                    <a:lnTo>
                      <a:pt x="10562" y="3048"/>
                    </a:lnTo>
                    <a:lnTo>
                      <a:pt x="10584" y="3041"/>
                    </a:lnTo>
                    <a:lnTo>
                      <a:pt x="10604" y="3036"/>
                    </a:lnTo>
                    <a:lnTo>
                      <a:pt x="10622" y="3030"/>
                    </a:lnTo>
                    <a:lnTo>
                      <a:pt x="10639" y="3025"/>
                    </a:lnTo>
                    <a:lnTo>
                      <a:pt x="10654" y="3020"/>
                    </a:lnTo>
                    <a:lnTo>
                      <a:pt x="10668" y="3016"/>
                    </a:lnTo>
                    <a:lnTo>
                      <a:pt x="10680" y="3010"/>
                    </a:lnTo>
                    <a:lnTo>
                      <a:pt x="10691" y="3006"/>
                    </a:lnTo>
                    <a:lnTo>
                      <a:pt x="10701" y="3002"/>
                    </a:lnTo>
                    <a:lnTo>
                      <a:pt x="10709" y="2999"/>
                    </a:lnTo>
                    <a:lnTo>
                      <a:pt x="10715" y="2996"/>
                    </a:lnTo>
                    <a:lnTo>
                      <a:pt x="10720" y="2994"/>
                    </a:lnTo>
                    <a:lnTo>
                      <a:pt x="10724" y="2993"/>
                    </a:lnTo>
                    <a:lnTo>
                      <a:pt x="10727" y="2992"/>
                    </a:lnTo>
                    <a:lnTo>
                      <a:pt x="10728" y="2991"/>
                    </a:lnTo>
                    <a:lnTo>
                      <a:pt x="10723" y="2991"/>
                    </a:lnTo>
                    <a:lnTo>
                      <a:pt x="10718" y="2991"/>
                    </a:lnTo>
                    <a:lnTo>
                      <a:pt x="10710" y="2991"/>
                    </a:lnTo>
                    <a:lnTo>
                      <a:pt x="10702" y="2992"/>
                    </a:lnTo>
                    <a:lnTo>
                      <a:pt x="10690" y="2992"/>
                    </a:lnTo>
                    <a:lnTo>
                      <a:pt x="10679" y="2993"/>
                    </a:lnTo>
                    <a:lnTo>
                      <a:pt x="10665" y="2994"/>
                    </a:lnTo>
                    <a:lnTo>
                      <a:pt x="10650" y="2995"/>
                    </a:lnTo>
                    <a:lnTo>
                      <a:pt x="10634" y="2997"/>
                    </a:lnTo>
                    <a:lnTo>
                      <a:pt x="10615" y="2999"/>
                    </a:lnTo>
                    <a:lnTo>
                      <a:pt x="10595" y="3001"/>
                    </a:lnTo>
                    <a:lnTo>
                      <a:pt x="10576" y="3004"/>
                    </a:lnTo>
                    <a:lnTo>
                      <a:pt x="10554" y="3008"/>
                    </a:lnTo>
                    <a:lnTo>
                      <a:pt x="10530" y="3013"/>
                    </a:lnTo>
                    <a:lnTo>
                      <a:pt x="10507" y="3017"/>
                    </a:lnTo>
                    <a:lnTo>
                      <a:pt x="10482" y="3023"/>
                    </a:lnTo>
                    <a:lnTo>
                      <a:pt x="10428" y="3035"/>
                    </a:lnTo>
                    <a:lnTo>
                      <a:pt x="10371" y="3052"/>
                    </a:lnTo>
                    <a:lnTo>
                      <a:pt x="10312" y="3072"/>
                    </a:lnTo>
                    <a:lnTo>
                      <a:pt x="10281" y="3084"/>
                    </a:lnTo>
                    <a:lnTo>
                      <a:pt x="10250" y="3096"/>
                    </a:lnTo>
                    <a:lnTo>
                      <a:pt x="10217" y="3110"/>
                    </a:lnTo>
                    <a:lnTo>
                      <a:pt x="10185" y="3125"/>
                    </a:lnTo>
                    <a:lnTo>
                      <a:pt x="10150" y="3141"/>
                    </a:lnTo>
                    <a:lnTo>
                      <a:pt x="10117" y="3158"/>
                    </a:lnTo>
                    <a:lnTo>
                      <a:pt x="10083" y="3176"/>
                    </a:lnTo>
                    <a:lnTo>
                      <a:pt x="10048" y="3197"/>
                    </a:lnTo>
                    <a:lnTo>
                      <a:pt x="10014" y="3217"/>
                    </a:lnTo>
                    <a:lnTo>
                      <a:pt x="9979" y="3240"/>
                    </a:lnTo>
                    <a:lnTo>
                      <a:pt x="9944" y="3262"/>
                    </a:lnTo>
                    <a:lnTo>
                      <a:pt x="9911" y="3284"/>
                    </a:lnTo>
                    <a:lnTo>
                      <a:pt x="9878" y="3308"/>
                    </a:lnTo>
                    <a:lnTo>
                      <a:pt x="9846" y="3333"/>
                    </a:lnTo>
                    <a:lnTo>
                      <a:pt x="9785" y="3384"/>
                    </a:lnTo>
                    <a:lnTo>
                      <a:pt x="9728" y="3439"/>
                    </a:lnTo>
                    <a:lnTo>
                      <a:pt x="9676" y="3496"/>
                    </a:lnTo>
                    <a:lnTo>
                      <a:pt x="9651" y="3524"/>
                    </a:lnTo>
                    <a:lnTo>
                      <a:pt x="9627" y="3553"/>
                    </a:lnTo>
                    <a:lnTo>
                      <a:pt x="9604" y="3581"/>
                    </a:lnTo>
                    <a:lnTo>
                      <a:pt x="9583" y="3610"/>
                    </a:lnTo>
                    <a:lnTo>
                      <a:pt x="9562" y="3638"/>
                    </a:lnTo>
                    <a:lnTo>
                      <a:pt x="9542" y="3665"/>
                    </a:lnTo>
                    <a:lnTo>
                      <a:pt x="9524" y="3691"/>
                    </a:lnTo>
                    <a:lnTo>
                      <a:pt x="9507" y="3717"/>
                    </a:lnTo>
                    <a:lnTo>
                      <a:pt x="9491" y="3743"/>
                    </a:lnTo>
                    <a:lnTo>
                      <a:pt x="9475" y="3767"/>
                    </a:lnTo>
                    <a:lnTo>
                      <a:pt x="9462" y="3789"/>
                    </a:lnTo>
                    <a:lnTo>
                      <a:pt x="9449" y="3811"/>
                    </a:lnTo>
                    <a:lnTo>
                      <a:pt x="9437" y="3831"/>
                    </a:lnTo>
                    <a:lnTo>
                      <a:pt x="9427" y="3850"/>
                    </a:lnTo>
                    <a:lnTo>
                      <a:pt x="9418" y="3866"/>
                    </a:lnTo>
                    <a:lnTo>
                      <a:pt x="9409" y="3881"/>
                    </a:lnTo>
                    <a:lnTo>
                      <a:pt x="9403" y="3894"/>
                    </a:lnTo>
                    <a:lnTo>
                      <a:pt x="9397" y="3906"/>
                    </a:lnTo>
                    <a:lnTo>
                      <a:pt x="9393" y="3914"/>
                    </a:lnTo>
                    <a:lnTo>
                      <a:pt x="9390" y="3921"/>
                    </a:lnTo>
                    <a:lnTo>
                      <a:pt x="9388" y="3924"/>
                    </a:lnTo>
                    <a:lnTo>
                      <a:pt x="9387" y="3926"/>
                    </a:lnTo>
                    <a:lnTo>
                      <a:pt x="9387" y="3926"/>
                    </a:lnTo>
                    <a:close/>
                    <a:moveTo>
                      <a:pt x="9231" y="0"/>
                    </a:moveTo>
                    <a:lnTo>
                      <a:pt x="9134" y="1"/>
                    </a:lnTo>
                    <a:lnTo>
                      <a:pt x="9040" y="4"/>
                    </a:lnTo>
                    <a:lnTo>
                      <a:pt x="8947" y="8"/>
                    </a:lnTo>
                    <a:lnTo>
                      <a:pt x="8856" y="15"/>
                    </a:lnTo>
                    <a:lnTo>
                      <a:pt x="8767" y="23"/>
                    </a:lnTo>
                    <a:lnTo>
                      <a:pt x="8680" y="34"/>
                    </a:lnTo>
                    <a:lnTo>
                      <a:pt x="8596" y="46"/>
                    </a:lnTo>
                    <a:lnTo>
                      <a:pt x="8513" y="59"/>
                    </a:lnTo>
                    <a:lnTo>
                      <a:pt x="8433" y="75"/>
                    </a:lnTo>
                    <a:lnTo>
                      <a:pt x="8354" y="91"/>
                    </a:lnTo>
                    <a:lnTo>
                      <a:pt x="8277" y="110"/>
                    </a:lnTo>
                    <a:lnTo>
                      <a:pt x="8202" y="129"/>
                    </a:lnTo>
                    <a:lnTo>
                      <a:pt x="8129" y="150"/>
                    </a:lnTo>
                    <a:lnTo>
                      <a:pt x="8058" y="172"/>
                    </a:lnTo>
                    <a:lnTo>
                      <a:pt x="7989" y="195"/>
                    </a:lnTo>
                    <a:lnTo>
                      <a:pt x="7921" y="219"/>
                    </a:lnTo>
                    <a:lnTo>
                      <a:pt x="7856" y="245"/>
                    </a:lnTo>
                    <a:lnTo>
                      <a:pt x="7792" y="272"/>
                    </a:lnTo>
                    <a:lnTo>
                      <a:pt x="7730" y="298"/>
                    </a:lnTo>
                    <a:lnTo>
                      <a:pt x="7669" y="326"/>
                    </a:lnTo>
                    <a:lnTo>
                      <a:pt x="7610" y="355"/>
                    </a:lnTo>
                    <a:lnTo>
                      <a:pt x="7553" y="385"/>
                    </a:lnTo>
                    <a:lnTo>
                      <a:pt x="7497" y="416"/>
                    </a:lnTo>
                    <a:lnTo>
                      <a:pt x="7444" y="447"/>
                    </a:lnTo>
                    <a:lnTo>
                      <a:pt x="7392" y="478"/>
                    </a:lnTo>
                    <a:lnTo>
                      <a:pt x="7342" y="510"/>
                    </a:lnTo>
                    <a:lnTo>
                      <a:pt x="7293" y="542"/>
                    </a:lnTo>
                    <a:lnTo>
                      <a:pt x="7246" y="575"/>
                    </a:lnTo>
                    <a:lnTo>
                      <a:pt x="7200" y="608"/>
                    </a:lnTo>
                    <a:lnTo>
                      <a:pt x="7157" y="641"/>
                    </a:lnTo>
                    <a:lnTo>
                      <a:pt x="7113" y="675"/>
                    </a:lnTo>
                    <a:lnTo>
                      <a:pt x="7073" y="708"/>
                    </a:lnTo>
                    <a:lnTo>
                      <a:pt x="7034" y="742"/>
                    </a:lnTo>
                    <a:lnTo>
                      <a:pt x="6996" y="775"/>
                    </a:lnTo>
                    <a:lnTo>
                      <a:pt x="6960" y="809"/>
                    </a:lnTo>
                    <a:lnTo>
                      <a:pt x="6924" y="842"/>
                    </a:lnTo>
                    <a:lnTo>
                      <a:pt x="6890" y="875"/>
                    </a:lnTo>
                    <a:lnTo>
                      <a:pt x="6858" y="908"/>
                    </a:lnTo>
                    <a:lnTo>
                      <a:pt x="6827" y="941"/>
                    </a:lnTo>
                    <a:lnTo>
                      <a:pt x="6799" y="973"/>
                    </a:lnTo>
                    <a:lnTo>
                      <a:pt x="6771" y="1005"/>
                    </a:lnTo>
                    <a:lnTo>
                      <a:pt x="6744" y="1036"/>
                    </a:lnTo>
                    <a:lnTo>
                      <a:pt x="6718" y="1067"/>
                    </a:lnTo>
                    <a:lnTo>
                      <a:pt x="6694" y="1097"/>
                    </a:lnTo>
                    <a:lnTo>
                      <a:pt x="6672" y="1127"/>
                    </a:lnTo>
                    <a:lnTo>
                      <a:pt x="6650" y="1154"/>
                    </a:lnTo>
                    <a:lnTo>
                      <a:pt x="6629" y="1182"/>
                    </a:lnTo>
                    <a:lnTo>
                      <a:pt x="6611" y="1209"/>
                    </a:lnTo>
                    <a:lnTo>
                      <a:pt x="6593" y="1235"/>
                    </a:lnTo>
                    <a:lnTo>
                      <a:pt x="6576" y="1259"/>
                    </a:lnTo>
                    <a:lnTo>
                      <a:pt x="6560" y="1283"/>
                    </a:lnTo>
                    <a:lnTo>
                      <a:pt x="6547" y="1306"/>
                    </a:lnTo>
                    <a:lnTo>
                      <a:pt x="6533" y="1327"/>
                    </a:lnTo>
                    <a:lnTo>
                      <a:pt x="6521" y="1347"/>
                    </a:lnTo>
                    <a:lnTo>
                      <a:pt x="6509" y="1365"/>
                    </a:lnTo>
                    <a:lnTo>
                      <a:pt x="6500" y="1383"/>
                    </a:lnTo>
                    <a:lnTo>
                      <a:pt x="6491" y="1399"/>
                    </a:lnTo>
                    <a:lnTo>
                      <a:pt x="6484" y="1414"/>
                    </a:lnTo>
                    <a:lnTo>
                      <a:pt x="6476" y="1426"/>
                    </a:lnTo>
                    <a:lnTo>
                      <a:pt x="6471" y="1438"/>
                    </a:lnTo>
                    <a:lnTo>
                      <a:pt x="6466" y="1447"/>
                    </a:lnTo>
                    <a:lnTo>
                      <a:pt x="6462" y="1454"/>
                    </a:lnTo>
                    <a:lnTo>
                      <a:pt x="6460" y="1460"/>
                    </a:lnTo>
                    <a:lnTo>
                      <a:pt x="6458" y="1464"/>
                    </a:lnTo>
                    <a:lnTo>
                      <a:pt x="6431" y="1476"/>
                    </a:lnTo>
                    <a:lnTo>
                      <a:pt x="6402" y="1487"/>
                    </a:lnTo>
                    <a:lnTo>
                      <a:pt x="6373" y="1496"/>
                    </a:lnTo>
                    <a:lnTo>
                      <a:pt x="6343" y="1506"/>
                    </a:lnTo>
                    <a:lnTo>
                      <a:pt x="6311" y="1513"/>
                    </a:lnTo>
                    <a:lnTo>
                      <a:pt x="6278" y="1519"/>
                    </a:lnTo>
                    <a:lnTo>
                      <a:pt x="6244" y="1523"/>
                    </a:lnTo>
                    <a:lnTo>
                      <a:pt x="6208" y="1526"/>
                    </a:lnTo>
                    <a:lnTo>
                      <a:pt x="6161" y="1540"/>
                    </a:lnTo>
                    <a:lnTo>
                      <a:pt x="6114" y="1557"/>
                    </a:lnTo>
                    <a:lnTo>
                      <a:pt x="6090" y="1567"/>
                    </a:lnTo>
                    <a:lnTo>
                      <a:pt x="6067" y="1579"/>
                    </a:lnTo>
                    <a:lnTo>
                      <a:pt x="6043" y="1591"/>
                    </a:lnTo>
                    <a:lnTo>
                      <a:pt x="6018" y="1604"/>
                    </a:lnTo>
                    <a:lnTo>
                      <a:pt x="5994" y="1619"/>
                    </a:lnTo>
                    <a:lnTo>
                      <a:pt x="5970" y="1634"/>
                    </a:lnTo>
                    <a:lnTo>
                      <a:pt x="5945" y="1651"/>
                    </a:lnTo>
                    <a:lnTo>
                      <a:pt x="5919" y="1668"/>
                    </a:lnTo>
                    <a:lnTo>
                      <a:pt x="5893" y="1688"/>
                    </a:lnTo>
                    <a:lnTo>
                      <a:pt x="5867" y="1708"/>
                    </a:lnTo>
                    <a:lnTo>
                      <a:pt x="5842" y="1729"/>
                    </a:lnTo>
                    <a:lnTo>
                      <a:pt x="5815" y="1752"/>
                    </a:lnTo>
                    <a:lnTo>
                      <a:pt x="5787" y="1776"/>
                    </a:lnTo>
                    <a:lnTo>
                      <a:pt x="5759" y="1801"/>
                    </a:lnTo>
                    <a:lnTo>
                      <a:pt x="5731" y="1828"/>
                    </a:lnTo>
                    <a:lnTo>
                      <a:pt x="5702" y="1856"/>
                    </a:lnTo>
                    <a:lnTo>
                      <a:pt x="5673" y="1886"/>
                    </a:lnTo>
                    <a:lnTo>
                      <a:pt x="5643" y="1917"/>
                    </a:lnTo>
                    <a:lnTo>
                      <a:pt x="5612" y="1948"/>
                    </a:lnTo>
                    <a:lnTo>
                      <a:pt x="5581" y="1981"/>
                    </a:lnTo>
                    <a:lnTo>
                      <a:pt x="5549" y="2017"/>
                    </a:lnTo>
                    <a:lnTo>
                      <a:pt x="5516" y="2054"/>
                    </a:lnTo>
                    <a:lnTo>
                      <a:pt x="5483" y="2092"/>
                    </a:lnTo>
                    <a:lnTo>
                      <a:pt x="5449" y="2131"/>
                    </a:lnTo>
                    <a:lnTo>
                      <a:pt x="5414" y="2172"/>
                    </a:lnTo>
                    <a:lnTo>
                      <a:pt x="5379" y="2215"/>
                    </a:lnTo>
                    <a:lnTo>
                      <a:pt x="5342" y="2260"/>
                    </a:lnTo>
                    <a:lnTo>
                      <a:pt x="5305" y="2305"/>
                    </a:lnTo>
                    <a:lnTo>
                      <a:pt x="4961" y="2368"/>
                    </a:lnTo>
                    <a:lnTo>
                      <a:pt x="4957" y="2368"/>
                    </a:lnTo>
                    <a:lnTo>
                      <a:pt x="4951" y="2368"/>
                    </a:lnTo>
                    <a:lnTo>
                      <a:pt x="4942" y="2369"/>
                    </a:lnTo>
                    <a:lnTo>
                      <a:pt x="4932" y="2370"/>
                    </a:lnTo>
                    <a:lnTo>
                      <a:pt x="4920" y="2371"/>
                    </a:lnTo>
                    <a:lnTo>
                      <a:pt x="4904" y="2373"/>
                    </a:lnTo>
                    <a:lnTo>
                      <a:pt x="4888" y="2375"/>
                    </a:lnTo>
                    <a:lnTo>
                      <a:pt x="4869" y="2378"/>
                    </a:lnTo>
                    <a:lnTo>
                      <a:pt x="4848" y="2380"/>
                    </a:lnTo>
                    <a:lnTo>
                      <a:pt x="4826" y="2384"/>
                    </a:lnTo>
                    <a:lnTo>
                      <a:pt x="4802" y="2387"/>
                    </a:lnTo>
                    <a:lnTo>
                      <a:pt x="4776" y="2391"/>
                    </a:lnTo>
                    <a:lnTo>
                      <a:pt x="4748" y="2397"/>
                    </a:lnTo>
                    <a:lnTo>
                      <a:pt x="4719" y="2402"/>
                    </a:lnTo>
                    <a:lnTo>
                      <a:pt x="4688" y="2407"/>
                    </a:lnTo>
                    <a:lnTo>
                      <a:pt x="4656" y="2413"/>
                    </a:lnTo>
                    <a:lnTo>
                      <a:pt x="4622" y="2419"/>
                    </a:lnTo>
                    <a:lnTo>
                      <a:pt x="4587" y="2426"/>
                    </a:lnTo>
                    <a:lnTo>
                      <a:pt x="4550" y="2435"/>
                    </a:lnTo>
                    <a:lnTo>
                      <a:pt x="4512" y="2443"/>
                    </a:lnTo>
                    <a:lnTo>
                      <a:pt x="4473" y="2451"/>
                    </a:lnTo>
                    <a:lnTo>
                      <a:pt x="4432" y="2460"/>
                    </a:lnTo>
                    <a:lnTo>
                      <a:pt x="4390" y="2471"/>
                    </a:lnTo>
                    <a:lnTo>
                      <a:pt x="4347" y="2481"/>
                    </a:lnTo>
                    <a:lnTo>
                      <a:pt x="4303" y="2492"/>
                    </a:lnTo>
                    <a:lnTo>
                      <a:pt x="4258" y="2505"/>
                    </a:lnTo>
                    <a:lnTo>
                      <a:pt x="4165" y="2530"/>
                    </a:lnTo>
                    <a:lnTo>
                      <a:pt x="4068" y="2558"/>
                    </a:lnTo>
                    <a:lnTo>
                      <a:pt x="3968" y="2590"/>
                    </a:lnTo>
                    <a:lnTo>
                      <a:pt x="3865" y="2624"/>
                    </a:lnTo>
                    <a:lnTo>
                      <a:pt x="3759" y="2662"/>
                    </a:lnTo>
                    <a:lnTo>
                      <a:pt x="3652" y="2702"/>
                    </a:lnTo>
                    <a:lnTo>
                      <a:pt x="3544" y="2747"/>
                    </a:lnTo>
                    <a:lnTo>
                      <a:pt x="3433" y="2795"/>
                    </a:lnTo>
                    <a:lnTo>
                      <a:pt x="3322" y="2846"/>
                    </a:lnTo>
                    <a:lnTo>
                      <a:pt x="3210" y="2901"/>
                    </a:lnTo>
                    <a:lnTo>
                      <a:pt x="3099" y="2960"/>
                    </a:lnTo>
                    <a:lnTo>
                      <a:pt x="2987" y="3023"/>
                    </a:lnTo>
                    <a:lnTo>
                      <a:pt x="2931" y="3056"/>
                    </a:lnTo>
                    <a:lnTo>
                      <a:pt x="2877" y="3090"/>
                    </a:lnTo>
                    <a:lnTo>
                      <a:pt x="2822" y="3125"/>
                    </a:lnTo>
                    <a:lnTo>
                      <a:pt x="2767" y="3161"/>
                    </a:lnTo>
                    <a:lnTo>
                      <a:pt x="2713" y="3198"/>
                    </a:lnTo>
                    <a:lnTo>
                      <a:pt x="2659" y="3236"/>
                    </a:lnTo>
                    <a:lnTo>
                      <a:pt x="2605" y="3275"/>
                    </a:lnTo>
                    <a:lnTo>
                      <a:pt x="2553" y="3315"/>
                    </a:lnTo>
                    <a:lnTo>
                      <a:pt x="2501" y="3358"/>
                    </a:lnTo>
                    <a:lnTo>
                      <a:pt x="2449" y="3400"/>
                    </a:lnTo>
                    <a:lnTo>
                      <a:pt x="2398" y="3444"/>
                    </a:lnTo>
                    <a:lnTo>
                      <a:pt x="2348" y="3489"/>
                    </a:lnTo>
                    <a:lnTo>
                      <a:pt x="2299" y="3536"/>
                    </a:lnTo>
                    <a:lnTo>
                      <a:pt x="2250" y="3583"/>
                    </a:lnTo>
                    <a:lnTo>
                      <a:pt x="2217" y="3616"/>
                    </a:lnTo>
                    <a:lnTo>
                      <a:pt x="2184" y="3650"/>
                    </a:lnTo>
                    <a:lnTo>
                      <a:pt x="2150" y="3687"/>
                    </a:lnTo>
                    <a:lnTo>
                      <a:pt x="2116" y="3725"/>
                    </a:lnTo>
                    <a:lnTo>
                      <a:pt x="2081" y="3764"/>
                    </a:lnTo>
                    <a:lnTo>
                      <a:pt x="2046" y="3805"/>
                    </a:lnTo>
                    <a:lnTo>
                      <a:pt x="1973" y="3888"/>
                    </a:lnTo>
                    <a:lnTo>
                      <a:pt x="1901" y="3975"/>
                    </a:lnTo>
                    <a:lnTo>
                      <a:pt x="1829" y="4063"/>
                    </a:lnTo>
                    <a:lnTo>
                      <a:pt x="1759" y="4151"/>
                    </a:lnTo>
                    <a:lnTo>
                      <a:pt x="1690" y="4236"/>
                    </a:lnTo>
                    <a:lnTo>
                      <a:pt x="1657" y="4278"/>
                    </a:lnTo>
                    <a:lnTo>
                      <a:pt x="1625" y="4320"/>
                    </a:lnTo>
                    <a:lnTo>
                      <a:pt x="1593" y="4360"/>
                    </a:lnTo>
                    <a:lnTo>
                      <a:pt x="1563" y="4399"/>
                    </a:lnTo>
                    <a:lnTo>
                      <a:pt x="1533" y="4436"/>
                    </a:lnTo>
                    <a:lnTo>
                      <a:pt x="1505" y="4472"/>
                    </a:lnTo>
                    <a:lnTo>
                      <a:pt x="1478" y="4506"/>
                    </a:lnTo>
                    <a:lnTo>
                      <a:pt x="1453" y="4538"/>
                    </a:lnTo>
                    <a:lnTo>
                      <a:pt x="1429" y="4568"/>
                    </a:lnTo>
                    <a:lnTo>
                      <a:pt x="1407" y="4596"/>
                    </a:lnTo>
                    <a:lnTo>
                      <a:pt x="1387" y="4621"/>
                    </a:lnTo>
                    <a:lnTo>
                      <a:pt x="1369" y="4644"/>
                    </a:lnTo>
                    <a:lnTo>
                      <a:pt x="1352" y="4664"/>
                    </a:lnTo>
                    <a:lnTo>
                      <a:pt x="1338" y="4681"/>
                    </a:lnTo>
                    <a:lnTo>
                      <a:pt x="1325" y="4695"/>
                    </a:lnTo>
                    <a:lnTo>
                      <a:pt x="1315" y="4705"/>
                    </a:lnTo>
                    <a:lnTo>
                      <a:pt x="1315" y="4699"/>
                    </a:lnTo>
                    <a:lnTo>
                      <a:pt x="1315" y="4689"/>
                    </a:lnTo>
                    <a:lnTo>
                      <a:pt x="1315" y="4678"/>
                    </a:lnTo>
                    <a:lnTo>
                      <a:pt x="1315" y="4666"/>
                    </a:lnTo>
                    <a:lnTo>
                      <a:pt x="1315" y="4651"/>
                    </a:lnTo>
                    <a:lnTo>
                      <a:pt x="1316" y="4636"/>
                    </a:lnTo>
                    <a:lnTo>
                      <a:pt x="1316" y="4618"/>
                    </a:lnTo>
                    <a:lnTo>
                      <a:pt x="1316" y="4599"/>
                    </a:lnTo>
                    <a:lnTo>
                      <a:pt x="1316" y="4579"/>
                    </a:lnTo>
                    <a:lnTo>
                      <a:pt x="1317" y="4558"/>
                    </a:lnTo>
                    <a:lnTo>
                      <a:pt x="1317" y="4535"/>
                    </a:lnTo>
                    <a:lnTo>
                      <a:pt x="1318" y="4511"/>
                    </a:lnTo>
                    <a:lnTo>
                      <a:pt x="1320" y="4462"/>
                    </a:lnTo>
                    <a:lnTo>
                      <a:pt x="1322" y="4410"/>
                    </a:lnTo>
                    <a:lnTo>
                      <a:pt x="1325" y="4356"/>
                    </a:lnTo>
                    <a:lnTo>
                      <a:pt x="1329" y="4300"/>
                    </a:lnTo>
                    <a:lnTo>
                      <a:pt x="1334" y="4244"/>
                    </a:lnTo>
                    <a:lnTo>
                      <a:pt x="1341" y="4189"/>
                    </a:lnTo>
                    <a:lnTo>
                      <a:pt x="1348" y="4135"/>
                    </a:lnTo>
                    <a:lnTo>
                      <a:pt x="1356" y="4083"/>
                    </a:lnTo>
                    <a:lnTo>
                      <a:pt x="1366" y="4033"/>
                    </a:lnTo>
                    <a:lnTo>
                      <a:pt x="1372" y="4011"/>
                    </a:lnTo>
                    <a:lnTo>
                      <a:pt x="1378" y="3988"/>
                    </a:lnTo>
                    <a:lnTo>
                      <a:pt x="1398" y="3917"/>
                    </a:lnTo>
                    <a:lnTo>
                      <a:pt x="1421" y="3848"/>
                    </a:lnTo>
                    <a:lnTo>
                      <a:pt x="1447" y="3779"/>
                    </a:lnTo>
                    <a:lnTo>
                      <a:pt x="1474" y="3711"/>
                    </a:lnTo>
                    <a:lnTo>
                      <a:pt x="1503" y="3644"/>
                    </a:lnTo>
                    <a:lnTo>
                      <a:pt x="1534" y="3578"/>
                    </a:lnTo>
                    <a:lnTo>
                      <a:pt x="1566" y="3512"/>
                    </a:lnTo>
                    <a:lnTo>
                      <a:pt x="1600" y="3446"/>
                    </a:lnTo>
                    <a:lnTo>
                      <a:pt x="1634" y="3381"/>
                    </a:lnTo>
                    <a:lnTo>
                      <a:pt x="1670" y="3316"/>
                    </a:lnTo>
                    <a:lnTo>
                      <a:pt x="1743" y="3186"/>
                    </a:lnTo>
                    <a:lnTo>
                      <a:pt x="1820" y="3054"/>
                    </a:lnTo>
                    <a:lnTo>
                      <a:pt x="1897" y="2921"/>
                    </a:lnTo>
                    <a:lnTo>
                      <a:pt x="1780" y="2979"/>
                    </a:lnTo>
                    <a:lnTo>
                      <a:pt x="1665" y="3037"/>
                    </a:lnTo>
                    <a:lnTo>
                      <a:pt x="1547" y="3096"/>
                    </a:lnTo>
                    <a:lnTo>
                      <a:pt x="1487" y="3127"/>
                    </a:lnTo>
                    <a:lnTo>
                      <a:pt x="1425" y="3158"/>
                    </a:lnTo>
                    <a:lnTo>
                      <a:pt x="1363" y="3191"/>
                    </a:lnTo>
                    <a:lnTo>
                      <a:pt x="1298" y="3224"/>
                    </a:lnTo>
                    <a:lnTo>
                      <a:pt x="1232" y="3259"/>
                    </a:lnTo>
                    <a:lnTo>
                      <a:pt x="1164" y="3296"/>
                    </a:lnTo>
                    <a:lnTo>
                      <a:pt x="1093" y="3334"/>
                    </a:lnTo>
                    <a:lnTo>
                      <a:pt x="1020" y="3374"/>
                    </a:lnTo>
                    <a:lnTo>
                      <a:pt x="944" y="3415"/>
                    </a:lnTo>
                    <a:lnTo>
                      <a:pt x="865" y="3460"/>
                    </a:lnTo>
                    <a:lnTo>
                      <a:pt x="797" y="3496"/>
                    </a:lnTo>
                    <a:lnTo>
                      <a:pt x="731" y="3534"/>
                    </a:lnTo>
                    <a:lnTo>
                      <a:pt x="664" y="3573"/>
                    </a:lnTo>
                    <a:lnTo>
                      <a:pt x="600" y="3615"/>
                    </a:lnTo>
                    <a:lnTo>
                      <a:pt x="538" y="3658"/>
                    </a:lnTo>
                    <a:lnTo>
                      <a:pt x="477" y="3705"/>
                    </a:lnTo>
                    <a:lnTo>
                      <a:pt x="418" y="3754"/>
                    </a:lnTo>
                    <a:lnTo>
                      <a:pt x="362" y="3807"/>
                    </a:lnTo>
                    <a:lnTo>
                      <a:pt x="308" y="3862"/>
                    </a:lnTo>
                    <a:lnTo>
                      <a:pt x="259" y="3921"/>
                    </a:lnTo>
                    <a:lnTo>
                      <a:pt x="211" y="3984"/>
                    </a:lnTo>
                    <a:lnTo>
                      <a:pt x="190" y="4017"/>
                    </a:lnTo>
                    <a:lnTo>
                      <a:pt x="168" y="4051"/>
                    </a:lnTo>
                    <a:lnTo>
                      <a:pt x="148" y="4086"/>
                    </a:lnTo>
                    <a:lnTo>
                      <a:pt x="129" y="4122"/>
                    </a:lnTo>
                    <a:lnTo>
                      <a:pt x="111" y="4159"/>
                    </a:lnTo>
                    <a:lnTo>
                      <a:pt x="94" y="4197"/>
                    </a:lnTo>
                    <a:lnTo>
                      <a:pt x="78" y="4236"/>
                    </a:lnTo>
                    <a:lnTo>
                      <a:pt x="63" y="4277"/>
                    </a:lnTo>
                    <a:lnTo>
                      <a:pt x="49" y="4319"/>
                    </a:lnTo>
                    <a:lnTo>
                      <a:pt x="37" y="4362"/>
                    </a:lnTo>
                    <a:lnTo>
                      <a:pt x="29" y="4394"/>
                    </a:lnTo>
                    <a:lnTo>
                      <a:pt x="21" y="4425"/>
                    </a:lnTo>
                    <a:lnTo>
                      <a:pt x="15" y="4456"/>
                    </a:lnTo>
                    <a:lnTo>
                      <a:pt x="11" y="4485"/>
                    </a:lnTo>
                    <a:lnTo>
                      <a:pt x="3" y="4542"/>
                    </a:lnTo>
                    <a:lnTo>
                      <a:pt x="0" y="4597"/>
                    </a:lnTo>
                    <a:lnTo>
                      <a:pt x="0" y="4649"/>
                    </a:lnTo>
                    <a:lnTo>
                      <a:pt x="3" y="4699"/>
                    </a:lnTo>
                    <a:lnTo>
                      <a:pt x="9" y="4746"/>
                    </a:lnTo>
                    <a:lnTo>
                      <a:pt x="17" y="4790"/>
                    </a:lnTo>
                    <a:lnTo>
                      <a:pt x="30" y="4834"/>
                    </a:lnTo>
                    <a:lnTo>
                      <a:pt x="43" y="4874"/>
                    </a:lnTo>
                    <a:lnTo>
                      <a:pt x="59" y="4913"/>
                    </a:lnTo>
                    <a:lnTo>
                      <a:pt x="77" y="4949"/>
                    </a:lnTo>
                    <a:lnTo>
                      <a:pt x="96" y="4984"/>
                    </a:lnTo>
                    <a:lnTo>
                      <a:pt x="117" y="5018"/>
                    </a:lnTo>
                    <a:lnTo>
                      <a:pt x="139" y="5049"/>
                    </a:lnTo>
                    <a:lnTo>
                      <a:pt x="162" y="5079"/>
                    </a:lnTo>
                    <a:lnTo>
                      <a:pt x="165" y="5104"/>
                    </a:lnTo>
                    <a:lnTo>
                      <a:pt x="169" y="5128"/>
                    </a:lnTo>
                    <a:lnTo>
                      <a:pt x="173" y="5154"/>
                    </a:lnTo>
                    <a:lnTo>
                      <a:pt x="178" y="5182"/>
                    </a:lnTo>
                    <a:lnTo>
                      <a:pt x="191" y="5238"/>
                    </a:lnTo>
                    <a:lnTo>
                      <a:pt x="206" y="5298"/>
                    </a:lnTo>
                    <a:lnTo>
                      <a:pt x="225" y="5360"/>
                    </a:lnTo>
                    <a:lnTo>
                      <a:pt x="246" y="5424"/>
                    </a:lnTo>
                    <a:lnTo>
                      <a:pt x="272" y="5487"/>
                    </a:lnTo>
                    <a:lnTo>
                      <a:pt x="287" y="5519"/>
                    </a:lnTo>
                    <a:lnTo>
                      <a:pt x="302" y="5551"/>
                    </a:lnTo>
                    <a:lnTo>
                      <a:pt x="319" y="5581"/>
                    </a:lnTo>
                    <a:lnTo>
                      <a:pt x="336" y="5612"/>
                    </a:lnTo>
                    <a:lnTo>
                      <a:pt x="356" y="5643"/>
                    </a:lnTo>
                    <a:lnTo>
                      <a:pt x="375" y="5673"/>
                    </a:lnTo>
                    <a:lnTo>
                      <a:pt x="397" y="5702"/>
                    </a:lnTo>
                    <a:lnTo>
                      <a:pt x="420" y="5730"/>
                    </a:lnTo>
                    <a:lnTo>
                      <a:pt x="444" y="5758"/>
                    </a:lnTo>
                    <a:lnTo>
                      <a:pt x="468" y="5784"/>
                    </a:lnTo>
                    <a:lnTo>
                      <a:pt x="495" y="5810"/>
                    </a:lnTo>
                    <a:lnTo>
                      <a:pt x="523" y="5835"/>
                    </a:lnTo>
                    <a:lnTo>
                      <a:pt x="553" y="5858"/>
                    </a:lnTo>
                    <a:lnTo>
                      <a:pt x="584" y="5879"/>
                    </a:lnTo>
                    <a:lnTo>
                      <a:pt x="616" y="5900"/>
                    </a:lnTo>
                    <a:lnTo>
                      <a:pt x="650" y="5918"/>
                    </a:lnTo>
                    <a:lnTo>
                      <a:pt x="686" y="5936"/>
                    </a:lnTo>
                    <a:lnTo>
                      <a:pt x="723" y="5951"/>
                    </a:lnTo>
                    <a:lnTo>
                      <a:pt x="751" y="5963"/>
                    </a:lnTo>
                    <a:lnTo>
                      <a:pt x="779" y="5974"/>
                    </a:lnTo>
                    <a:lnTo>
                      <a:pt x="805" y="5983"/>
                    </a:lnTo>
                    <a:lnTo>
                      <a:pt x="830" y="5992"/>
                    </a:lnTo>
                    <a:lnTo>
                      <a:pt x="877" y="6009"/>
                    </a:lnTo>
                    <a:lnTo>
                      <a:pt x="922" y="6021"/>
                    </a:lnTo>
                    <a:lnTo>
                      <a:pt x="965" y="6032"/>
                    </a:lnTo>
                    <a:lnTo>
                      <a:pt x="1008" y="6039"/>
                    </a:lnTo>
                    <a:lnTo>
                      <a:pt x="1052" y="6043"/>
                    </a:lnTo>
                    <a:lnTo>
                      <a:pt x="1097" y="6045"/>
                    </a:lnTo>
                    <a:lnTo>
                      <a:pt x="1094" y="6086"/>
                    </a:lnTo>
                    <a:lnTo>
                      <a:pt x="1091" y="6129"/>
                    </a:lnTo>
                    <a:lnTo>
                      <a:pt x="1089" y="6173"/>
                    </a:lnTo>
                    <a:lnTo>
                      <a:pt x="1086" y="6218"/>
                    </a:lnTo>
                    <a:lnTo>
                      <a:pt x="1081" y="6311"/>
                    </a:lnTo>
                    <a:lnTo>
                      <a:pt x="1077" y="6408"/>
                    </a:lnTo>
                    <a:lnTo>
                      <a:pt x="1075" y="6507"/>
                    </a:lnTo>
                    <a:lnTo>
                      <a:pt x="1075" y="6609"/>
                    </a:lnTo>
                    <a:lnTo>
                      <a:pt x="1077" y="6714"/>
                    </a:lnTo>
                    <a:lnTo>
                      <a:pt x="1082" y="6821"/>
                    </a:lnTo>
                    <a:lnTo>
                      <a:pt x="1089" y="6928"/>
                    </a:lnTo>
                    <a:lnTo>
                      <a:pt x="1099" y="7035"/>
                    </a:lnTo>
                    <a:lnTo>
                      <a:pt x="1114" y="7143"/>
                    </a:lnTo>
                    <a:lnTo>
                      <a:pt x="1123" y="7197"/>
                    </a:lnTo>
                    <a:lnTo>
                      <a:pt x="1132" y="7250"/>
                    </a:lnTo>
                    <a:lnTo>
                      <a:pt x="1142" y="7304"/>
                    </a:lnTo>
                    <a:lnTo>
                      <a:pt x="1155" y="7356"/>
                    </a:lnTo>
                    <a:lnTo>
                      <a:pt x="1168" y="7410"/>
                    </a:lnTo>
                    <a:lnTo>
                      <a:pt x="1182" y="7461"/>
                    </a:lnTo>
                    <a:lnTo>
                      <a:pt x="1198" y="7514"/>
                    </a:lnTo>
                    <a:lnTo>
                      <a:pt x="1215" y="7564"/>
                    </a:lnTo>
                    <a:lnTo>
                      <a:pt x="1233" y="7616"/>
                    </a:lnTo>
                    <a:lnTo>
                      <a:pt x="1253" y="7665"/>
                    </a:lnTo>
                    <a:lnTo>
                      <a:pt x="1277" y="7727"/>
                    </a:lnTo>
                    <a:lnTo>
                      <a:pt x="1301" y="7789"/>
                    </a:lnTo>
                    <a:lnTo>
                      <a:pt x="1354" y="7912"/>
                    </a:lnTo>
                    <a:lnTo>
                      <a:pt x="1410" y="8037"/>
                    </a:lnTo>
                    <a:lnTo>
                      <a:pt x="1468" y="8161"/>
                    </a:lnTo>
                    <a:lnTo>
                      <a:pt x="1528" y="8282"/>
                    </a:lnTo>
                    <a:lnTo>
                      <a:pt x="1589" y="8402"/>
                    </a:lnTo>
                    <a:lnTo>
                      <a:pt x="1650" y="8518"/>
                    </a:lnTo>
                    <a:lnTo>
                      <a:pt x="1681" y="8576"/>
                    </a:lnTo>
                    <a:lnTo>
                      <a:pt x="1712" y="8631"/>
                    </a:lnTo>
                    <a:lnTo>
                      <a:pt x="1743" y="8686"/>
                    </a:lnTo>
                    <a:lnTo>
                      <a:pt x="1773" y="8741"/>
                    </a:lnTo>
                    <a:lnTo>
                      <a:pt x="1803" y="8793"/>
                    </a:lnTo>
                    <a:lnTo>
                      <a:pt x="1833" y="8844"/>
                    </a:lnTo>
                    <a:lnTo>
                      <a:pt x="1862" y="8893"/>
                    </a:lnTo>
                    <a:lnTo>
                      <a:pt x="1890" y="8941"/>
                    </a:lnTo>
                    <a:lnTo>
                      <a:pt x="1918" y="8988"/>
                    </a:lnTo>
                    <a:lnTo>
                      <a:pt x="1946" y="9033"/>
                    </a:lnTo>
                    <a:lnTo>
                      <a:pt x="1971" y="9075"/>
                    </a:lnTo>
                    <a:lnTo>
                      <a:pt x="1997" y="9117"/>
                    </a:lnTo>
                    <a:lnTo>
                      <a:pt x="2021" y="9156"/>
                    </a:lnTo>
                    <a:lnTo>
                      <a:pt x="2045" y="9193"/>
                    </a:lnTo>
                    <a:lnTo>
                      <a:pt x="2066" y="9227"/>
                    </a:lnTo>
                    <a:lnTo>
                      <a:pt x="2088" y="9260"/>
                    </a:lnTo>
                    <a:lnTo>
                      <a:pt x="2108" y="9290"/>
                    </a:lnTo>
                    <a:lnTo>
                      <a:pt x="2125" y="9317"/>
                    </a:lnTo>
                    <a:lnTo>
                      <a:pt x="2121" y="9342"/>
                    </a:lnTo>
                    <a:lnTo>
                      <a:pt x="2115" y="9371"/>
                    </a:lnTo>
                    <a:lnTo>
                      <a:pt x="2108" y="9404"/>
                    </a:lnTo>
                    <a:lnTo>
                      <a:pt x="2099" y="9439"/>
                    </a:lnTo>
                    <a:lnTo>
                      <a:pt x="2089" y="9477"/>
                    </a:lnTo>
                    <a:lnTo>
                      <a:pt x="2078" y="9518"/>
                    </a:lnTo>
                    <a:lnTo>
                      <a:pt x="2065" y="9562"/>
                    </a:lnTo>
                    <a:lnTo>
                      <a:pt x="2052" y="9607"/>
                    </a:lnTo>
                    <a:lnTo>
                      <a:pt x="2037" y="9653"/>
                    </a:lnTo>
                    <a:lnTo>
                      <a:pt x="2023" y="9703"/>
                    </a:lnTo>
                    <a:lnTo>
                      <a:pt x="2008" y="9752"/>
                    </a:lnTo>
                    <a:lnTo>
                      <a:pt x="1991" y="9804"/>
                    </a:lnTo>
                    <a:lnTo>
                      <a:pt x="1958" y="9908"/>
                    </a:lnTo>
                    <a:lnTo>
                      <a:pt x="1925" y="10014"/>
                    </a:lnTo>
                    <a:lnTo>
                      <a:pt x="1893" y="10119"/>
                    </a:lnTo>
                    <a:lnTo>
                      <a:pt x="1876" y="10170"/>
                    </a:lnTo>
                    <a:lnTo>
                      <a:pt x="1862" y="10221"/>
                    </a:lnTo>
                    <a:lnTo>
                      <a:pt x="1848" y="10270"/>
                    </a:lnTo>
                    <a:lnTo>
                      <a:pt x="1833" y="10319"/>
                    </a:lnTo>
                    <a:lnTo>
                      <a:pt x="1821" y="10365"/>
                    </a:lnTo>
                    <a:lnTo>
                      <a:pt x="1808" y="10409"/>
                    </a:lnTo>
                    <a:lnTo>
                      <a:pt x="1797" y="10452"/>
                    </a:lnTo>
                    <a:lnTo>
                      <a:pt x="1788" y="10492"/>
                    </a:lnTo>
                    <a:lnTo>
                      <a:pt x="1779" y="10528"/>
                    </a:lnTo>
                    <a:lnTo>
                      <a:pt x="1773" y="10562"/>
                    </a:lnTo>
                    <a:lnTo>
                      <a:pt x="1768" y="10593"/>
                    </a:lnTo>
                    <a:lnTo>
                      <a:pt x="1764" y="10620"/>
                    </a:lnTo>
                    <a:lnTo>
                      <a:pt x="1763" y="10644"/>
                    </a:lnTo>
                    <a:lnTo>
                      <a:pt x="1763" y="10654"/>
                    </a:lnTo>
                    <a:lnTo>
                      <a:pt x="1763" y="10664"/>
                    </a:lnTo>
                    <a:lnTo>
                      <a:pt x="1766" y="10683"/>
                    </a:lnTo>
                    <a:lnTo>
                      <a:pt x="1772" y="10704"/>
                    </a:lnTo>
                    <a:lnTo>
                      <a:pt x="1780" y="10724"/>
                    </a:lnTo>
                    <a:lnTo>
                      <a:pt x="1792" y="10745"/>
                    </a:lnTo>
                    <a:lnTo>
                      <a:pt x="1805" y="10766"/>
                    </a:lnTo>
                    <a:lnTo>
                      <a:pt x="1822" y="10786"/>
                    </a:lnTo>
                    <a:lnTo>
                      <a:pt x="1840" y="10807"/>
                    </a:lnTo>
                    <a:lnTo>
                      <a:pt x="1861" y="10829"/>
                    </a:lnTo>
                    <a:lnTo>
                      <a:pt x="1884" y="10849"/>
                    </a:lnTo>
                    <a:lnTo>
                      <a:pt x="1909" y="10870"/>
                    </a:lnTo>
                    <a:lnTo>
                      <a:pt x="1936" y="10891"/>
                    </a:lnTo>
                    <a:lnTo>
                      <a:pt x="1966" y="10912"/>
                    </a:lnTo>
                    <a:lnTo>
                      <a:pt x="1997" y="10933"/>
                    </a:lnTo>
                    <a:lnTo>
                      <a:pt x="2030" y="10954"/>
                    </a:lnTo>
                    <a:lnTo>
                      <a:pt x="2065" y="10975"/>
                    </a:lnTo>
                    <a:lnTo>
                      <a:pt x="2101" y="10995"/>
                    </a:lnTo>
                    <a:lnTo>
                      <a:pt x="2140" y="11015"/>
                    </a:lnTo>
                    <a:lnTo>
                      <a:pt x="2179" y="11036"/>
                    </a:lnTo>
                    <a:lnTo>
                      <a:pt x="2219" y="11055"/>
                    </a:lnTo>
                    <a:lnTo>
                      <a:pt x="2261" y="11076"/>
                    </a:lnTo>
                    <a:lnTo>
                      <a:pt x="2305" y="11095"/>
                    </a:lnTo>
                    <a:lnTo>
                      <a:pt x="2349" y="11114"/>
                    </a:lnTo>
                    <a:lnTo>
                      <a:pt x="2395" y="11133"/>
                    </a:lnTo>
                    <a:lnTo>
                      <a:pt x="2441" y="11152"/>
                    </a:lnTo>
                    <a:lnTo>
                      <a:pt x="2536" y="11188"/>
                    </a:lnTo>
                    <a:lnTo>
                      <a:pt x="2634" y="11223"/>
                    </a:lnTo>
                    <a:lnTo>
                      <a:pt x="2734" y="11256"/>
                    </a:lnTo>
                    <a:lnTo>
                      <a:pt x="2836" y="11287"/>
                    </a:lnTo>
                    <a:lnTo>
                      <a:pt x="2939" y="11316"/>
                    </a:lnTo>
                    <a:lnTo>
                      <a:pt x="3041" y="11342"/>
                    </a:lnTo>
                    <a:lnTo>
                      <a:pt x="3143" y="11367"/>
                    </a:lnTo>
                    <a:lnTo>
                      <a:pt x="3243" y="11389"/>
                    </a:lnTo>
                    <a:lnTo>
                      <a:pt x="3341" y="11407"/>
                    </a:lnTo>
                    <a:lnTo>
                      <a:pt x="3437" y="11424"/>
                    </a:lnTo>
                    <a:lnTo>
                      <a:pt x="3529" y="11436"/>
                    </a:lnTo>
                    <a:lnTo>
                      <a:pt x="3574" y="11441"/>
                    </a:lnTo>
                    <a:lnTo>
                      <a:pt x="3618" y="11445"/>
                    </a:lnTo>
                    <a:lnTo>
                      <a:pt x="3660" y="11449"/>
                    </a:lnTo>
                    <a:lnTo>
                      <a:pt x="3702" y="11452"/>
                    </a:lnTo>
                    <a:lnTo>
                      <a:pt x="3741" y="11453"/>
                    </a:lnTo>
                    <a:lnTo>
                      <a:pt x="3779" y="11453"/>
                    </a:lnTo>
                    <a:lnTo>
                      <a:pt x="3816" y="11453"/>
                    </a:lnTo>
                    <a:lnTo>
                      <a:pt x="3851" y="11452"/>
                    </a:lnTo>
                    <a:lnTo>
                      <a:pt x="3884" y="11449"/>
                    </a:lnTo>
                    <a:lnTo>
                      <a:pt x="3916" y="11445"/>
                    </a:lnTo>
                    <a:lnTo>
                      <a:pt x="3946" y="11440"/>
                    </a:lnTo>
                    <a:lnTo>
                      <a:pt x="3974" y="11435"/>
                    </a:lnTo>
                    <a:lnTo>
                      <a:pt x="4000" y="11428"/>
                    </a:lnTo>
                    <a:lnTo>
                      <a:pt x="4024" y="11420"/>
                    </a:lnTo>
                    <a:lnTo>
                      <a:pt x="4045" y="11410"/>
                    </a:lnTo>
                    <a:lnTo>
                      <a:pt x="4064" y="11400"/>
                    </a:lnTo>
                    <a:lnTo>
                      <a:pt x="4080" y="11389"/>
                    </a:lnTo>
                    <a:lnTo>
                      <a:pt x="4095" y="11376"/>
                    </a:lnTo>
                    <a:lnTo>
                      <a:pt x="4122" y="11347"/>
                    </a:lnTo>
                    <a:lnTo>
                      <a:pt x="4147" y="11317"/>
                    </a:lnTo>
                    <a:lnTo>
                      <a:pt x="4170" y="11287"/>
                    </a:lnTo>
                    <a:lnTo>
                      <a:pt x="4192" y="11256"/>
                    </a:lnTo>
                    <a:lnTo>
                      <a:pt x="4213" y="11224"/>
                    </a:lnTo>
                    <a:lnTo>
                      <a:pt x="4232" y="11192"/>
                    </a:lnTo>
                    <a:lnTo>
                      <a:pt x="4250" y="11159"/>
                    </a:lnTo>
                    <a:lnTo>
                      <a:pt x="4266" y="11126"/>
                    </a:lnTo>
                    <a:lnTo>
                      <a:pt x="4282" y="11093"/>
                    </a:lnTo>
                    <a:lnTo>
                      <a:pt x="4296" y="11060"/>
                    </a:lnTo>
                    <a:lnTo>
                      <a:pt x="4309" y="11027"/>
                    </a:lnTo>
                    <a:lnTo>
                      <a:pt x="4321" y="10994"/>
                    </a:lnTo>
                    <a:lnTo>
                      <a:pt x="4331" y="10961"/>
                    </a:lnTo>
                    <a:lnTo>
                      <a:pt x="4341" y="10928"/>
                    </a:lnTo>
                    <a:lnTo>
                      <a:pt x="4358" y="10862"/>
                    </a:lnTo>
                    <a:lnTo>
                      <a:pt x="4371" y="10799"/>
                    </a:lnTo>
                    <a:lnTo>
                      <a:pt x="4381" y="10737"/>
                    </a:lnTo>
                    <a:lnTo>
                      <a:pt x="4389" y="10677"/>
                    </a:lnTo>
                    <a:lnTo>
                      <a:pt x="4394" y="10621"/>
                    </a:lnTo>
                    <a:lnTo>
                      <a:pt x="4396" y="10595"/>
                    </a:lnTo>
                    <a:lnTo>
                      <a:pt x="4397" y="10569"/>
                    </a:lnTo>
                    <a:lnTo>
                      <a:pt x="4398" y="10544"/>
                    </a:lnTo>
                    <a:lnTo>
                      <a:pt x="4399" y="10521"/>
                    </a:lnTo>
                    <a:lnTo>
                      <a:pt x="4400" y="10498"/>
                    </a:lnTo>
                    <a:lnTo>
                      <a:pt x="4400" y="10477"/>
                    </a:lnTo>
                    <a:lnTo>
                      <a:pt x="4400" y="10458"/>
                    </a:lnTo>
                    <a:lnTo>
                      <a:pt x="4400" y="10439"/>
                    </a:lnTo>
                    <a:lnTo>
                      <a:pt x="4400" y="10376"/>
                    </a:lnTo>
                    <a:lnTo>
                      <a:pt x="4405" y="10369"/>
                    </a:lnTo>
                    <a:lnTo>
                      <a:pt x="4410" y="10359"/>
                    </a:lnTo>
                    <a:lnTo>
                      <a:pt x="4416" y="10346"/>
                    </a:lnTo>
                    <a:lnTo>
                      <a:pt x="4423" y="10332"/>
                    </a:lnTo>
                    <a:lnTo>
                      <a:pt x="4431" y="10315"/>
                    </a:lnTo>
                    <a:lnTo>
                      <a:pt x="4441" y="10295"/>
                    </a:lnTo>
                    <a:lnTo>
                      <a:pt x="4451" y="10274"/>
                    </a:lnTo>
                    <a:lnTo>
                      <a:pt x="4462" y="10251"/>
                    </a:lnTo>
                    <a:lnTo>
                      <a:pt x="4474" y="10227"/>
                    </a:lnTo>
                    <a:lnTo>
                      <a:pt x="4487" y="10200"/>
                    </a:lnTo>
                    <a:lnTo>
                      <a:pt x="4500" y="10173"/>
                    </a:lnTo>
                    <a:lnTo>
                      <a:pt x="4513" y="10146"/>
                    </a:lnTo>
                    <a:lnTo>
                      <a:pt x="4540" y="10087"/>
                    </a:lnTo>
                    <a:lnTo>
                      <a:pt x="4568" y="10026"/>
                    </a:lnTo>
                    <a:lnTo>
                      <a:pt x="4596" y="9964"/>
                    </a:lnTo>
                    <a:lnTo>
                      <a:pt x="4621" y="9904"/>
                    </a:lnTo>
                    <a:lnTo>
                      <a:pt x="4646" y="9845"/>
                    </a:lnTo>
                    <a:lnTo>
                      <a:pt x="4658" y="9817"/>
                    </a:lnTo>
                    <a:lnTo>
                      <a:pt x="4668" y="9789"/>
                    </a:lnTo>
                    <a:lnTo>
                      <a:pt x="4677" y="9763"/>
                    </a:lnTo>
                    <a:lnTo>
                      <a:pt x="4686" y="9739"/>
                    </a:lnTo>
                    <a:lnTo>
                      <a:pt x="4694" y="9716"/>
                    </a:lnTo>
                    <a:lnTo>
                      <a:pt x="4700" y="9694"/>
                    </a:lnTo>
                    <a:lnTo>
                      <a:pt x="4705" y="9675"/>
                    </a:lnTo>
                    <a:lnTo>
                      <a:pt x="4709" y="9657"/>
                    </a:lnTo>
                    <a:lnTo>
                      <a:pt x="4711" y="9642"/>
                    </a:lnTo>
                    <a:lnTo>
                      <a:pt x="4712" y="9628"/>
                    </a:lnTo>
                    <a:lnTo>
                      <a:pt x="4713" y="9604"/>
                    </a:lnTo>
                    <a:lnTo>
                      <a:pt x="4717" y="9576"/>
                    </a:lnTo>
                    <a:lnTo>
                      <a:pt x="4722" y="9546"/>
                    </a:lnTo>
                    <a:lnTo>
                      <a:pt x="4728" y="9512"/>
                    </a:lnTo>
                    <a:lnTo>
                      <a:pt x="4734" y="9476"/>
                    </a:lnTo>
                    <a:lnTo>
                      <a:pt x="4739" y="9436"/>
                    </a:lnTo>
                    <a:lnTo>
                      <a:pt x="4742" y="9394"/>
                    </a:lnTo>
                    <a:lnTo>
                      <a:pt x="4743" y="9348"/>
                    </a:lnTo>
                    <a:lnTo>
                      <a:pt x="4779" y="9366"/>
                    </a:lnTo>
                    <a:lnTo>
                      <a:pt x="4816" y="9382"/>
                    </a:lnTo>
                    <a:lnTo>
                      <a:pt x="4855" y="9398"/>
                    </a:lnTo>
                    <a:lnTo>
                      <a:pt x="4894" y="9412"/>
                    </a:lnTo>
                    <a:lnTo>
                      <a:pt x="4935" y="9426"/>
                    </a:lnTo>
                    <a:lnTo>
                      <a:pt x="4976" y="9439"/>
                    </a:lnTo>
                    <a:lnTo>
                      <a:pt x="5020" y="9450"/>
                    </a:lnTo>
                    <a:lnTo>
                      <a:pt x="5063" y="9462"/>
                    </a:lnTo>
                    <a:lnTo>
                      <a:pt x="5107" y="9471"/>
                    </a:lnTo>
                    <a:lnTo>
                      <a:pt x="5152" y="9479"/>
                    </a:lnTo>
                    <a:lnTo>
                      <a:pt x="5197" y="9486"/>
                    </a:lnTo>
                    <a:lnTo>
                      <a:pt x="5243" y="9493"/>
                    </a:lnTo>
                    <a:lnTo>
                      <a:pt x="5289" y="9498"/>
                    </a:lnTo>
                    <a:lnTo>
                      <a:pt x="5336" y="9502"/>
                    </a:lnTo>
                    <a:lnTo>
                      <a:pt x="5382" y="9504"/>
                    </a:lnTo>
                    <a:lnTo>
                      <a:pt x="5429" y="9504"/>
                    </a:lnTo>
                    <a:lnTo>
                      <a:pt x="5406" y="9540"/>
                    </a:lnTo>
                    <a:lnTo>
                      <a:pt x="5382" y="9575"/>
                    </a:lnTo>
                    <a:lnTo>
                      <a:pt x="5361" y="9613"/>
                    </a:lnTo>
                    <a:lnTo>
                      <a:pt x="5340" y="9652"/>
                    </a:lnTo>
                    <a:lnTo>
                      <a:pt x="5320" y="9694"/>
                    </a:lnTo>
                    <a:lnTo>
                      <a:pt x="5311" y="9717"/>
                    </a:lnTo>
                    <a:lnTo>
                      <a:pt x="5302" y="9741"/>
                    </a:lnTo>
                    <a:lnTo>
                      <a:pt x="5293" y="9765"/>
                    </a:lnTo>
                    <a:lnTo>
                      <a:pt x="5286" y="9791"/>
                    </a:lnTo>
                    <a:lnTo>
                      <a:pt x="5279" y="9819"/>
                    </a:lnTo>
                    <a:lnTo>
                      <a:pt x="5273" y="9847"/>
                    </a:lnTo>
                    <a:lnTo>
                      <a:pt x="5269" y="9894"/>
                    </a:lnTo>
                    <a:lnTo>
                      <a:pt x="5268" y="9942"/>
                    </a:lnTo>
                    <a:lnTo>
                      <a:pt x="5270" y="9991"/>
                    </a:lnTo>
                    <a:lnTo>
                      <a:pt x="5274" y="10041"/>
                    </a:lnTo>
                    <a:lnTo>
                      <a:pt x="5282" y="10091"/>
                    </a:lnTo>
                    <a:lnTo>
                      <a:pt x="5294" y="10142"/>
                    </a:lnTo>
                    <a:lnTo>
                      <a:pt x="5309" y="10195"/>
                    </a:lnTo>
                    <a:lnTo>
                      <a:pt x="5327" y="10249"/>
                    </a:lnTo>
                    <a:lnTo>
                      <a:pt x="5350" y="10303"/>
                    </a:lnTo>
                    <a:lnTo>
                      <a:pt x="5376" y="10359"/>
                    </a:lnTo>
                    <a:lnTo>
                      <a:pt x="5406" y="10415"/>
                    </a:lnTo>
                    <a:lnTo>
                      <a:pt x="5440" y="10473"/>
                    </a:lnTo>
                    <a:lnTo>
                      <a:pt x="5477" y="10533"/>
                    </a:lnTo>
                    <a:lnTo>
                      <a:pt x="5498" y="10564"/>
                    </a:lnTo>
                    <a:lnTo>
                      <a:pt x="5519" y="10594"/>
                    </a:lnTo>
                    <a:lnTo>
                      <a:pt x="5542" y="10625"/>
                    </a:lnTo>
                    <a:lnTo>
                      <a:pt x="5565" y="10656"/>
                    </a:lnTo>
                    <a:lnTo>
                      <a:pt x="5590" y="10687"/>
                    </a:lnTo>
                    <a:lnTo>
                      <a:pt x="5616" y="10719"/>
                    </a:lnTo>
                    <a:lnTo>
                      <a:pt x="5651" y="10763"/>
                    </a:lnTo>
                    <a:lnTo>
                      <a:pt x="5685" y="10805"/>
                    </a:lnTo>
                    <a:lnTo>
                      <a:pt x="5718" y="10846"/>
                    </a:lnTo>
                    <a:lnTo>
                      <a:pt x="5751" y="10886"/>
                    </a:lnTo>
                    <a:lnTo>
                      <a:pt x="5783" y="10924"/>
                    </a:lnTo>
                    <a:lnTo>
                      <a:pt x="5815" y="10962"/>
                    </a:lnTo>
                    <a:lnTo>
                      <a:pt x="5846" y="10998"/>
                    </a:lnTo>
                    <a:lnTo>
                      <a:pt x="5877" y="11033"/>
                    </a:lnTo>
                    <a:lnTo>
                      <a:pt x="5907" y="11067"/>
                    </a:lnTo>
                    <a:lnTo>
                      <a:pt x="5937" y="11100"/>
                    </a:lnTo>
                    <a:lnTo>
                      <a:pt x="5966" y="11131"/>
                    </a:lnTo>
                    <a:lnTo>
                      <a:pt x="5995" y="11162"/>
                    </a:lnTo>
                    <a:lnTo>
                      <a:pt x="6024" y="11190"/>
                    </a:lnTo>
                    <a:lnTo>
                      <a:pt x="6053" y="11218"/>
                    </a:lnTo>
                    <a:lnTo>
                      <a:pt x="6082" y="11244"/>
                    </a:lnTo>
                    <a:lnTo>
                      <a:pt x="6111" y="11269"/>
                    </a:lnTo>
                    <a:lnTo>
                      <a:pt x="6139" y="11292"/>
                    </a:lnTo>
                    <a:lnTo>
                      <a:pt x="6168" y="11315"/>
                    </a:lnTo>
                    <a:lnTo>
                      <a:pt x="6196" y="11335"/>
                    </a:lnTo>
                    <a:lnTo>
                      <a:pt x="6225" y="11354"/>
                    </a:lnTo>
                    <a:lnTo>
                      <a:pt x="6252" y="11372"/>
                    </a:lnTo>
                    <a:lnTo>
                      <a:pt x="6281" y="11388"/>
                    </a:lnTo>
                    <a:lnTo>
                      <a:pt x="6310" y="11403"/>
                    </a:lnTo>
                    <a:lnTo>
                      <a:pt x="6339" y="11417"/>
                    </a:lnTo>
                    <a:lnTo>
                      <a:pt x="6368" y="11428"/>
                    </a:lnTo>
                    <a:lnTo>
                      <a:pt x="6398" y="11438"/>
                    </a:lnTo>
                    <a:lnTo>
                      <a:pt x="6427" y="11448"/>
                    </a:lnTo>
                    <a:lnTo>
                      <a:pt x="6458" y="11455"/>
                    </a:lnTo>
                    <a:lnTo>
                      <a:pt x="6488" y="11460"/>
                    </a:lnTo>
                    <a:lnTo>
                      <a:pt x="6519" y="11464"/>
                    </a:lnTo>
                    <a:lnTo>
                      <a:pt x="6550" y="11466"/>
                    </a:lnTo>
                    <a:lnTo>
                      <a:pt x="6582" y="11467"/>
                    </a:lnTo>
                    <a:lnTo>
                      <a:pt x="6628" y="11466"/>
                    </a:lnTo>
                    <a:lnTo>
                      <a:pt x="6674" y="11460"/>
                    </a:lnTo>
                    <a:lnTo>
                      <a:pt x="6719" y="11452"/>
                    </a:lnTo>
                    <a:lnTo>
                      <a:pt x="6763" y="11440"/>
                    </a:lnTo>
                    <a:lnTo>
                      <a:pt x="6807" y="11427"/>
                    </a:lnTo>
                    <a:lnTo>
                      <a:pt x="6849" y="11410"/>
                    </a:lnTo>
                    <a:lnTo>
                      <a:pt x="6891" y="11391"/>
                    </a:lnTo>
                    <a:lnTo>
                      <a:pt x="6933" y="11370"/>
                    </a:lnTo>
                    <a:lnTo>
                      <a:pt x="6973" y="11348"/>
                    </a:lnTo>
                    <a:lnTo>
                      <a:pt x="7013" y="11323"/>
                    </a:lnTo>
                    <a:lnTo>
                      <a:pt x="7052" y="11297"/>
                    </a:lnTo>
                    <a:lnTo>
                      <a:pt x="7091" y="11270"/>
                    </a:lnTo>
                    <a:lnTo>
                      <a:pt x="7165" y="11214"/>
                    </a:lnTo>
                    <a:lnTo>
                      <a:pt x="7236" y="11156"/>
                    </a:lnTo>
                    <a:lnTo>
                      <a:pt x="7271" y="11131"/>
                    </a:lnTo>
                    <a:lnTo>
                      <a:pt x="7306" y="11105"/>
                    </a:lnTo>
                    <a:lnTo>
                      <a:pt x="7342" y="11076"/>
                    </a:lnTo>
                    <a:lnTo>
                      <a:pt x="7377" y="11047"/>
                    </a:lnTo>
                    <a:lnTo>
                      <a:pt x="7412" y="11018"/>
                    </a:lnTo>
                    <a:lnTo>
                      <a:pt x="7447" y="10989"/>
                    </a:lnTo>
                    <a:lnTo>
                      <a:pt x="7482" y="10962"/>
                    </a:lnTo>
                    <a:lnTo>
                      <a:pt x="7517" y="10938"/>
                    </a:lnTo>
                    <a:lnTo>
                      <a:pt x="7658" y="10820"/>
                    </a:lnTo>
                    <a:lnTo>
                      <a:pt x="7802" y="10703"/>
                    </a:lnTo>
                    <a:lnTo>
                      <a:pt x="7944" y="10583"/>
                    </a:lnTo>
                    <a:lnTo>
                      <a:pt x="8086" y="10462"/>
                    </a:lnTo>
                    <a:lnTo>
                      <a:pt x="8156" y="10401"/>
                    </a:lnTo>
                    <a:lnTo>
                      <a:pt x="8224" y="10338"/>
                    </a:lnTo>
                    <a:lnTo>
                      <a:pt x="8292" y="10274"/>
                    </a:lnTo>
                    <a:lnTo>
                      <a:pt x="8358" y="10210"/>
                    </a:lnTo>
                    <a:lnTo>
                      <a:pt x="8423" y="10145"/>
                    </a:lnTo>
                    <a:lnTo>
                      <a:pt x="8487" y="10078"/>
                    </a:lnTo>
                    <a:lnTo>
                      <a:pt x="8548" y="10010"/>
                    </a:lnTo>
                    <a:lnTo>
                      <a:pt x="8608" y="9941"/>
                    </a:lnTo>
                    <a:lnTo>
                      <a:pt x="8623" y="9921"/>
                    </a:lnTo>
                    <a:lnTo>
                      <a:pt x="8638" y="9900"/>
                    </a:lnTo>
                    <a:lnTo>
                      <a:pt x="8653" y="9878"/>
                    </a:lnTo>
                    <a:lnTo>
                      <a:pt x="8668" y="9855"/>
                    </a:lnTo>
                    <a:lnTo>
                      <a:pt x="8685" y="9831"/>
                    </a:lnTo>
                    <a:lnTo>
                      <a:pt x="8700" y="9807"/>
                    </a:lnTo>
                    <a:lnTo>
                      <a:pt x="8733" y="9754"/>
                    </a:lnTo>
                    <a:lnTo>
                      <a:pt x="8766" y="9698"/>
                    </a:lnTo>
                    <a:lnTo>
                      <a:pt x="8799" y="9638"/>
                    </a:lnTo>
                    <a:lnTo>
                      <a:pt x="8834" y="9575"/>
                    </a:lnTo>
                    <a:lnTo>
                      <a:pt x="8868" y="9510"/>
                    </a:lnTo>
                    <a:lnTo>
                      <a:pt x="8903" y="9442"/>
                    </a:lnTo>
                    <a:lnTo>
                      <a:pt x="8939" y="9372"/>
                    </a:lnTo>
                    <a:lnTo>
                      <a:pt x="8975" y="9300"/>
                    </a:lnTo>
                    <a:lnTo>
                      <a:pt x="9010" y="9227"/>
                    </a:lnTo>
                    <a:lnTo>
                      <a:pt x="9045" y="9153"/>
                    </a:lnTo>
                    <a:lnTo>
                      <a:pt x="9080" y="9076"/>
                    </a:lnTo>
                    <a:lnTo>
                      <a:pt x="9149" y="8924"/>
                    </a:lnTo>
                    <a:lnTo>
                      <a:pt x="9217" y="8770"/>
                    </a:lnTo>
                    <a:lnTo>
                      <a:pt x="9250" y="8694"/>
                    </a:lnTo>
                    <a:lnTo>
                      <a:pt x="9282" y="8619"/>
                    </a:lnTo>
                    <a:lnTo>
                      <a:pt x="9313" y="8545"/>
                    </a:lnTo>
                    <a:lnTo>
                      <a:pt x="9343" y="8473"/>
                    </a:lnTo>
                    <a:lnTo>
                      <a:pt x="9373" y="8402"/>
                    </a:lnTo>
                    <a:lnTo>
                      <a:pt x="9401" y="8333"/>
                    </a:lnTo>
                    <a:lnTo>
                      <a:pt x="9428" y="8266"/>
                    </a:lnTo>
                    <a:lnTo>
                      <a:pt x="9454" y="8201"/>
                    </a:lnTo>
                    <a:lnTo>
                      <a:pt x="9477" y="8139"/>
                    </a:lnTo>
                    <a:lnTo>
                      <a:pt x="9500" y="8081"/>
                    </a:lnTo>
                    <a:lnTo>
                      <a:pt x="9522" y="8026"/>
                    </a:lnTo>
                    <a:lnTo>
                      <a:pt x="9540" y="7974"/>
                    </a:lnTo>
                    <a:lnTo>
                      <a:pt x="9550" y="7951"/>
                    </a:lnTo>
                    <a:lnTo>
                      <a:pt x="9558" y="7927"/>
                    </a:lnTo>
                    <a:lnTo>
                      <a:pt x="9566" y="7905"/>
                    </a:lnTo>
                    <a:lnTo>
                      <a:pt x="9573" y="7884"/>
                    </a:lnTo>
                    <a:lnTo>
                      <a:pt x="9644" y="7942"/>
                    </a:lnTo>
                    <a:lnTo>
                      <a:pt x="9714" y="7999"/>
                    </a:lnTo>
                    <a:lnTo>
                      <a:pt x="9784" y="8055"/>
                    </a:lnTo>
                    <a:lnTo>
                      <a:pt x="9819" y="8080"/>
                    </a:lnTo>
                    <a:lnTo>
                      <a:pt x="9854" y="8106"/>
                    </a:lnTo>
                    <a:lnTo>
                      <a:pt x="9889" y="8130"/>
                    </a:lnTo>
                    <a:lnTo>
                      <a:pt x="9924" y="8153"/>
                    </a:lnTo>
                    <a:lnTo>
                      <a:pt x="9960" y="8175"/>
                    </a:lnTo>
                    <a:lnTo>
                      <a:pt x="9995" y="8195"/>
                    </a:lnTo>
                    <a:lnTo>
                      <a:pt x="10030" y="8213"/>
                    </a:lnTo>
                    <a:lnTo>
                      <a:pt x="10065" y="8231"/>
                    </a:lnTo>
                    <a:lnTo>
                      <a:pt x="10100" y="8245"/>
                    </a:lnTo>
                    <a:lnTo>
                      <a:pt x="10135" y="8258"/>
                    </a:lnTo>
                    <a:lnTo>
                      <a:pt x="10205" y="8281"/>
                    </a:lnTo>
                    <a:lnTo>
                      <a:pt x="10274" y="8304"/>
                    </a:lnTo>
                    <a:lnTo>
                      <a:pt x="10344" y="8324"/>
                    </a:lnTo>
                    <a:lnTo>
                      <a:pt x="10412" y="8343"/>
                    </a:lnTo>
                    <a:lnTo>
                      <a:pt x="10478" y="8359"/>
                    </a:lnTo>
                    <a:lnTo>
                      <a:pt x="10511" y="8366"/>
                    </a:lnTo>
                    <a:lnTo>
                      <a:pt x="10543" y="8372"/>
                    </a:lnTo>
                    <a:lnTo>
                      <a:pt x="10574" y="8376"/>
                    </a:lnTo>
                    <a:lnTo>
                      <a:pt x="10605" y="8380"/>
                    </a:lnTo>
                    <a:lnTo>
                      <a:pt x="10636" y="8382"/>
                    </a:lnTo>
                    <a:lnTo>
                      <a:pt x="10665" y="8382"/>
                    </a:lnTo>
                    <a:lnTo>
                      <a:pt x="10706" y="8382"/>
                    </a:lnTo>
                    <a:lnTo>
                      <a:pt x="10745" y="8380"/>
                    </a:lnTo>
                    <a:lnTo>
                      <a:pt x="10785" y="8377"/>
                    </a:lnTo>
                    <a:lnTo>
                      <a:pt x="10825" y="8372"/>
                    </a:lnTo>
                    <a:lnTo>
                      <a:pt x="10863" y="8367"/>
                    </a:lnTo>
                    <a:lnTo>
                      <a:pt x="10901" y="8359"/>
                    </a:lnTo>
                    <a:lnTo>
                      <a:pt x="10938" y="8351"/>
                    </a:lnTo>
                    <a:lnTo>
                      <a:pt x="10975" y="8342"/>
                    </a:lnTo>
                    <a:lnTo>
                      <a:pt x="11011" y="8331"/>
                    </a:lnTo>
                    <a:lnTo>
                      <a:pt x="11048" y="8318"/>
                    </a:lnTo>
                    <a:lnTo>
                      <a:pt x="11083" y="8305"/>
                    </a:lnTo>
                    <a:lnTo>
                      <a:pt x="11118" y="8290"/>
                    </a:lnTo>
                    <a:lnTo>
                      <a:pt x="11152" y="8274"/>
                    </a:lnTo>
                    <a:lnTo>
                      <a:pt x="11186" y="8258"/>
                    </a:lnTo>
                    <a:lnTo>
                      <a:pt x="11220" y="8239"/>
                    </a:lnTo>
                    <a:lnTo>
                      <a:pt x="11253" y="8218"/>
                    </a:lnTo>
                    <a:lnTo>
                      <a:pt x="11286" y="8198"/>
                    </a:lnTo>
                    <a:lnTo>
                      <a:pt x="11318" y="8175"/>
                    </a:lnTo>
                    <a:lnTo>
                      <a:pt x="11349" y="8151"/>
                    </a:lnTo>
                    <a:lnTo>
                      <a:pt x="11381" y="8127"/>
                    </a:lnTo>
                    <a:lnTo>
                      <a:pt x="11412" y="8101"/>
                    </a:lnTo>
                    <a:lnTo>
                      <a:pt x="11442" y="8073"/>
                    </a:lnTo>
                    <a:lnTo>
                      <a:pt x="11472" y="8044"/>
                    </a:lnTo>
                    <a:lnTo>
                      <a:pt x="11502" y="8014"/>
                    </a:lnTo>
                    <a:lnTo>
                      <a:pt x="11531" y="7982"/>
                    </a:lnTo>
                    <a:lnTo>
                      <a:pt x="11560" y="7951"/>
                    </a:lnTo>
                    <a:lnTo>
                      <a:pt x="11587" y="7917"/>
                    </a:lnTo>
                    <a:lnTo>
                      <a:pt x="11616" y="7882"/>
                    </a:lnTo>
                    <a:lnTo>
                      <a:pt x="11643" y="7844"/>
                    </a:lnTo>
                    <a:lnTo>
                      <a:pt x="11671" y="7807"/>
                    </a:lnTo>
                    <a:lnTo>
                      <a:pt x="11698" y="7768"/>
                    </a:lnTo>
                    <a:lnTo>
                      <a:pt x="11724" y="7728"/>
                    </a:lnTo>
                    <a:lnTo>
                      <a:pt x="11746" y="7693"/>
                    </a:lnTo>
                    <a:lnTo>
                      <a:pt x="11768" y="7658"/>
                    </a:lnTo>
                    <a:lnTo>
                      <a:pt x="11788" y="7623"/>
                    </a:lnTo>
                    <a:lnTo>
                      <a:pt x="11806" y="7589"/>
                    </a:lnTo>
                    <a:lnTo>
                      <a:pt x="11824" y="7555"/>
                    </a:lnTo>
                    <a:lnTo>
                      <a:pt x="11839" y="7522"/>
                    </a:lnTo>
                    <a:lnTo>
                      <a:pt x="11855" y="7490"/>
                    </a:lnTo>
                    <a:lnTo>
                      <a:pt x="11868" y="7459"/>
                    </a:lnTo>
                    <a:lnTo>
                      <a:pt x="11881" y="7429"/>
                    </a:lnTo>
                    <a:lnTo>
                      <a:pt x="11893" y="7401"/>
                    </a:lnTo>
                    <a:lnTo>
                      <a:pt x="11903" y="7373"/>
                    </a:lnTo>
                    <a:lnTo>
                      <a:pt x="11913" y="7347"/>
                    </a:lnTo>
                    <a:lnTo>
                      <a:pt x="11921" y="7322"/>
                    </a:lnTo>
                    <a:lnTo>
                      <a:pt x="11929" y="7300"/>
                    </a:lnTo>
                    <a:lnTo>
                      <a:pt x="11936" y="7279"/>
                    </a:lnTo>
                    <a:lnTo>
                      <a:pt x="11943" y="7260"/>
                    </a:lnTo>
                    <a:lnTo>
                      <a:pt x="12038" y="7282"/>
                    </a:lnTo>
                    <a:lnTo>
                      <a:pt x="12135" y="7302"/>
                    </a:lnTo>
                    <a:lnTo>
                      <a:pt x="12235" y="7317"/>
                    </a:lnTo>
                    <a:lnTo>
                      <a:pt x="12336" y="7330"/>
                    </a:lnTo>
                    <a:lnTo>
                      <a:pt x="12439" y="7341"/>
                    </a:lnTo>
                    <a:lnTo>
                      <a:pt x="12543" y="7348"/>
                    </a:lnTo>
                    <a:lnTo>
                      <a:pt x="12648" y="7352"/>
                    </a:lnTo>
                    <a:lnTo>
                      <a:pt x="12753" y="7354"/>
                    </a:lnTo>
                    <a:lnTo>
                      <a:pt x="12846" y="7354"/>
                    </a:lnTo>
                    <a:lnTo>
                      <a:pt x="12899" y="7353"/>
                    </a:lnTo>
                    <a:lnTo>
                      <a:pt x="12951" y="7351"/>
                    </a:lnTo>
                    <a:lnTo>
                      <a:pt x="13004" y="7347"/>
                    </a:lnTo>
                    <a:lnTo>
                      <a:pt x="13056" y="7341"/>
                    </a:lnTo>
                    <a:lnTo>
                      <a:pt x="13109" y="7334"/>
                    </a:lnTo>
                    <a:lnTo>
                      <a:pt x="13161" y="7324"/>
                    </a:lnTo>
                    <a:lnTo>
                      <a:pt x="13213" y="7314"/>
                    </a:lnTo>
                    <a:lnTo>
                      <a:pt x="13265" y="7303"/>
                    </a:lnTo>
                    <a:lnTo>
                      <a:pt x="13318" y="7288"/>
                    </a:lnTo>
                    <a:lnTo>
                      <a:pt x="13369" y="7274"/>
                    </a:lnTo>
                    <a:lnTo>
                      <a:pt x="13421" y="7257"/>
                    </a:lnTo>
                    <a:lnTo>
                      <a:pt x="13472" y="7239"/>
                    </a:lnTo>
                    <a:lnTo>
                      <a:pt x="13524" y="7219"/>
                    </a:lnTo>
                    <a:lnTo>
                      <a:pt x="13575" y="7198"/>
                    </a:lnTo>
                    <a:lnTo>
                      <a:pt x="13625" y="7175"/>
                    </a:lnTo>
                    <a:lnTo>
                      <a:pt x="13676" y="7151"/>
                    </a:lnTo>
                    <a:lnTo>
                      <a:pt x="13726" y="7125"/>
                    </a:lnTo>
                    <a:lnTo>
                      <a:pt x="13776" y="7099"/>
                    </a:lnTo>
                    <a:lnTo>
                      <a:pt x="13826" y="7070"/>
                    </a:lnTo>
                    <a:lnTo>
                      <a:pt x="13875" y="7040"/>
                    </a:lnTo>
                    <a:lnTo>
                      <a:pt x="13925" y="7009"/>
                    </a:lnTo>
                    <a:lnTo>
                      <a:pt x="13973" y="6976"/>
                    </a:lnTo>
                    <a:lnTo>
                      <a:pt x="14022" y="6942"/>
                    </a:lnTo>
                    <a:lnTo>
                      <a:pt x="14069" y="6907"/>
                    </a:lnTo>
                    <a:lnTo>
                      <a:pt x="14117" y="6870"/>
                    </a:lnTo>
                    <a:lnTo>
                      <a:pt x="14164" y="6832"/>
                    </a:lnTo>
                    <a:lnTo>
                      <a:pt x="14211" y="6792"/>
                    </a:lnTo>
                    <a:lnTo>
                      <a:pt x="14256" y="6752"/>
                    </a:lnTo>
                    <a:lnTo>
                      <a:pt x="14302" y="6709"/>
                    </a:lnTo>
                    <a:lnTo>
                      <a:pt x="14347" y="6666"/>
                    </a:lnTo>
                    <a:lnTo>
                      <a:pt x="14392" y="6621"/>
                    </a:lnTo>
                    <a:lnTo>
                      <a:pt x="14436" y="6574"/>
                    </a:lnTo>
                    <a:lnTo>
                      <a:pt x="14502" y="6500"/>
                    </a:lnTo>
                    <a:lnTo>
                      <a:pt x="14566" y="6424"/>
                    </a:lnTo>
                    <a:lnTo>
                      <a:pt x="14629" y="6345"/>
                    </a:lnTo>
                    <a:lnTo>
                      <a:pt x="14689" y="6264"/>
                    </a:lnTo>
                    <a:lnTo>
                      <a:pt x="14746" y="6181"/>
                    </a:lnTo>
                    <a:lnTo>
                      <a:pt x="14802" y="6095"/>
                    </a:lnTo>
                    <a:lnTo>
                      <a:pt x="14856" y="6008"/>
                    </a:lnTo>
                    <a:lnTo>
                      <a:pt x="14907" y="5918"/>
                    </a:lnTo>
                    <a:lnTo>
                      <a:pt x="14957" y="5826"/>
                    </a:lnTo>
                    <a:lnTo>
                      <a:pt x="15004" y="5732"/>
                    </a:lnTo>
                    <a:lnTo>
                      <a:pt x="15050" y="5636"/>
                    </a:lnTo>
                    <a:lnTo>
                      <a:pt x="15092" y="5539"/>
                    </a:lnTo>
                    <a:lnTo>
                      <a:pt x="15133" y="5439"/>
                    </a:lnTo>
                    <a:lnTo>
                      <a:pt x="15172" y="5337"/>
                    </a:lnTo>
                    <a:lnTo>
                      <a:pt x="15208" y="5234"/>
                    </a:lnTo>
                    <a:lnTo>
                      <a:pt x="15242" y="5129"/>
                    </a:lnTo>
                    <a:lnTo>
                      <a:pt x="15274" y="5023"/>
                    </a:lnTo>
                    <a:lnTo>
                      <a:pt x="15303" y="4914"/>
                    </a:lnTo>
                    <a:lnTo>
                      <a:pt x="15331" y="4804"/>
                    </a:lnTo>
                    <a:lnTo>
                      <a:pt x="15355" y="4693"/>
                    </a:lnTo>
                    <a:lnTo>
                      <a:pt x="15377" y="4579"/>
                    </a:lnTo>
                    <a:lnTo>
                      <a:pt x="15398" y="4464"/>
                    </a:lnTo>
                    <a:lnTo>
                      <a:pt x="15415" y="4348"/>
                    </a:lnTo>
                    <a:lnTo>
                      <a:pt x="15431" y="4230"/>
                    </a:lnTo>
                    <a:lnTo>
                      <a:pt x="15443" y="4111"/>
                    </a:lnTo>
                    <a:lnTo>
                      <a:pt x="15454" y="3990"/>
                    </a:lnTo>
                    <a:lnTo>
                      <a:pt x="15462" y="3868"/>
                    </a:lnTo>
                    <a:lnTo>
                      <a:pt x="15467" y="3745"/>
                    </a:lnTo>
                    <a:lnTo>
                      <a:pt x="15470" y="3621"/>
                    </a:lnTo>
                    <a:lnTo>
                      <a:pt x="15471" y="3496"/>
                    </a:lnTo>
                    <a:lnTo>
                      <a:pt x="15469" y="3369"/>
                    </a:lnTo>
                    <a:lnTo>
                      <a:pt x="15464" y="3240"/>
                    </a:lnTo>
                    <a:lnTo>
                      <a:pt x="15460" y="3150"/>
                    </a:lnTo>
                    <a:lnTo>
                      <a:pt x="15455" y="3060"/>
                    </a:lnTo>
                    <a:lnTo>
                      <a:pt x="15448" y="2971"/>
                    </a:lnTo>
                    <a:lnTo>
                      <a:pt x="15441" y="2885"/>
                    </a:lnTo>
                    <a:lnTo>
                      <a:pt x="15435" y="2799"/>
                    </a:lnTo>
                    <a:lnTo>
                      <a:pt x="15427" y="2716"/>
                    </a:lnTo>
                    <a:lnTo>
                      <a:pt x="15418" y="2633"/>
                    </a:lnTo>
                    <a:lnTo>
                      <a:pt x="15409" y="2553"/>
                    </a:lnTo>
                    <a:lnTo>
                      <a:pt x="15400" y="2475"/>
                    </a:lnTo>
                    <a:lnTo>
                      <a:pt x="15390" y="2397"/>
                    </a:lnTo>
                    <a:lnTo>
                      <a:pt x="15379" y="2321"/>
                    </a:lnTo>
                    <a:lnTo>
                      <a:pt x="15369" y="2246"/>
                    </a:lnTo>
                    <a:lnTo>
                      <a:pt x="15356" y="2174"/>
                    </a:lnTo>
                    <a:lnTo>
                      <a:pt x="15345" y="2102"/>
                    </a:lnTo>
                    <a:lnTo>
                      <a:pt x="15332" y="2032"/>
                    </a:lnTo>
                    <a:lnTo>
                      <a:pt x="15319" y="1964"/>
                    </a:lnTo>
                    <a:lnTo>
                      <a:pt x="15306" y="1897"/>
                    </a:lnTo>
                    <a:lnTo>
                      <a:pt x="15291" y="1832"/>
                    </a:lnTo>
                    <a:lnTo>
                      <a:pt x="15277" y="1768"/>
                    </a:lnTo>
                    <a:lnTo>
                      <a:pt x="15261" y="1705"/>
                    </a:lnTo>
                    <a:lnTo>
                      <a:pt x="15247" y="1645"/>
                    </a:lnTo>
                    <a:lnTo>
                      <a:pt x="15231" y="1585"/>
                    </a:lnTo>
                    <a:lnTo>
                      <a:pt x="15214" y="1527"/>
                    </a:lnTo>
                    <a:lnTo>
                      <a:pt x="15197" y="1471"/>
                    </a:lnTo>
                    <a:lnTo>
                      <a:pt x="15181" y="1415"/>
                    </a:lnTo>
                    <a:lnTo>
                      <a:pt x="15163" y="1361"/>
                    </a:lnTo>
                    <a:lnTo>
                      <a:pt x="15146" y="1310"/>
                    </a:lnTo>
                    <a:lnTo>
                      <a:pt x="15127" y="1258"/>
                    </a:lnTo>
                    <a:lnTo>
                      <a:pt x="15109" y="1210"/>
                    </a:lnTo>
                    <a:lnTo>
                      <a:pt x="15090" y="1162"/>
                    </a:lnTo>
                    <a:lnTo>
                      <a:pt x="15071" y="1115"/>
                    </a:lnTo>
                    <a:lnTo>
                      <a:pt x="15051" y="1071"/>
                    </a:lnTo>
                    <a:lnTo>
                      <a:pt x="15031" y="1027"/>
                    </a:lnTo>
                    <a:lnTo>
                      <a:pt x="15011" y="985"/>
                    </a:lnTo>
                    <a:lnTo>
                      <a:pt x="14991" y="944"/>
                    </a:lnTo>
                    <a:lnTo>
                      <a:pt x="14969" y="905"/>
                    </a:lnTo>
                    <a:lnTo>
                      <a:pt x="14949" y="867"/>
                    </a:lnTo>
                    <a:lnTo>
                      <a:pt x="14927" y="831"/>
                    </a:lnTo>
                    <a:lnTo>
                      <a:pt x="14905" y="796"/>
                    </a:lnTo>
                    <a:lnTo>
                      <a:pt x="14884" y="763"/>
                    </a:lnTo>
                    <a:lnTo>
                      <a:pt x="14862" y="731"/>
                    </a:lnTo>
                    <a:lnTo>
                      <a:pt x="14839" y="700"/>
                    </a:lnTo>
                    <a:lnTo>
                      <a:pt x="14817" y="670"/>
                    </a:lnTo>
                    <a:lnTo>
                      <a:pt x="14794" y="642"/>
                    </a:lnTo>
                    <a:lnTo>
                      <a:pt x="14771" y="617"/>
                    </a:lnTo>
                    <a:lnTo>
                      <a:pt x="14748" y="591"/>
                    </a:lnTo>
                    <a:lnTo>
                      <a:pt x="14725" y="567"/>
                    </a:lnTo>
                    <a:lnTo>
                      <a:pt x="14702" y="546"/>
                    </a:lnTo>
                    <a:lnTo>
                      <a:pt x="14678" y="524"/>
                    </a:lnTo>
                    <a:lnTo>
                      <a:pt x="14654" y="504"/>
                    </a:lnTo>
                    <a:lnTo>
                      <a:pt x="14630" y="487"/>
                    </a:lnTo>
                    <a:lnTo>
                      <a:pt x="14606" y="469"/>
                    </a:lnTo>
                    <a:lnTo>
                      <a:pt x="14582" y="454"/>
                    </a:lnTo>
                    <a:lnTo>
                      <a:pt x="14557" y="440"/>
                    </a:lnTo>
                    <a:lnTo>
                      <a:pt x="14534" y="427"/>
                    </a:lnTo>
                    <a:lnTo>
                      <a:pt x="14509" y="416"/>
                    </a:lnTo>
                    <a:lnTo>
                      <a:pt x="14484" y="405"/>
                    </a:lnTo>
                    <a:lnTo>
                      <a:pt x="14459" y="397"/>
                    </a:lnTo>
                    <a:lnTo>
                      <a:pt x="14435" y="390"/>
                    </a:lnTo>
                    <a:lnTo>
                      <a:pt x="14410" y="384"/>
                    </a:lnTo>
                    <a:lnTo>
                      <a:pt x="14385" y="380"/>
                    </a:lnTo>
                    <a:lnTo>
                      <a:pt x="14360" y="376"/>
                    </a:lnTo>
                    <a:lnTo>
                      <a:pt x="14336" y="374"/>
                    </a:lnTo>
                    <a:lnTo>
                      <a:pt x="14311" y="374"/>
                    </a:lnTo>
                    <a:lnTo>
                      <a:pt x="14280" y="374"/>
                    </a:lnTo>
                    <a:lnTo>
                      <a:pt x="14251" y="377"/>
                    </a:lnTo>
                    <a:lnTo>
                      <a:pt x="14223" y="381"/>
                    </a:lnTo>
                    <a:lnTo>
                      <a:pt x="14170" y="393"/>
                    </a:lnTo>
                    <a:lnTo>
                      <a:pt x="14121" y="409"/>
                    </a:lnTo>
                    <a:lnTo>
                      <a:pt x="14074" y="428"/>
                    </a:lnTo>
                    <a:lnTo>
                      <a:pt x="14031" y="450"/>
                    </a:lnTo>
                    <a:lnTo>
                      <a:pt x="13990" y="473"/>
                    </a:lnTo>
                    <a:lnTo>
                      <a:pt x="13953" y="500"/>
                    </a:lnTo>
                    <a:lnTo>
                      <a:pt x="13917" y="529"/>
                    </a:lnTo>
                    <a:lnTo>
                      <a:pt x="13885" y="559"/>
                    </a:lnTo>
                    <a:lnTo>
                      <a:pt x="13855" y="590"/>
                    </a:lnTo>
                    <a:lnTo>
                      <a:pt x="13828" y="622"/>
                    </a:lnTo>
                    <a:lnTo>
                      <a:pt x="13802" y="654"/>
                    </a:lnTo>
                    <a:lnTo>
                      <a:pt x="13779" y="686"/>
                    </a:lnTo>
                    <a:lnTo>
                      <a:pt x="13757" y="718"/>
                    </a:lnTo>
                    <a:lnTo>
                      <a:pt x="13737" y="748"/>
                    </a:lnTo>
                    <a:lnTo>
                      <a:pt x="13719" y="778"/>
                    </a:lnTo>
                    <a:lnTo>
                      <a:pt x="13706" y="803"/>
                    </a:lnTo>
                    <a:lnTo>
                      <a:pt x="13690" y="829"/>
                    </a:lnTo>
                    <a:lnTo>
                      <a:pt x="13674" y="857"/>
                    </a:lnTo>
                    <a:lnTo>
                      <a:pt x="13656" y="883"/>
                    </a:lnTo>
                    <a:lnTo>
                      <a:pt x="13639" y="909"/>
                    </a:lnTo>
                    <a:lnTo>
                      <a:pt x="13622" y="932"/>
                    </a:lnTo>
                    <a:lnTo>
                      <a:pt x="13615" y="942"/>
                    </a:lnTo>
                    <a:lnTo>
                      <a:pt x="13607" y="951"/>
                    </a:lnTo>
                    <a:lnTo>
                      <a:pt x="13600" y="959"/>
                    </a:lnTo>
                    <a:lnTo>
                      <a:pt x="13594" y="966"/>
                    </a:lnTo>
                    <a:lnTo>
                      <a:pt x="13559" y="987"/>
                    </a:lnTo>
                    <a:lnTo>
                      <a:pt x="13524" y="1007"/>
                    </a:lnTo>
                    <a:lnTo>
                      <a:pt x="13489" y="1025"/>
                    </a:lnTo>
                    <a:lnTo>
                      <a:pt x="13454" y="1040"/>
                    </a:lnTo>
                    <a:lnTo>
                      <a:pt x="13419" y="1053"/>
                    </a:lnTo>
                    <a:lnTo>
                      <a:pt x="13384" y="1067"/>
                    </a:lnTo>
                    <a:lnTo>
                      <a:pt x="13314" y="1090"/>
                    </a:lnTo>
                    <a:lnTo>
                      <a:pt x="13266" y="1112"/>
                    </a:lnTo>
                    <a:lnTo>
                      <a:pt x="13214" y="1134"/>
                    </a:lnTo>
                    <a:lnTo>
                      <a:pt x="13162" y="1157"/>
                    </a:lnTo>
                    <a:lnTo>
                      <a:pt x="13135" y="1170"/>
                    </a:lnTo>
                    <a:lnTo>
                      <a:pt x="13107" y="1183"/>
                    </a:lnTo>
                    <a:lnTo>
                      <a:pt x="13079" y="1199"/>
                    </a:lnTo>
                    <a:lnTo>
                      <a:pt x="13051" y="1216"/>
                    </a:lnTo>
                    <a:lnTo>
                      <a:pt x="13022" y="1235"/>
                    </a:lnTo>
                    <a:lnTo>
                      <a:pt x="12993" y="1256"/>
                    </a:lnTo>
                    <a:lnTo>
                      <a:pt x="12965" y="1280"/>
                    </a:lnTo>
                    <a:lnTo>
                      <a:pt x="12936" y="1307"/>
                    </a:lnTo>
                    <a:lnTo>
                      <a:pt x="12907" y="1337"/>
                    </a:lnTo>
                    <a:lnTo>
                      <a:pt x="12878" y="1371"/>
                    </a:lnTo>
                    <a:lnTo>
                      <a:pt x="12858" y="1391"/>
                    </a:lnTo>
                    <a:lnTo>
                      <a:pt x="12840" y="1412"/>
                    </a:lnTo>
                    <a:lnTo>
                      <a:pt x="12823" y="1433"/>
                    </a:lnTo>
                    <a:lnTo>
                      <a:pt x="12809" y="1455"/>
                    </a:lnTo>
                    <a:lnTo>
                      <a:pt x="12795" y="1477"/>
                    </a:lnTo>
                    <a:lnTo>
                      <a:pt x="12783" y="1499"/>
                    </a:lnTo>
                    <a:lnTo>
                      <a:pt x="12772" y="1522"/>
                    </a:lnTo>
                    <a:lnTo>
                      <a:pt x="12762" y="1545"/>
                    </a:lnTo>
                    <a:lnTo>
                      <a:pt x="12754" y="1568"/>
                    </a:lnTo>
                    <a:lnTo>
                      <a:pt x="12747" y="1591"/>
                    </a:lnTo>
                    <a:lnTo>
                      <a:pt x="12741" y="1615"/>
                    </a:lnTo>
                    <a:lnTo>
                      <a:pt x="12735" y="1638"/>
                    </a:lnTo>
                    <a:lnTo>
                      <a:pt x="12729" y="1688"/>
                    </a:lnTo>
                    <a:lnTo>
                      <a:pt x="12725" y="1736"/>
                    </a:lnTo>
                    <a:lnTo>
                      <a:pt x="12726" y="1787"/>
                    </a:lnTo>
                    <a:lnTo>
                      <a:pt x="12728" y="1837"/>
                    </a:lnTo>
                    <a:lnTo>
                      <a:pt x="12734" y="1889"/>
                    </a:lnTo>
                    <a:lnTo>
                      <a:pt x="12742" y="1940"/>
                    </a:lnTo>
                    <a:lnTo>
                      <a:pt x="12751" y="1992"/>
                    </a:lnTo>
                    <a:lnTo>
                      <a:pt x="12761" y="2044"/>
                    </a:lnTo>
                    <a:lnTo>
                      <a:pt x="12784" y="2149"/>
                    </a:lnTo>
                    <a:lnTo>
                      <a:pt x="12795" y="2203"/>
                    </a:lnTo>
                    <a:lnTo>
                      <a:pt x="12809" y="2260"/>
                    </a:lnTo>
                    <a:lnTo>
                      <a:pt x="12821" y="2318"/>
                    </a:lnTo>
                    <a:lnTo>
                      <a:pt x="12835" y="2379"/>
                    </a:lnTo>
                    <a:lnTo>
                      <a:pt x="12847" y="2444"/>
                    </a:lnTo>
                    <a:lnTo>
                      <a:pt x="12859" y="2511"/>
                    </a:lnTo>
                    <a:lnTo>
                      <a:pt x="12871" y="2582"/>
                    </a:lnTo>
                    <a:lnTo>
                      <a:pt x="12881" y="2656"/>
                    </a:lnTo>
                    <a:lnTo>
                      <a:pt x="12891" y="2733"/>
                    </a:lnTo>
                    <a:lnTo>
                      <a:pt x="12900" y="2815"/>
                    </a:lnTo>
                    <a:lnTo>
                      <a:pt x="12903" y="2858"/>
                    </a:lnTo>
                    <a:lnTo>
                      <a:pt x="12906" y="2901"/>
                    </a:lnTo>
                    <a:lnTo>
                      <a:pt x="12909" y="2946"/>
                    </a:lnTo>
                    <a:lnTo>
                      <a:pt x="12911" y="2991"/>
                    </a:lnTo>
                    <a:lnTo>
                      <a:pt x="12913" y="3037"/>
                    </a:lnTo>
                    <a:lnTo>
                      <a:pt x="12914" y="3085"/>
                    </a:lnTo>
                    <a:lnTo>
                      <a:pt x="12915" y="3134"/>
                    </a:lnTo>
                    <a:lnTo>
                      <a:pt x="12915" y="3184"/>
                    </a:lnTo>
                    <a:lnTo>
                      <a:pt x="12914" y="3235"/>
                    </a:lnTo>
                    <a:lnTo>
                      <a:pt x="12913" y="3288"/>
                    </a:lnTo>
                    <a:lnTo>
                      <a:pt x="12911" y="3341"/>
                    </a:lnTo>
                    <a:lnTo>
                      <a:pt x="12909" y="3396"/>
                    </a:lnTo>
                    <a:lnTo>
                      <a:pt x="12901" y="3396"/>
                    </a:lnTo>
                    <a:lnTo>
                      <a:pt x="12890" y="3396"/>
                    </a:lnTo>
                    <a:lnTo>
                      <a:pt x="12869" y="3392"/>
                    </a:lnTo>
                    <a:lnTo>
                      <a:pt x="12843" y="3384"/>
                    </a:lnTo>
                    <a:lnTo>
                      <a:pt x="12815" y="3375"/>
                    </a:lnTo>
                    <a:lnTo>
                      <a:pt x="12785" y="3362"/>
                    </a:lnTo>
                    <a:lnTo>
                      <a:pt x="12754" y="3345"/>
                    </a:lnTo>
                    <a:lnTo>
                      <a:pt x="12722" y="3326"/>
                    </a:lnTo>
                    <a:lnTo>
                      <a:pt x="12690" y="3303"/>
                    </a:lnTo>
                    <a:lnTo>
                      <a:pt x="12690" y="3302"/>
                    </a:lnTo>
                    <a:lnTo>
                      <a:pt x="12688" y="3300"/>
                    </a:lnTo>
                    <a:lnTo>
                      <a:pt x="12685" y="3296"/>
                    </a:lnTo>
                    <a:lnTo>
                      <a:pt x="12681" y="3291"/>
                    </a:lnTo>
                    <a:lnTo>
                      <a:pt x="12676" y="3284"/>
                    </a:lnTo>
                    <a:lnTo>
                      <a:pt x="12669" y="3276"/>
                    </a:lnTo>
                    <a:lnTo>
                      <a:pt x="12662" y="3268"/>
                    </a:lnTo>
                    <a:lnTo>
                      <a:pt x="12654" y="3258"/>
                    </a:lnTo>
                    <a:lnTo>
                      <a:pt x="12636" y="3236"/>
                    </a:lnTo>
                    <a:lnTo>
                      <a:pt x="12615" y="3210"/>
                    </a:lnTo>
                    <a:lnTo>
                      <a:pt x="12591" y="3184"/>
                    </a:lnTo>
                    <a:lnTo>
                      <a:pt x="12566" y="3155"/>
                    </a:lnTo>
                    <a:lnTo>
                      <a:pt x="12539" y="3125"/>
                    </a:lnTo>
                    <a:lnTo>
                      <a:pt x="12511" y="3096"/>
                    </a:lnTo>
                    <a:lnTo>
                      <a:pt x="12482" y="3067"/>
                    </a:lnTo>
                    <a:lnTo>
                      <a:pt x="12454" y="3039"/>
                    </a:lnTo>
                    <a:lnTo>
                      <a:pt x="12426" y="3015"/>
                    </a:lnTo>
                    <a:lnTo>
                      <a:pt x="12398" y="2992"/>
                    </a:lnTo>
                    <a:lnTo>
                      <a:pt x="12384" y="2983"/>
                    </a:lnTo>
                    <a:lnTo>
                      <a:pt x="12372" y="2973"/>
                    </a:lnTo>
                    <a:lnTo>
                      <a:pt x="12360" y="2966"/>
                    </a:lnTo>
                    <a:lnTo>
                      <a:pt x="12347" y="2960"/>
                    </a:lnTo>
                    <a:lnTo>
                      <a:pt x="12370" y="2947"/>
                    </a:lnTo>
                    <a:lnTo>
                      <a:pt x="12390" y="2931"/>
                    </a:lnTo>
                    <a:lnTo>
                      <a:pt x="12408" y="2914"/>
                    </a:lnTo>
                    <a:lnTo>
                      <a:pt x="12426" y="2893"/>
                    </a:lnTo>
                    <a:lnTo>
                      <a:pt x="12443" y="2872"/>
                    </a:lnTo>
                    <a:lnTo>
                      <a:pt x="12462" y="2850"/>
                    </a:lnTo>
                    <a:lnTo>
                      <a:pt x="12481" y="2827"/>
                    </a:lnTo>
                    <a:lnTo>
                      <a:pt x="12503" y="2803"/>
                    </a:lnTo>
                    <a:lnTo>
                      <a:pt x="12519" y="2762"/>
                    </a:lnTo>
                    <a:lnTo>
                      <a:pt x="12531" y="2721"/>
                    </a:lnTo>
                    <a:lnTo>
                      <a:pt x="12539" y="2678"/>
                    </a:lnTo>
                    <a:lnTo>
                      <a:pt x="12544" y="2634"/>
                    </a:lnTo>
                    <a:lnTo>
                      <a:pt x="12546" y="2590"/>
                    </a:lnTo>
                    <a:lnTo>
                      <a:pt x="12544" y="2545"/>
                    </a:lnTo>
                    <a:lnTo>
                      <a:pt x="12539" y="2500"/>
                    </a:lnTo>
                    <a:lnTo>
                      <a:pt x="12531" y="2453"/>
                    </a:lnTo>
                    <a:lnTo>
                      <a:pt x="12519" y="2406"/>
                    </a:lnTo>
                    <a:lnTo>
                      <a:pt x="12503" y="2358"/>
                    </a:lnTo>
                    <a:lnTo>
                      <a:pt x="12486" y="2310"/>
                    </a:lnTo>
                    <a:lnTo>
                      <a:pt x="12464" y="2261"/>
                    </a:lnTo>
                    <a:lnTo>
                      <a:pt x="12439" y="2210"/>
                    </a:lnTo>
                    <a:lnTo>
                      <a:pt x="12411" y="2160"/>
                    </a:lnTo>
                    <a:lnTo>
                      <a:pt x="12381" y="2108"/>
                    </a:lnTo>
                    <a:lnTo>
                      <a:pt x="12347" y="2056"/>
                    </a:lnTo>
                    <a:lnTo>
                      <a:pt x="12327" y="2030"/>
                    </a:lnTo>
                    <a:lnTo>
                      <a:pt x="12306" y="2006"/>
                    </a:lnTo>
                    <a:lnTo>
                      <a:pt x="12285" y="1982"/>
                    </a:lnTo>
                    <a:lnTo>
                      <a:pt x="12265" y="1961"/>
                    </a:lnTo>
                    <a:lnTo>
                      <a:pt x="12243" y="1939"/>
                    </a:lnTo>
                    <a:lnTo>
                      <a:pt x="12222" y="1920"/>
                    </a:lnTo>
                    <a:lnTo>
                      <a:pt x="12179" y="1882"/>
                    </a:lnTo>
                    <a:lnTo>
                      <a:pt x="12136" y="1848"/>
                    </a:lnTo>
                    <a:lnTo>
                      <a:pt x="12092" y="1816"/>
                    </a:lnTo>
                    <a:lnTo>
                      <a:pt x="12048" y="1786"/>
                    </a:lnTo>
                    <a:lnTo>
                      <a:pt x="12005" y="1758"/>
                    </a:lnTo>
                    <a:lnTo>
                      <a:pt x="11960" y="1730"/>
                    </a:lnTo>
                    <a:lnTo>
                      <a:pt x="11917" y="1703"/>
                    </a:lnTo>
                    <a:lnTo>
                      <a:pt x="11830" y="1650"/>
                    </a:lnTo>
                    <a:lnTo>
                      <a:pt x="11787" y="1622"/>
                    </a:lnTo>
                    <a:lnTo>
                      <a:pt x="11744" y="1592"/>
                    </a:lnTo>
                    <a:lnTo>
                      <a:pt x="11703" y="1561"/>
                    </a:lnTo>
                    <a:lnTo>
                      <a:pt x="11662" y="1526"/>
                    </a:lnTo>
                    <a:lnTo>
                      <a:pt x="11628" y="1498"/>
                    </a:lnTo>
                    <a:lnTo>
                      <a:pt x="11594" y="1470"/>
                    </a:lnTo>
                    <a:lnTo>
                      <a:pt x="11577" y="1454"/>
                    </a:lnTo>
                    <a:lnTo>
                      <a:pt x="11562" y="1438"/>
                    </a:lnTo>
                    <a:lnTo>
                      <a:pt x="11548" y="1421"/>
                    </a:lnTo>
                    <a:lnTo>
                      <a:pt x="11537" y="1402"/>
                    </a:lnTo>
                    <a:lnTo>
                      <a:pt x="11510" y="1365"/>
                    </a:lnTo>
                    <a:lnTo>
                      <a:pt x="11479" y="1325"/>
                    </a:lnTo>
                    <a:lnTo>
                      <a:pt x="11447" y="1282"/>
                    </a:lnTo>
                    <a:lnTo>
                      <a:pt x="11412" y="1237"/>
                    </a:lnTo>
                    <a:lnTo>
                      <a:pt x="11374" y="1189"/>
                    </a:lnTo>
                    <a:lnTo>
                      <a:pt x="11334" y="1139"/>
                    </a:lnTo>
                    <a:lnTo>
                      <a:pt x="11290" y="1087"/>
                    </a:lnTo>
                    <a:lnTo>
                      <a:pt x="11245" y="1034"/>
                    </a:lnTo>
                    <a:lnTo>
                      <a:pt x="11196" y="979"/>
                    </a:lnTo>
                    <a:lnTo>
                      <a:pt x="11146" y="924"/>
                    </a:lnTo>
                    <a:lnTo>
                      <a:pt x="11092" y="867"/>
                    </a:lnTo>
                    <a:lnTo>
                      <a:pt x="11036" y="810"/>
                    </a:lnTo>
                    <a:lnTo>
                      <a:pt x="10977" y="754"/>
                    </a:lnTo>
                    <a:lnTo>
                      <a:pt x="10916" y="696"/>
                    </a:lnTo>
                    <a:lnTo>
                      <a:pt x="10852" y="639"/>
                    </a:lnTo>
                    <a:lnTo>
                      <a:pt x="10785" y="584"/>
                    </a:lnTo>
                    <a:lnTo>
                      <a:pt x="10716" y="529"/>
                    </a:lnTo>
                    <a:lnTo>
                      <a:pt x="10644" y="474"/>
                    </a:lnTo>
                    <a:lnTo>
                      <a:pt x="10570" y="423"/>
                    </a:lnTo>
                    <a:lnTo>
                      <a:pt x="10492" y="371"/>
                    </a:lnTo>
                    <a:lnTo>
                      <a:pt x="10413" y="323"/>
                    </a:lnTo>
                    <a:lnTo>
                      <a:pt x="10330" y="277"/>
                    </a:lnTo>
                    <a:lnTo>
                      <a:pt x="10244" y="233"/>
                    </a:lnTo>
                    <a:lnTo>
                      <a:pt x="10157" y="192"/>
                    </a:lnTo>
                    <a:lnTo>
                      <a:pt x="10066" y="154"/>
                    </a:lnTo>
                    <a:lnTo>
                      <a:pt x="9973" y="120"/>
                    </a:lnTo>
                    <a:lnTo>
                      <a:pt x="9877" y="89"/>
                    </a:lnTo>
                    <a:lnTo>
                      <a:pt x="9827" y="75"/>
                    </a:lnTo>
                    <a:lnTo>
                      <a:pt x="9778" y="62"/>
                    </a:lnTo>
                    <a:lnTo>
                      <a:pt x="9727" y="50"/>
                    </a:lnTo>
                    <a:lnTo>
                      <a:pt x="9677" y="40"/>
                    </a:lnTo>
                    <a:lnTo>
                      <a:pt x="9625" y="30"/>
                    </a:lnTo>
                    <a:lnTo>
                      <a:pt x="9572" y="21"/>
                    </a:lnTo>
                    <a:lnTo>
                      <a:pt x="9520" y="14"/>
                    </a:lnTo>
                    <a:lnTo>
                      <a:pt x="9465" y="8"/>
                    </a:lnTo>
                    <a:lnTo>
                      <a:pt x="9411" y="3"/>
                    </a:lnTo>
                    <a:lnTo>
                      <a:pt x="9356" y="0"/>
                    </a:lnTo>
                    <a:lnTo>
                      <a:pt x="9231" y="0"/>
                    </a:lnTo>
                    <a:lnTo>
                      <a:pt x="9231" y="0"/>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8" name="Freeform 45"/>
              <p:cNvSpPr>
                <a:spLocks/>
              </p:cNvSpPr>
              <p:nvPr/>
            </p:nvSpPr>
            <p:spPr bwMode="auto">
              <a:xfrm>
                <a:off x="-1422419" y="-770563"/>
                <a:ext cx="415114" cy="424072"/>
              </a:xfrm>
              <a:custGeom>
                <a:avLst/>
                <a:gdLst>
                  <a:gd name="T0" fmla="*/ 2086 w 2090"/>
                  <a:gd name="T1" fmla="*/ 1 h 2119"/>
                  <a:gd name="T2" fmla="*/ 2063 w 2090"/>
                  <a:gd name="T3" fmla="*/ 8 h 2119"/>
                  <a:gd name="T4" fmla="*/ 2023 w 2090"/>
                  <a:gd name="T5" fmla="*/ 20 h 2119"/>
                  <a:gd name="T6" fmla="*/ 1964 w 2090"/>
                  <a:gd name="T7" fmla="*/ 35 h 2119"/>
                  <a:gd name="T8" fmla="*/ 1887 w 2090"/>
                  <a:gd name="T9" fmla="*/ 53 h 2119"/>
                  <a:gd name="T10" fmla="*/ 1790 w 2090"/>
                  <a:gd name="T11" fmla="*/ 73 h 2119"/>
                  <a:gd name="T12" fmla="*/ 1673 w 2090"/>
                  <a:gd name="T13" fmla="*/ 96 h 2119"/>
                  <a:gd name="T14" fmla="*/ 1536 w 2090"/>
                  <a:gd name="T15" fmla="*/ 119 h 2119"/>
                  <a:gd name="T16" fmla="*/ 1298 w 2090"/>
                  <a:gd name="T17" fmla="*/ 152 h 2119"/>
                  <a:gd name="T18" fmla="*/ 1061 w 2090"/>
                  <a:gd name="T19" fmla="*/ 171 h 2119"/>
                  <a:gd name="T20" fmla="*/ 859 w 2090"/>
                  <a:gd name="T21" fmla="*/ 192 h 2119"/>
                  <a:gd name="T22" fmla="*/ 693 w 2090"/>
                  <a:gd name="T23" fmla="*/ 233 h 2119"/>
                  <a:gd name="T24" fmla="*/ 515 w 2090"/>
                  <a:gd name="T25" fmla="*/ 347 h 2119"/>
                  <a:gd name="T26" fmla="*/ 365 w 2090"/>
                  <a:gd name="T27" fmla="*/ 513 h 2119"/>
                  <a:gd name="T28" fmla="*/ 248 w 2090"/>
                  <a:gd name="T29" fmla="*/ 723 h 2119"/>
                  <a:gd name="T30" fmla="*/ 150 w 2090"/>
                  <a:gd name="T31" fmla="*/ 986 h 2119"/>
                  <a:gd name="T32" fmla="*/ 77 w 2090"/>
                  <a:gd name="T33" fmla="*/ 1239 h 2119"/>
                  <a:gd name="T34" fmla="*/ 19 w 2090"/>
                  <a:gd name="T35" fmla="*/ 1600 h 2119"/>
                  <a:gd name="T36" fmla="*/ 7 w 2090"/>
                  <a:gd name="T37" fmla="*/ 1765 h 2119"/>
                  <a:gd name="T38" fmla="*/ 1 w 2090"/>
                  <a:gd name="T39" fmla="*/ 1907 h 2119"/>
                  <a:gd name="T40" fmla="*/ 1 w 2090"/>
                  <a:gd name="T41" fmla="*/ 2019 h 2119"/>
                  <a:gd name="T42" fmla="*/ 2 w 2090"/>
                  <a:gd name="T43" fmla="*/ 2093 h 2119"/>
                  <a:gd name="T44" fmla="*/ 3 w 2090"/>
                  <a:gd name="T45" fmla="*/ 2119 h 2119"/>
                  <a:gd name="T46" fmla="*/ 5 w 2090"/>
                  <a:gd name="T47" fmla="*/ 2110 h 2119"/>
                  <a:gd name="T48" fmla="*/ 12 w 2090"/>
                  <a:gd name="T49" fmla="*/ 2082 h 2119"/>
                  <a:gd name="T50" fmla="*/ 40 w 2090"/>
                  <a:gd name="T51" fmla="*/ 1983 h 2119"/>
                  <a:gd name="T52" fmla="*/ 83 w 2090"/>
                  <a:gd name="T53" fmla="*/ 1837 h 2119"/>
                  <a:gd name="T54" fmla="*/ 139 w 2090"/>
                  <a:gd name="T55" fmla="*/ 1659 h 2119"/>
                  <a:gd name="T56" fmla="*/ 260 w 2090"/>
                  <a:gd name="T57" fmla="*/ 1325 h 2119"/>
                  <a:gd name="T58" fmla="*/ 337 w 2090"/>
                  <a:gd name="T59" fmla="*/ 1145 h 2119"/>
                  <a:gd name="T60" fmla="*/ 419 w 2090"/>
                  <a:gd name="T61" fmla="*/ 997 h 2119"/>
                  <a:gd name="T62" fmla="*/ 481 w 2090"/>
                  <a:gd name="T63" fmla="*/ 901 h 2119"/>
                  <a:gd name="T64" fmla="*/ 565 w 2090"/>
                  <a:gd name="T65" fmla="*/ 784 h 2119"/>
                  <a:gd name="T66" fmla="*/ 636 w 2090"/>
                  <a:gd name="T67" fmla="*/ 701 h 2119"/>
                  <a:gd name="T68" fmla="*/ 679 w 2090"/>
                  <a:gd name="T69" fmla="*/ 662 h 2119"/>
                  <a:gd name="T70" fmla="*/ 687 w 2090"/>
                  <a:gd name="T71" fmla="*/ 656 h 2119"/>
                  <a:gd name="T72" fmla="*/ 675 w 2090"/>
                  <a:gd name="T73" fmla="*/ 694 h 2119"/>
                  <a:gd name="T74" fmla="*/ 657 w 2090"/>
                  <a:gd name="T75" fmla="*/ 770 h 2119"/>
                  <a:gd name="T76" fmla="*/ 648 w 2090"/>
                  <a:gd name="T77" fmla="*/ 863 h 2119"/>
                  <a:gd name="T78" fmla="*/ 663 w 2090"/>
                  <a:gd name="T79" fmla="*/ 987 h 2119"/>
                  <a:gd name="T80" fmla="*/ 699 w 2090"/>
                  <a:gd name="T81" fmla="*/ 1175 h 2119"/>
                  <a:gd name="T82" fmla="*/ 741 w 2090"/>
                  <a:gd name="T83" fmla="*/ 1322 h 2119"/>
                  <a:gd name="T84" fmla="*/ 767 w 2090"/>
                  <a:gd name="T85" fmla="*/ 1395 h 2119"/>
                  <a:gd name="T86" fmla="*/ 778 w 2090"/>
                  <a:gd name="T87" fmla="*/ 1424 h 2119"/>
                  <a:gd name="T88" fmla="*/ 782 w 2090"/>
                  <a:gd name="T89" fmla="*/ 1434 h 2119"/>
                  <a:gd name="T90" fmla="*/ 783 w 2090"/>
                  <a:gd name="T91" fmla="*/ 1407 h 2119"/>
                  <a:gd name="T92" fmla="*/ 790 w 2090"/>
                  <a:gd name="T93" fmla="*/ 1337 h 2119"/>
                  <a:gd name="T94" fmla="*/ 803 w 2090"/>
                  <a:gd name="T95" fmla="*/ 1231 h 2119"/>
                  <a:gd name="T96" fmla="*/ 824 w 2090"/>
                  <a:gd name="T97" fmla="*/ 1102 h 2119"/>
                  <a:gd name="T98" fmla="*/ 900 w 2090"/>
                  <a:gd name="T99" fmla="*/ 816 h 2119"/>
                  <a:gd name="T100" fmla="*/ 974 w 2090"/>
                  <a:gd name="T101" fmla="*/ 647 h 2119"/>
                  <a:gd name="T102" fmla="*/ 1055 w 2090"/>
                  <a:gd name="T103" fmla="*/ 533 h 2119"/>
                  <a:gd name="T104" fmla="*/ 1165 w 2090"/>
                  <a:gd name="T105" fmla="*/ 433 h 2119"/>
                  <a:gd name="T106" fmla="*/ 1295 w 2090"/>
                  <a:gd name="T107" fmla="*/ 351 h 2119"/>
                  <a:gd name="T108" fmla="*/ 1560 w 2090"/>
                  <a:gd name="T109" fmla="*/ 249 h 2119"/>
                  <a:gd name="T110" fmla="*/ 1736 w 2090"/>
                  <a:gd name="T111" fmla="*/ 184 h 2119"/>
                  <a:gd name="T112" fmla="*/ 1907 w 2090"/>
                  <a:gd name="T113" fmla="*/ 101 h 2119"/>
                  <a:gd name="T114" fmla="*/ 2012 w 2090"/>
                  <a:gd name="T115" fmla="*/ 45 h 2119"/>
                  <a:gd name="T116" fmla="*/ 2060 w 2090"/>
                  <a:gd name="T117" fmla="*/ 18 h 2119"/>
                  <a:gd name="T118" fmla="*/ 2087 w 2090"/>
                  <a:gd name="T119" fmla="*/ 2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90" h="2119">
                    <a:moveTo>
                      <a:pt x="2090" y="0"/>
                    </a:moveTo>
                    <a:lnTo>
                      <a:pt x="2090" y="0"/>
                    </a:lnTo>
                    <a:lnTo>
                      <a:pt x="2088" y="1"/>
                    </a:lnTo>
                    <a:lnTo>
                      <a:pt x="2086" y="1"/>
                    </a:lnTo>
                    <a:lnTo>
                      <a:pt x="2082" y="3"/>
                    </a:lnTo>
                    <a:lnTo>
                      <a:pt x="2077" y="4"/>
                    </a:lnTo>
                    <a:lnTo>
                      <a:pt x="2070" y="6"/>
                    </a:lnTo>
                    <a:lnTo>
                      <a:pt x="2063" y="8"/>
                    </a:lnTo>
                    <a:lnTo>
                      <a:pt x="2055" y="10"/>
                    </a:lnTo>
                    <a:lnTo>
                      <a:pt x="2046" y="13"/>
                    </a:lnTo>
                    <a:lnTo>
                      <a:pt x="2034" y="17"/>
                    </a:lnTo>
                    <a:lnTo>
                      <a:pt x="2023" y="20"/>
                    </a:lnTo>
                    <a:lnTo>
                      <a:pt x="2009" y="23"/>
                    </a:lnTo>
                    <a:lnTo>
                      <a:pt x="1996" y="27"/>
                    </a:lnTo>
                    <a:lnTo>
                      <a:pt x="1981" y="31"/>
                    </a:lnTo>
                    <a:lnTo>
                      <a:pt x="1964" y="35"/>
                    </a:lnTo>
                    <a:lnTo>
                      <a:pt x="1946" y="39"/>
                    </a:lnTo>
                    <a:lnTo>
                      <a:pt x="1928" y="43"/>
                    </a:lnTo>
                    <a:lnTo>
                      <a:pt x="1907" y="48"/>
                    </a:lnTo>
                    <a:lnTo>
                      <a:pt x="1887" y="53"/>
                    </a:lnTo>
                    <a:lnTo>
                      <a:pt x="1864" y="58"/>
                    </a:lnTo>
                    <a:lnTo>
                      <a:pt x="1840" y="63"/>
                    </a:lnTo>
                    <a:lnTo>
                      <a:pt x="1815" y="68"/>
                    </a:lnTo>
                    <a:lnTo>
                      <a:pt x="1790" y="73"/>
                    </a:lnTo>
                    <a:lnTo>
                      <a:pt x="1762" y="79"/>
                    </a:lnTo>
                    <a:lnTo>
                      <a:pt x="1733" y="85"/>
                    </a:lnTo>
                    <a:lnTo>
                      <a:pt x="1704" y="90"/>
                    </a:lnTo>
                    <a:lnTo>
                      <a:pt x="1673" y="96"/>
                    </a:lnTo>
                    <a:lnTo>
                      <a:pt x="1640" y="102"/>
                    </a:lnTo>
                    <a:lnTo>
                      <a:pt x="1607" y="107"/>
                    </a:lnTo>
                    <a:lnTo>
                      <a:pt x="1572" y="113"/>
                    </a:lnTo>
                    <a:lnTo>
                      <a:pt x="1536" y="119"/>
                    </a:lnTo>
                    <a:lnTo>
                      <a:pt x="1498" y="125"/>
                    </a:lnTo>
                    <a:lnTo>
                      <a:pt x="1429" y="135"/>
                    </a:lnTo>
                    <a:lnTo>
                      <a:pt x="1362" y="144"/>
                    </a:lnTo>
                    <a:lnTo>
                      <a:pt x="1298" y="152"/>
                    </a:lnTo>
                    <a:lnTo>
                      <a:pt x="1235" y="158"/>
                    </a:lnTo>
                    <a:lnTo>
                      <a:pt x="1175" y="163"/>
                    </a:lnTo>
                    <a:lnTo>
                      <a:pt x="1118" y="167"/>
                    </a:lnTo>
                    <a:lnTo>
                      <a:pt x="1061" y="171"/>
                    </a:lnTo>
                    <a:lnTo>
                      <a:pt x="1007" y="175"/>
                    </a:lnTo>
                    <a:lnTo>
                      <a:pt x="957" y="180"/>
                    </a:lnTo>
                    <a:lnTo>
                      <a:pt x="907" y="185"/>
                    </a:lnTo>
                    <a:lnTo>
                      <a:pt x="859" y="192"/>
                    </a:lnTo>
                    <a:lnTo>
                      <a:pt x="815" y="199"/>
                    </a:lnTo>
                    <a:lnTo>
                      <a:pt x="772" y="208"/>
                    </a:lnTo>
                    <a:lnTo>
                      <a:pt x="731" y="219"/>
                    </a:lnTo>
                    <a:lnTo>
                      <a:pt x="693" y="233"/>
                    </a:lnTo>
                    <a:lnTo>
                      <a:pt x="657" y="249"/>
                    </a:lnTo>
                    <a:lnTo>
                      <a:pt x="606" y="279"/>
                    </a:lnTo>
                    <a:lnTo>
                      <a:pt x="559" y="312"/>
                    </a:lnTo>
                    <a:lnTo>
                      <a:pt x="515" y="347"/>
                    </a:lnTo>
                    <a:lnTo>
                      <a:pt x="473" y="384"/>
                    </a:lnTo>
                    <a:lnTo>
                      <a:pt x="435" y="424"/>
                    </a:lnTo>
                    <a:lnTo>
                      <a:pt x="399" y="468"/>
                    </a:lnTo>
                    <a:lnTo>
                      <a:pt x="365" y="513"/>
                    </a:lnTo>
                    <a:lnTo>
                      <a:pt x="334" y="561"/>
                    </a:lnTo>
                    <a:lnTo>
                      <a:pt x="304" y="612"/>
                    </a:lnTo>
                    <a:lnTo>
                      <a:pt x="275" y="667"/>
                    </a:lnTo>
                    <a:lnTo>
                      <a:pt x="248" y="723"/>
                    </a:lnTo>
                    <a:lnTo>
                      <a:pt x="224" y="784"/>
                    </a:lnTo>
                    <a:lnTo>
                      <a:pt x="199" y="848"/>
                    </a:lnTo>
                    <a:lnTo>
                      <a:pt x="174" y="915"/>
                    </a:lnTo>
                    <a:lnTo>
                      <a:pt x="150" y="986"/>
                    </a:lnTo>
                    <a:lnTo>
                      <a:pt x="128" y="1060"/>
                    </a:lnTo>
                    <a:lnTo>
                      <a:pt x="113" y="1104"/>
                    </a:lnTo>
                    <a:lnTo>
                      <a:pt x="100" y="1149"/>
                    </a:lnTo>
                    <a:lnTo>
                      <a:pt x="77" y="1239"/>
                    </a:lnTo>
                    <a:lnTo>
                      <a:pt x="57" y="1331"/>
                    </a:lnTo>
                    <a:lnTo>
                      <a:pt x="42" y="1423"/>
                    </a:lnTo>
                    <a:lnTo>
                      <a:pt x="29" y="1512"/>
                    </a:lnTo>
                    <a:lnTo>
                      <a:pt x="19" y="1600"/>
                    </a:lnTo>
                    <a:lnTo>
                      <a:pt x="15" y="1643"/>
                    </a:lnTo>
                    <a:lnTo>
                      <a:pt x="12" y="1684"/>
                    </a:lnTo>
                    <a:lnTo>
                      <a:pt x="9" y="1725"/>
                    </a:lnTo>
                    <a:lnTo>
                      <a:pt x="7" y="1765"/>
                    </a:lnTo>
                    <a:lnTo>
                      <a:pt x="5" y="1803"/>
                    </a:lnTo>
                    <a:lnTo>
                      <a:pt x="3" y="1839"/>
                    </a:lnTo>
                    <a:lnTo>
                      <a:pt x="2" y="1874"/>
                    </a:lnTo>
                    <a:lnTo>
                      <a:pt x="1" y="1907"/>
                    </a:lnTo>
                    <a:lnTo>
                      <a:pt x="1" y="1939"/>
                    </a:lnTo>
                    <a:lnTo>
                      <a:pt x="0" y="1967"/>
                    </a:lnTo>
                    <a:lnTo>
                      <a:pt x="0" y="1994"/>
                    </a:lnTo>
                    <a:lnTo>
                      <a:pt x="1" y="2019"/>
                    </a:lnTo>
                    <a:lnTo>
                      <a:pt x="1" y="2042"/>
                    </a:lnTo>
                    <a:lnTo>
                      <a:pt x="1" y="2061"/>
                    </a:lnTo>
                    <a:lnTo>
                      <a:pt x="1" y="2079"/>
                    </a:lnTo>
                    <a:lnTo>
                      <a:pt x="2" y="2093"/>
                    </a:lnTo>
                    <a:lnTo>
                      <a:pt x="2" y="2104"/>
                    </a:lnTo>
                    <a:lnTo>
                      <a:pt x="3" y="2113"/>
                    </a:lnTo>
                    <a:lnTo>
                      <a:pt x="3" y="2117"/>
                    </a:lnTo>
                    <a:lnTo>
                      <a:pt x="3" y="2119"/>
                    </a:lnTo>
                    <a:lnTo>
                      <a:pt x="3" y="2119"/>
                    </a:lnTo>
                    <a:lnTo>
                      <a:pt x="4" y="2117"/>
                    </a:lnTo>
                    <a:lnTo>
                      <a:pt x="4" y="2114"/>
                    </a:lnTo>
                    <a:lnTo>
                      <a:pt x="5" y="2110"/>
                    </a:lnTo>
                    <a:lnTo>
                      <a:pt x="7" y="2104"/>
                    </a:lnTo>
                    <a:lnTo>
                      <a:pt x="8" y="2098"/>
                    </a:lnTo>
                    <a:lnTo>
                      <a:pt x="10" y="2091"/>
                    </a:lnTo>
                    <a:lnTo>
                      <a:pt x="12" y="2082"/>
                    </a:lnTo>
                    <a:lnTo>
                      <a:pt x="18" y="2062"/>
                    </a:lnTo>
                    <a:lnTo>
                      <a:pt x="24" y="2040"/>
                    </a:lnTo>
                    <a:lnTo>
                      <a:pt x="32" y="2013"/>
                    </a:lnTo>
                    <a:lnTo>
                      <a:pt x="40" y="1983"/>
                    </a:lnTo>
                    <a:lnTo>
                      <a:pt x="49" y="1950"/>
                    </a:lnTo>
                    <a:lnTo>
                      <a:pt x="59" y="1914"/>
                    </a:lnTo>
                    <a:lnTo>
                      <a:pt x="71" y="1877"/>
                    </a:lnTo>
                    <a:lnTo>
                      <a:pt x="83" y="1837"/>
                    </a:lnTo>
                    <a:lnTo>
                      <a:pt x="96" y="1794"/>
                    </a:lnTo>
                    <a:lnTo>
                      <a:pt x="110" y="1751"/>
                    </a:lnTo>
                    <a:lnTo>
                      <a:pt x="123" y="1706"/>
                    </a:lnTo>
                    <a:lnTo>
                      <a:pt x="139" y="1659"/>
                    </a:lnTo>
                    <a:lnTo>
                      <a:pt x="171" y="1565"/>
                    </a:lnTo>
                    <a:lnTo>
                      <a:pt x="205" y="1468"/>
                    </a:lnTo>
                    <a:lnTo>
                      <a:pt x="241" y="1372"/>
                    </a:lnTo>
                    <a:lnTo>
                      <a:pt x="260" y="1325"/>
                    </a:lnTo>
                    <a:lnTo>
                      <a:pt x="278" y="1277"/>
                    </a:lnTo>
                    <a:lnTo>
                      <a:pt x="298" y="1232"/>
                    </a:lnTo>
                    <a:lnTo>
                      <a:pt x="317" y="1189"/>
                    </a:lnTo>
                    <a:lnTo>
                      <a:pt x="337" y="1145"/>
                    </a:lnTo>
                    <a:lnTo>
                      <a:pt x="358" y="1105"/>
                    </a:lnTo>
                    <a:lnTo>
                      <a:pt x="377" y="1066"/>
                    </a:lnTo>
                    <a:lnTo>
                      <a:pt x="398" y="1030"/>
                    </a:lnTo>
                    <a:lnTo>
                      <a:pt x="419" y="997"/>
                    </a:lnTo>
                    <a:lnTo>
                      <a:pt x="438" y="966"/>
                    </a:lnTo>
                    <a:lnTo>
                      <a:pt x="453" y="944"/>
                    </a:lnTo>
                    <a:lnTo>
                      <a:pt x="467" y="922"/>
                    </a:lnTo>
                    <a:lnTo>
                      <a:pt x="481" y="901"/>
                    </a:lnTo>
                    <a:lnTo>
                      <a:pt x="494" y="881"/>
                    </a:lnTo>
                    <a:lnTo>
                      <a:pt x="520" y="845"/>
                    </a:lnTo>
                    <a:lnTo>
                      <a:pt x="544" y="813"/>
                    </a:lnTo>
                    <a:lnTo>
                      <a:pt x="565" y="784"/>
                    </a:lnTo>
                    <a:lnTo>
                      <a:pt x="586" y="758"/>
                    </a:lnTo>
                    <a:lnTo>
                      <a:pt x="604" y="736"/>
                    </a:lnTo>
                    <a:lnTo>
                      <a:pt x="622" y="717"/>
                    </a:lnTo>
                    <a:lnTo>
                      <a:pt x="636" y="701"/>
                    </a:lnTo>
                    <a:lnTo>
                      <a:pt x="650" y="687"/>
                    </a:lnTo>
                    <a:lnTo>
                      <a:pt x="661" y="677"/>
                    </a:lnTo>
                    <a:lnTo>
                      <a:pt x="671" y="669"/>
                    </a:lnTo>
                    <a:lnTo>
                      <a:pt x="679" y="662"/>
                    </a:lnTo>
                    <a:lnTo>
                      <a:pt x="684" y="657"/>
                    </a:lnTo>
                    <a:lnTo>
                      <a:pt x="687" y="655"/>
                    </a:lnTo>
                    <a:lnTo>
                      <a:pt x="688" y="654"/>
                    </a:lnTo>
                    <a:lnTo>
                      <a:pt x="687" y="656"/>
                    </a:lnTo>
                    <a:lnTo>
                      <a:pt x="685" y="661"/>
                    </a:lnTo>
                    <a:lnTo>
                      <a:pt x="683" y="670"/>
                    </a:lnTo>
                    <a:lnTo>
                      <a:pt x="679" y="681"/>
                    </a:lnTo>
                    <a:lnTo>
                      <a:pt x="675" y="694"/>
                    </a:lnTo>
                    <a:lnTo>
                      <a:pt x="670" y="711"/>
                    </a:lnTo>
                    <a:lnTo>
                      <a:pt x="665" y="728"/>
                    </a:lnTo>
                    <a:lnTo>
                      <a:pt x="661" y="748"/>
                    </a:lnTo>
                    <a:lnTo>
                      <a:pt x="657" y="770"/>
                    </a:lnTo>
                    <a:lnTo>
                      <a:pt x="653" y="791"/>
                    </a:lnTo>
                    <a:lnTo>
                      <a:pt x="650" y="815"/>
                    </a:lnTo>
                    <a:lnTo>
                      <a:pt x="649" y="839"/>
                    </a:lnTo>
                    <a:lnTo>
                      <a:pt x="648" y="863"/>
                    </a:lnTo>
                    <a:lnTo>
                      <a:pt x="649" y="887"/>
                    </a:lnTo>
                    <a:lnTo>
                      <a:pt x="652" y="912"/>
                    </a:lnTo>
                    <a:lnTo>
                      <a:pt x="657" y="935"/>
                    </a:lnTo>
                    <a:lnTo>
                      <a:pt x="663" y="987"/>
                    </a:lnTo>
                    <a:lnTo>
                      <a:pt x="672" y="1037"/>
                    </a:lnTo>
                    <a:lnTo>
                      <a:pt x="680" y="1085"/>
                    </a:lnTo>
                    <a:lnTo>
                      <a:pt x="689" y="1131"/>
                    </a:lnTo>
                    <a:lnTo>
                      <a:pt x="699" y="1175"/>
                    </a:lnTo>
                    <a:lnTo>
                      <a:pt x="710" y="1216"/>
                    </a:lnTo>
                    <a:lnTo>
                      <a:pt x="720" y="1255"/>
                    </a:lnTo>
                    <a:lnTo>
                      <a:pt x="731" y="1290"/>
                    </a:lnTo>
                    <a:lnTo>
                      <a:pt x="741" y="1322"/>
                    </a:lnTo>
                    <a:lnTo>
                      <a:pt x="750" y="1349"/>
                    </a:lnTo>
                    <a:lnTo>
                      <a:pt x="759" y="1374"/>
                    </a:lnTo>
                    <a:lnTo>
                      <a:pt x="762" y="1385"/>
                    </a:lnTo>
                    <a:lnTo>
                      <a:pt x="767" y="1395"/>
                    </a:lnTo>
                    <a:lnTo>
                      <a:pt x="770" y="1404"/>
                    </a:lnTo>
                    <a:lnTo>
                      <a:pt x="773" y="1411"/>
                    </a:lnTo>
                    <a:lnTo>
                      <a:pt x="776" y="1418"/>
                    </a:lnTo>
                    <a:lnTo>
                      <a:pt x="778" y="1424"/>
                    </a:lnTo>
                    <a:lnTo>
                      <a:pt x="779" y="1428"/>
                    </a:lnTo>
                    <a:lnTo>
                      <a:pt x="781" y="1431"/>
                    </a:lnTo>
                    <a:lnTo>
                      <a:pt x="781" y="1433"/>
                    </a:lnTo>
                    <a:lnTo>
                      <a:pt x="782" y="1434"/>
                    </a:lnTo>
                    <a:lnTo>
                      <a:pt x="782" y="1432"/>
                    </a:lnTo>
                    <a:lnTo>
                      <a:pt x="782" y="1427"/>
                    </a:lnTo>
                    <a:lnTo>
                      <a:pt x="783" y="1418"/>
                    </a:lnTo>
                    <a:lnTo>
                      <a:pt x="783" y="1407"/>
                    </a:lnTo>
                    <a:lnTo>
                      <a:pt x="784" y="1394"/>
                    </a:lnTo>
                    <a:lnTo>
                      <a:pt x="786" y="1377"/>
                    </a:lnTo>
                    <a:lnTo>
                      <a:pt x="788" y="1358"/>
                    </a:lnTo>
                    <a:lnTo>
                      <a:pt x="790" y="1337"/>
                    </a:lnTo>
                    <a:lnTo>
                      <a:pt x="792" y="1313"/>
                    </a:lnTo>
                    <a:lnTo>
                      <a:pt x="795" y="1288"/>
                    </a:lnTo>
                    <a:lnTo>
                      <a:pt x="799" y="1261"/>
                    </a:lnTo>
                    <a:lnTo>
                      <a:pt x="803" y="1231"/>
                    </a:lnTo>
                    <a:lnTo>
                      <a:pt x="808" y="1201"/>
                    </a:lnTo>
                    <a:lnTo>
                      <a:pt x="813" y="1169"/>
                    </a:lnTo>
                    <a:lnTo>
                      <a:pt x="818" y="1136"/>
                    </a:lnTo>
                    <a:lnTo>
                      <a:pt x="824" y="1102"/>
                    </a:lnTo>
                    <a:lnTo>
                      <a:pt x="839" y="1032"/>
                    </a:lnTo>
                    <a:lnTo>
                      <a:pt x="856" y="960"/>
                    </a:lnTo>
                    <a:lnTo>
                      <a:pt x="876" y="888"/>
                    </a:lnTo>
                    <a:lnTo>
                      <a:pt x="900" y="816"/>
                    </a:lnTo>
                    <a:lnTo>
                      <a:pt x="927" y="746"/>
                    </a:lnTo>
                    <a:lnTo>
                      <a:pt x="942" y="712"/>
                    </a:lnTo>
                    <a:lnTo>
                      <a:pt x="958" y="679"/>
                    </a:lnTo>
                    <a:lnTo>
                      <a:pt x="974" y="647"/>
                    </a:lnTo>
                    <a:lnTo>
                      <a:pt x="993" y="617"/>
                    </a:lnTo>
                    <a:lnTo>
                      <a:pt x="1011" y="588"/>
                    </a:lnTo>
                    <a:lnTo>
                      <a:pt x="1031" y="561"/>
                    </a:lnTo>
                    <a:lnTo>
                      <a:pt x="1055" y="533"/>
                    </a:lnTo>
                    <a:lnTo>
                      <a:pt x="1080" y="506"/>
                    </a:lnTo>
                    <a:lnTo>
                      <a:pt x="1107" y="480"/>
                    </a:lnTo>
                    <a:lnTo>
                      <a:pt x="1136" y="455"/>
                    </a:lnTo>
                    <a:lnTo>
                      <a:pt x="1165" y="433"/>
                    </a:lnTo>
                    <a:lnTo>
                      <a:pt x="1196" y="410"/>
                    </a:lnTo>
                    <a:lnTo>
                      <a:pt x="1228" y="389"/>
                    </a:lnTo>
                    <a:lnTo>
                      <a:pt x="1261" y="370"/>
                    </a:lnTo>
                    <a:lnTo>
                      <a:pt x="1295" y="351"/>
                    </a:lnTo>
                    <a:lnTo>
                      <a:pt x="1330" y="334"/>
                    </a:lnTo>
                    <a:lnTo>
                      <a:pt x="1403" y="302"/>
                    </a:lnTo>
                    <a:lnTo>
                      <a:pt x="1481" y="274"/>
                    </a:lnTo>
                    <a:lnTo>
                      <a:pt x="1560" y="249"/>
                    </a:lnTo>
                    <a:lnTo>
                      <a:pt x="1603" y="236"/>
                    </a:lnTo>
                    <a:lnTo>
                      <a:pt x="1646" y="221"/>
                    </a:lnTo>
                    <a:lnTo>
                      <a:pt x="1690" y="203"/>
                    </a:lnTo>
                    <a:lnTo>
                      <a:pt x="1736" y="184"/>
                    </a:lnTo>
                    <a:lnTo>
                      <a:pt x="1780" y="164"/>
                    </a:lnTo>
                    <a:lnTo>
                      <a:pt x="1825" y="143"/>
                    </a:lnTo>
                    <a:lnTo>
                      <a:pt x="1867" y="122"/>
                    </a:lnTo>
                    <a:lnTo>
                      <a:pt x="1907" y="101"/>
                    </a:lnTo>
                    <a:lnTo>
                      <a:pt x="1945" y="81"/>
                    </a:lnTo>
                    <a:lnTo>
                      <a:pt x="1981" y="63"/>
                    </a:lnTo>
                    <a:lnTo>
                      <a:pt x="1996" y="54"/>
                    </a:lnTo>
                    <a:lnTo>
                      <a:pt x="2012" y="45"/>
                    </a:lnTo>
                    <a:lnTo>
                      <a:pt x="2026" y="37"/>
                    </a:lnTo>
                    <a:lnTo>
                      <a:pt x="2038" y="30"/>
                    </a:lnTo>
                    <a:lnTo>
                      <a:pt x="2050" y="24"/>
                    </a:lnTo>
                    <a:lnTo>
                      <a:pt x="2060" y="18"/>
                    </a:lnTo>
                    <a:lnTo>
                      <a:pt x="2069" y="12"/>
                    </a:lnTo>
                    <a:lnTo>
                      <a:pt x="2077" y="8"/>
                    </a:lnTo>
                    <a:lnTo>
                      <a:pt x="2083" y="4"/>
                    </a:lnTo>
                    <a:lnTo>
                      <a:pt x="2087" y="2"/>
                    </a:lnTo>
                    <a:lnTo>
                      <a:pt x="2090" y="0"/>
                    </a:lnTo>
                    <a:lnTo>
                      <a:pt x="2090" y="0"/>
                    </a:lnTo>
                    <a:close/>
                  </a:path>
                </a:pathLst>
              </a:custGeom>
              <a:grpFill/>
              <a:ln w="3175">
                <a:solidFill>
                  <a:schemeClr val="tx1"/>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grpSp>
        <p:sp>
          <p:nvSpPr>
            <p:cNvPr id="31" name="Cylinder 812">
              <a:extLst>
                <a:ext uri="{FF2B5EF4-FFF2-40B4-BE49-F238E27FC236}">
                  <a16:creationId xmlns:a16="http://schemas.microsoft.com/office/drawing/2014/main" id="{97C68356-76ED-4307-828B-F8E97423BE48}"/>
                </a:ext>
              </a:extLst>
            </p:cNvPr>
            <p:cNvSpPr/>
            <p:nvPr/>
          </p:nvSpPr>
          <p:spPr bwMode="auto">
            <a:xfrm>
              <a:off x="487087" y="2647507"/>
              <a:ext cx="578940" cy="760594"/>
            </a:xfrm>
            <a:prstGeom prst="can">
              <a:avLst>
                <a:gd name="adj" fmla="val 39530"/>
              </a:avLst>
            </a:prstGeom>
            <a:solidFill>
              <a:schemeClr val="bg1"/>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Segoe UI Semibold" charset="0"/>
                  <a:cs typeface="Segoe UI Semibold" charset="0"/>
                </a:rPr>
                <a:t>SQL</a:t>
              </a:r>
            </a:p>
          </p:txBody>
        </p:sp>
        <p:sp>
          <p:nvSpPr>
            <p:cNvPr id="33" name="TextBox 32">
              <a:extLst>
                <a:ext uri="{FF2B5EF4-FFF2-40B4-BE49-F238E27FC236}">
                  <a16:creationId xmlns:a16="http://schemas.microsoft.com/office/drawing/2014/main" id="{1C438224-143B-4168-9821-30145A5DF0ED}"/>
                </a:ext>
              </a:extLst>
            </p:cNvPr>
            <p:cNvSpPr txBox="1"/>
            <p:nvPr/>
          </p:nvSpPr>
          <p:spPr>
            <a:xfrm>
              <a:off x="437318" y="3603796"/>
              <a:ext cx="3806829" cy="566656"/>
            </a:xfrm>
            <a:prstGeom prst="rect">
              <a:avLst/>
            </a:prstGeom>
            <a:noFill/>
          </p:spPr>
          <p:txBody>
            <a:bodyPr wrap="square" lIns="0"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2000" b="0" i="0" u="none" strike="noStrike" kern="1200" cap="none" spc="0" normalizeH="0" baseline="0" noProof="0" dirty="0">
                  <a:ln>
                    <a:noFill/>
                  </a:ln>
                  <a:solidFill>
                    <a:srgbClr val="0078D7"/>
                  </a:solidFill>
                  <a:effectLst/>
                  <a:uLnTx/>
                  <a:uFillTx/>
                  <a:latin typeface="Segoe UI Semibold"/>
                  <a:ea typeface="+mn-ea"/>
                  <a:cs typeface="+mn-cs"/>
                </a:rPr>
                <a:t>Modern data warehousing</a:t>
              </a:r>
            </a:p>
          </p:txBody>
        </p:sp>
        <p:sp>
          <p:nvSpPr>
            <p:cNvPr id="34" name="TextBox 33">
              <a:extLst>
                <a:ext uri="{FF2B5EF4-FFF2-40B4-BE49-F238E27FC236}">
                  <a16:creationId xmlns:a16="http://schemas.microsoft.com/office/drawing/2014/main" id="{1517D7F0-220B-4E90-9844-9127BBE5C573}"/>
                </a:ext>
              </a:extLst>
            </p:cNvPr>
            <p:cNvSpPr txBox="1"/>
            <p:nvPr/>
          </p:nvSpPr>
          <p:spPr>
            <a:xfrm>
              <a:off x="437318" y="4318874"/>
              <a:ext cx="2869408" cy="935988"/>
            </a:xfrm>
            <a:prstGeom prst="rect">
              <a:avLst/>
            </a:prstGeom>
            <a:noFill/>
          </p:spPr>
          <p:txBody>
            <a:bodyPr wrap="square" lIns="0" tIns="143428" rIns="179285" bIns="143428" rtlCol="0">
              <a:spAutoFit/>
            </a:bodyPr>
            <a:lstStyle/>
            <a:p>
              <a:pPr marL="0" marR="0" lvl="0" indent="0" algn="l" defTabSz="914400" rtl="0" eaLnBrk="1" fontAlgn="auto" latinLnBrk="0" hangingPunct="1">
                <a:lnSpc>
                  <a:spcPct val="100000"/>
                </a:lnSpc>
                <a:spcBef>
                  <a:spcPts val="0"/>
                </a:spcBef>
                <a:spcAft>
                  <a:spcPts val="1200"/>
                </a:spcAft>
                <a:buClrTx/>
                <a:buSzTx/>
                <a:buFontTx/>
                <a:buNone/>
                <a:tabLst/>
                <a:defRPr/>
              </a:pPr>
              <a:r>
                <a:rPr kumimoji="0" lang="en-US" sz="1400" b="0" i="0" u="none" strike="noStrike" kern="1200" cap="none" spc="0" normalizeH="0" baseline="0" noProof="0" dirty="0">
                  <a:ln>
                    <a:noFill/>
                  </a:ln>
                  <a:solidFill>
                    <a:srgbClr val="353535"/>
                  </a:solidFill>
                  <a:effectLst/>
                  <a:uLnTx/>
                  <a:uFillTx/>
                  <a:latin typeface="Segoe UI"/>
                  <a:ea typeface="+mn-ea"/>
                  <a:cs typeface="+mn-cs"/>
                </a:rPr>
                <a:t>“We want to integrate all our data—including Big Data—with our data warehouse”</a:t>
              </a:r>
            </a:p>
          </p:txBody>
        </p:sp>
        <p:cxnSp>
          <p:nvCxnSpPr>
            <p:cNvPr id="35" name="Straight Connector 34">
              <a:extLst>
                <a:ext uri="{FF2B5EF4-FFF2-40B4-BE49-F238E27FC236}">
                  <a16:creationId xmlns:a16="http://schemas.microsoft.com/office/drawing/2014/main" id="{D9B0109D-EB12-472C-9BA7-A10ACE03B52E}"/>
                </a:ext>
              </a:extLst>
            </p:cNvPr>
            <p:cNvCxnSpPr>
              <a:cxnSpLocks/>
            </p:cNvCxnSpPr>
            <p:nvPr/>
          </p:nvCxnSpPr>
          <p:spPr>
            <a:xfrm>
              <a:off x="444779" y="4265636"/>
              <a:ext cx="295200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61BCCA4C-F647-9843-85E7-C4F26B5AB129}"/>
              </a:ext>
            </a:extLst>
          </p:cNvPr>
          <p:cNvGrpSpPr/>
          <p:nvPr/>
        </p:nvGrpSpPr>
        <p:grpSpPr>
          <a:xfrm>
            <a:off x="4236685" y="2760920"/>
            <a:ext cx="3212189" cy="2278499"/>
            <a:chOff x="4236685" y="2760920"/>
            <a:chExt cx="3212189" cy="2278499"/>
          </a:xfrm>
        </p:grpSpPr>
        <p:sp>
          <p:nvSpPr>
            <p:cNvPr id="36" name="TextBox 35">
              <a:extLst>
                <a:ext uri="{FF2B5EF4-FFF2-40B4-BE49-F238E27FC236}">
                  <a16:creationId xmlns:a16="http://schemas.microsoft.com/office/drawing/2014/main" id="{1C438224-143B-4168-9821-30145A5DF0ED}"/>
                </a:ext>
              </a:extLst>
            </p:cNvPr>
            <p:cNvSpPr txBox="1"/>
            <p:nvPr/>
          </p:nvSpPr>
          <p:spPr>
            <a:xfrm>
              <a:off x="4236685" y="3603796"/>
              <a:ext cx="3212189" cy="566656"/>
            </a:xfrm>
            <a:prstGeom prst="rect">
              <a:avLst/>
            </a:prstGeom>
            <a:noFill/>
          </p:spPr>
          <p:txBody>
            <a:bodyPr wrap="square" lIns="0"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2000" b="0" i="0" u="none" strike="noStrike" kern="1200" cap="none" spc="0" normalizeH="0" baseline="0" noProof="0" dirty="0">
                  <a:ln>
                    <a:noFill/>
                  </a:ln>
                  <a:solidFill>
                    <a:srgbClr val="0078D7"/>
                  </a:solidFill>
                  <a:effectLst/>
                  <a:uLnTx/>
                  <a:uFillTx/>
                  <a:latin typeface="Segoe UI Semibold"/>
                  <a:ea typeface="+mn-ea"/>
                  <a:cs typeface="+mn-cs"/>
                </a:rPr>
                <a:t>Advanced analytics</a:t>
              </a:r>
            </a:p>
          </p:txBody>
        </p:sp>
        <p:sp>
          <p:nvSpPr>
            <p:cNvPr id="37" name="TextBox 36">
              <a:extLst>
                <a:ext uri="{FF2B5EF4-FFF2-40B4-BE49-F238E27FC236}">
                  <a16:creationId xmlns:a16="http://schemas.microsoft.com/office/drawing/2014/main" id="{1517D7F0-220B-4E90-9844-9127BBE5C573}"/>
                </a:ext>
              </a:extLst>
            </p:cNvPr>
            <p:cNvSpPr txBox="1"/>
            <p:nvPr/>
          </p:nvSpPr>
          <p:spPr>
            <a:xfrm>
              <a:off x="4236685" y="4318874"/>
              <a:ext cx="2653213" cy="720545"/>
            </a:xfrm>
            <a:prstGeom prst="rect">
              <a:avLst/>
            </a:prstGeom>
            <a:noFill/>
          </p:spPr>
          <p:txBody>
            <a:bodyPr wrap="square" lIns="0" tIns="143428" rIns="179285" bIns="143428" rtlCol="0">
              <a:spAutoFit/>
            </a:bodyPr>
            <a:lstStyle/>
            <a:p>
              <a:pPr marL="0" marR="0" lvl="0" indent="0" algn="l" defTabSz="914400" rtl="0" eaLnBrk="1" fontAlgn="auto" latinLnBrk="0" hangingPunct="1">
                <a:lnSpc>
                  <a:spcPct val="100000"/>
                </a:lnSpc>
                <a:spcBef>
                  <a:spcPts val="0"/>
                </a:spcBef>
                <a:spcAft>
                  <a:spcPts val="1200"/>
                </a:spcAft>
                <a:buClrTx/>
                <a:buSzTx/>
                <a:buFontTx/>
                <a:buNone/>
                <a:tabLst/>
                <a:defRPr/>
              </a:pPr>
              <a:r>
                <a:rPr kumimoji="0" lang="en-US" sz="1400" b="0" i="0" u="none" strike="noStrike" kern="1200" cap="none" spc="0" normalizeH="0" baseline="0" noProof="0" dirty="0">
                  <a:ln>
                    <a:noFill/>
                  </a:ln>
                  <a:solidFill>
                    <a:srgbClr val="353535"/>
                  </a:solidFill>
                  <a:effectLst/>
                  <a:uLnTx/>
                  <a:uFillTx/>
                  <a:latin typeface="Segoe UI"/>
                  <a:ea typeface="+mn-ea"/>
                  <a:cs typeface="+mn-cs"/>
                </a:rPr>
                <a:t>“We’re trying to predict when our customers churn”</a:t>
              </a:r>
            </a:p>
          </p:txBody>
        </p:sp>
        <p:cxnSp>
          <p:nvCxnSpPr>
            <p:cNvPr id="38" name="Straight Connector 37">
              <a:extLst>
                <a:ext uri="{FF2B5EF4-FFF2-40B4-BE49-F238E27FC236}">
                  <a16:creationId xmlns:a16="http://schemas.microsoft.com/office/drawing/2014/main" id="{D9B0109D-EB12-472C-9BA7-A10ACE03B52E}"/>
                </a:ext>
              </a:extLst>
            </p:cNvPr>
            <p:cNvCxnSpPr>
              <a:cxnSpLocks/>
            </p:cNvCxnSpPr>
            <p:nvPr/>
          </p:nvCxnSpPr>
          <p:spPr>
            <a:xfrm>
              <a:off x="4244146" y="4265636"/>
              <a:ext cx="295200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Freeform 41">
              <a:extLst>
                <a:ext uri="{FF2B5EF4-FFF2-40B4-BE49-F238E27FC236}">
                  <a16:creationId xmlns:a16="http://schemas.microsoft.com/office/drawing/2014/main" id="{C5A7969D-6335-FA41-99F7-856AA635FEFA}"/>
                </a:ext>
              </a:extLst>
            </p:cNvPr>
            <p:cNvSpPr/>
            <p:nvPr/>
          </p:nvSpPr>
          <p:spPr bwMode="auto">
            <a:xfrm>
              <a:off x="4244146" y="2760920"/>
              <a:ext cx="643828" cy="677631"/>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p:nvSpPr>
            <p:cNvPr id="46" name="graph_9" title="Icon of a line chart with connected circles at varying points">
              <a:extLst>
                <a:ext uri="{FF2B5EF4-FFF2-40B4-BE49-F238E27FC236}">
                  <a16:creationId xmlns:a16="http://schemas.microsoft.com/office/drawing/2014/main" id="{4416ECAF-1CD3-45DC-8543-EEB8F93EE408}"/>
                </a:ext>
              </a:extLst>
            </p:cNvPr>
            <p:cNvSpPr>
              <a:spLocks noChangeAspect="1" noEditPoints="1"/>
            </p:cNvSpPr>
            <p:nvPr/>
          </p:nvSpPr>
          <p:spPr bwMode="auto">
            <a:xfrm>
              <a:off x="4986023" y="2966062"/>
              <a:ext cx="503604" cy="454424"/>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grpSp>
        <p:nvGrpSpPr>
          <p:cNvPr id="4" name="Group 3">
            <a:extLst>
              <a:ext uri="{FF2B5EF4-FFF2-40B4-BE49-F238E27FC236}">
                <a16:creationId xmlns:a16="http://schemas.microsoft.com/office/drawing/2014/main" id="{46D65DAF-12D3-5A4C-8068-B73550C18E3F}"/>
              </a:ext>
            </a:extLst>
          </p:cNvPr>
          <p:cNvGrpSpPr/>
          <p:nvPr/>
        </p:nvGrpSpPr>
        <p:grpSpPr>
          <a:xfrm>
            <a:off x="8043514" y="2803607"/>
            <a:ext cx="3212189" cy="2605143"/>
            <a:chOff x="8043514" y="2803607"/>
            <a:chExt cx="3212189" cy="2605143"/>
          </a:xfrm>
        </p:grpSpPr>
        <p:sp>
          <p:nvSpPr>
            <p:cNvPr id="39" name="TextBox 38">
              <a:extLst>
                <a:ext uri="{FF2B5EF4-FFF2-40B4-BE49-F238E27FC236}">
                  <a16:creationId xmlns:a16="http://schemas.microsoft.com/office/drawing/2014/main" id="{1C438224-143B-4168-9821-30145A5DF0ED}"/>
                </a:ext>
              </a:extLst>
            </p:cNvPr>
            <p:cNvSpPr txBox="1"/>
            <p:nvPr/>
          </p:nvSpPr>
          <p:spPr>
            <a:xfrm>
              <a:off x="8043514" y="3603796"/>
              <a:ext cx="3212189" cy="566656"/>
            </a:xfrm>
            <a:prstGeom prst="rect">
              <a:avLst/>
            </a:prstGeom>
            <a:noFill/>
          </p:spPr>
          <p:txBody>
            <a:bodyPr wrap="square" lIns="0"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2000" b="0" i="0" u="none" strike="noStrike" kern="1200" cap="none" spc="0" normalizeH="0" baseline="0" noProof="0" dirty="0">
                  <a:ln>
                    <a:noFill/>
                  </a:ln>
                  <a:solidFill>
                    <a:srgbClr val="0078D7"/>
                  </a:solidFill>
                  <a:effectLst/>
                  <a:uLnTx/>
                  <a:uFillTx/>
                  <a:latin typeface="Segoe UI Semibold"/>
                  <a:ea typeface="+mn-ea"/>
                  <a:cs typeface="+mn-cs"/>
                </a:rPr>
                <a:t>Real-time analytics</a:t>
              </a:r>
            </a:p>
          </p:txBody>
        </p:sp>
        <p:sp>
          <p:nvSpPr>
            <p:cNvPr id="40" name="TextBox 39">
              <a:extLst>
                <a:ext uri="{FF2B5EF4-FFF2-40B4-BE49-F238E27FC236}">
                  <a16:creationId xmlns:a16="http://schemas.microsoft.com/office/drawing/2014/main" id="{1517D7F0-220B-4E90-9844-9127BBE5C573}"/>
                </a:ext>
              </a:extLst>
            </p:cNvPr>
            <p:cNvSpPr txBox="1"/>
            <p:nvPr/>
          </p:nvSpPr>
          <p:spPr>
            <a:xfrm>
              <a:off x="8043514" y="4318874"/>
              <a:ext cx="2652839" cy="1089876"/>
            </a:xfrm>
            <a:prstGeom prst="rect">
              <a:avLst/>
            </a:prstGeom>
            <a:noFill/>
          </p:spPr>
          <p:txBody>
            <a:bodyPr wrap="square" lIns="0" tIns="143428" rIns="179285" bIns="143428" rtlCol="0">
              <a:spAutoFit/>
            </a:bodyPr>
            <a:lstStyle/>
            <a:p>
              <a:pPr marL="0" marR="0" lvl="0" indent="0" algn="l" defTabSz="914400" rtl="0" eaLnBrk="1" fontAlgn="auto" latinLnBrk="0" hangingPunct="1">
                <a:lnSpc>
                  <a:spcPct val="100000"/>
                </a:lnSpc>
                <a:spcBef>
                  <a:spcPts val="0"/>
                </a:spcBef>
                <a:spcAft>
                  <a:spcPts val="1200"/>
                </a:spcAft>
                <a:buClrTx/>
                <a:buSzTx/>
                <a:buFontTx/>
                <a:buNone/>
                <a:tabLst/>
                <a:defRPr/>
              </a:pPr>
              <a:r>
                <a:rPr kumimoji="0" lang="en-US" sz="1400" b="0" i="0" u="none" strike="noStrike" kern="1200" cap="none" spc="0" normalizeH="0" baseline="0" noProof="0" dirty="0">
                  <a:ln>
                    <a:noFill/>
                  </a:ln>
                  <a:solidFill>
                    <a:srgbClr val="353535"/>
                  </a:solidFill>
                  <a:effectLst/>
                  <a:uLnTx/>
                  <a:uFillTx/>
                  <a:latin typeface="Segoe UI"/>
                  <a:ea typeface="+mn-ea"/>
                  <a:cs typeface="+mn-cs"/>
                </a:rPr>
                <a:t>“We’re trying to get insights from our devices in real-time”</a:t>
              </a:r>
            </a:p>
            <a:p>
              <a:pPr marL="0" marR="0" lvl="0" indent="0" algn="l" defTabSz="914400" rtl="0" eaLnBrk="1" fontAlgn="auto" latinLnBrk="0" hangingPunct="1">
                <a:lnSpc>
                  <a:spcPct val="100000"/>
                </a:lnSpc>
                <a:spcBef>
                  <a:spcPts val="0"/>
                </a:spcBef>
                <a:spcAft>
                  <a:spcPts val="1200"/>
                </a:spcAft>
                <a:buClrTx/>
                <a:buSzTx/>
                <a:buFontTx/>
                <a:buNone/>
                <a:tabLst/>
                <a:defRPr/>
              </a:pPr>
              <a:endParaRPr kumimoji="0" lang="en-US" sz="1400" b="0" i="0" u="none" strike="noStrike" kern="1200" cap="none" spc="0" normalizeH="0" baseline="0" noProof="0" dirty="0">
                <a:ln>
                  <a:noFill/>
                </a:ln>
                <a:solidFill>
                  <a:srgbClr val="353535"/>
                </a:solidFill>
                <a:effectLst/>
                <a:uLnTx/>
                <a:uFillTx/>
                <a:latin typeface="Segoe UI"/>
                <a:ea typeface="+mn-ea"/>
                <a:cs typeface="+mn-cs"/>
              </a:endParaRPr>
            </a:p>
          </p:txBody>
        </p:sp>
        <p:cxnSp>
          <p:nvCxnSpPr>
            <p:cNvPr id="41" name="Straight Connector 40">
              <a:extLst>
                <a:ext uri="{FF2B5EF4-FFF2-40B4-BE49-F238E27FC236}">
                  <a16:creationId xmlns:a16="http://schemas.microsoft.com/office/drawing/2014/main" id="{D9B0109D-EB12-472C-9BA7-A10ACE03B52E}"/>
                </a:ext>
              </a:extLst>
            </p:cNvPr>
            <p:cNvCxnSpPr>
              <a:cxnSpLocks/>
            </p:cNvCxnSpPr>
            <p:nvPr/>
          </p:nvCxnSpPr>
          <p:spPr>
            <a:xfrm>
              <a:off x="8050975" y="4265636"/>
              <a:ext cx="295200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8050975" y="2803607"/>
              <a:ext cx="498786" cy="646919"/>
              <a:chOff x="8050975" y="2803607"/>
              <a:chExt cx="498786" cy="646919"/>
            </a:xfrm>
          </p:grpSpPr>
          <p:sp>
            <p:nvSpPr>
              <p:cNvPr id="5" name="Rectangle 4"/>
              <p:cNvSpPr/>
              <p:nvPr/>
            </p:nvSpPr>
            <p:spPr bwMode="auto">
              <a:xfrm>
                <a:off x="8050975" y="3099735"/>
                <a:ext cx="492417" cy="14029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3" name="Freeform 32">
                <a:extLst>
                  <a:ext uri="{FF2B5EF4-FFF2-40B4-BE49-F238E27FC236}">
                    <a16:creationId xmlns:a16="http://schemas.microsoft.com/office/drawing/2014/main" id="{049CAAA8-4CD6-47E7-9984-143613282B60}"/>
                  </a:ext>
                </a:extLst>
              </p:cNvPr>
              <p:cNvSpPr/>
              <p:nvPr/>
            </p:nvSpPr>
            <p:spPr>
              <a:xfrm>
                <a:off x="8050975" y="2824658"/>
                <a:ext cx="498786" cy="613893"/>
              </a:xfrm>
              <a:custGeom>
                <a:avLst/>
                <a:gdLst>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1744872 w 3489743"/>
                  <a:gd name="connsiteY24" fmla="*/ 256767 h 4475775"/>
                  <a:gd name="connsiteX25" fmla="*/ 540488 w 3489743"/>
                  <a:gd name="connsiteY25" fmla="*/ 610251 h 4475775"/>
                  <a:gd name="connsiteX26" fmla="*/ 1744872 w 3489743"/>
                  <a:gd name="connsiteY26" fmla="*/ 963735 h 4475775"/>
                  <a:gd name="connsiteX27" fmla="*/ 2949256 w 3489743"/>
                  <a:gd name="connsiteY27" fmla="*/ 610251 h 4475775"/>
                  <a:gd name="connsiteX28" fmla="*/ 1744872 w 3489743"/>
                  <a:gd name="connsiteY28" fmla="*/ 256767 h 4475775"/>
                  <a:gd name="connsiteX29" fmla="*/ 1744871 w 3489743"/>
                  <a:gd name="connsiteY29" fmla="*/ 0 h 4475775"/>
                  <a:gd name="connsiteX30" fmla="*/ 3480733 w 3489743"/>
                  <a:gd name="connsiteY30" fmla="*/ 638982 h 4475775"/>
                  <a:gd name="connsiteX31" fmla="*/ 3487076 w 3489743"/>
                  <a:gd name="connsiteY31" fmla="*/ 690223 h 4475775"/>
                  <a:gd name="connsiteX32" fmla="*/ 3489741 w 3489743"/>
                  <a:gd name="connsiteY32" fmla="*/ 690223 h 4475775"/>
                  <a:gd name="connsiteX33" fmla="*/ 3489741 w 3489743"/>
                  <a:gd name="connsiteY33" fmla="*/ 711755 h 4475775"/>
                  <a:gd name="connsiteX34" fmla="*/ 3489741 w 3489743"/>
                  <a:gd name="connsiteY34" fmla="*/ 1865194 h 4475775"/>
                  <a:gd name="connsiteX35" fmla="*/ 3489742 w 3489743"/>
                  <a:gd name="connsiteY35" fmla="*/ 1865195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1 w 3489743"/>
                  <a:gd name="connsiteY35" fmla="*/ 1865194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1865191 h 4475775"/>
                  <a:gd name="connsiteX50" fmla="*/ 2 w 3489743"/>
                  <a:gd name="connsiteY50" fmla="*/ 711763 h 4475775"/>
                  <a:gd name="connsiteX51" fmla="*/ 1 w 3489743"/>
                  <a:gd name="connsiteY51" fmla="*/ 711755 h 4475775"/>
                  <a:gd name="connsiteX52" fmla="*/ 2 w 3489743"/>
                  <a:gd name="connsiteY52" fmla="*/ 711747 h 4475775"/>
                  <a:gd name="connsiteX53" fmla="*/ 9010 w 3489743"/>
                  <a:gd name="connsiteY53" fmla="*/ 638982 h 4475775"/>
                  <a:gd name="connsiteX54" fmla="*/ 1744871 w 3489743"/>
                  <a:gd name="connsiteY54"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711763 h 4475775"/>
                  <a:gd name="connsiteX50" fmla="*/ 1 w 3489743"/>
                  <a:gd name="connsiteY50" fmla="*/ 711755 h 4475775"/>
                  <a:gd name="connsiteX51" fmla="*/ 2 w 3489743"/>
                  <a:gd name="connsiteY51" fmla="*/ 711747 h 4475775"/>
                  <a:gd name="connsiteX52" fmla="*/ 9010 w 3489743"/>
                  <a:gd name="connsiteY52" fmla="*/ 638982 h 4475775"/>
                  <a:gd name="connsiteX53" fmla="*/ 1744871 w 3489743"/>
                  <a:gd name="connsiteY53"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2 w 3489743"/>
                  <a:gd name="connsiteY48" fmla="*/ 711763 h 4475775"/>
                  <a:gd name="connsiteX49" fmla="*/ 1 w 3489743"/>
                  <a:gd name="connsiteY49" fmla="*/ 711755 h 4475775"/>
                  <a:gd name="connsiteX50" fmla="*/ 2 w 3489743"/>
                  <a:gd name="connsiteY50" fmla="*/ 711747 h 4475775"/>
                  <a:gd name="connsiteX51" fmla="*/ 9010 w 3489743"/>
                  <a:gd name="connsiteY51" fmla="*/ 638982 h 4475775"/>
                  <a:gd name="connsiteX52" fmla="*/ 1744871 w 3489743"/>
                  <a:gd name="connsiteY52" fmla="*/ 0 h 44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489743" h="4475775">
                    <a:moveTo>
                      <a:pt x="2360504" y="2523946"/>
                    </a:moveTo>
                    <a:lnTo>
                      <a:pt x="2391169" y="2592261"/>
                    </a:lnTo>
                    <a:cubicBezTo>
                      <a:pt x="2490082" y="2753979"/>
                      <a:pt x="2721644" y="2867451"/>
                      <a:pt x="2991531" y="2867451"/>
                    </a:cubicBezTo>
                    <a:cubicBezTo>
                      <a:pt x="3171455" y="2867451"/>
                      <a:pt x="3334347" y="2817019"/>
                      <a:pt x="3452257" y="2735481"/>
                    </a:cubicBezTo>
                    <a:lnTo>
                      <a:pt x="3489742" y="2704064"/>
                    </a:lnTo>
                    <a:lnTo>
                      <a:pt x="3489742" y="3764012"/>
                    </a:lnTo>
                    <a:cubicBezTo>
                      <a:pt x="3489742" y="3764015"/>
                      <a:pt x="3489743" y="3764017"/>
                      <a:pt x="3489743" y="3764020"/>
                    </a:cubicBezTo>
                    <a:cubicBezTo>
                      <a:pt x="3489743" y="3764023"/>
                      <a:pt x="3489742" y="3764025"/>
                      <a:pt x="3489742" y="3764028"/>
                    </a:cubicBezTo>
                    <a:lnTo>
                      <a:pt x="3489742" y="3785552"/>
                    </a:lnTo>
                    <a:lnTo>
                      <a:pt x="3487077" y="3785552"/>
                    </a:lnTo>
                    <a:lnTo>
                      <a:pt x="3480734" y="3836793"/>
                    </a:lnTo>
                    <a:cubicBezTo>
                      <a:pt x="3391380" y="4195699"/>
                      <a:pt x="2648309" y="4475775"/>
                      <a:pt x="1744873" y="4475775"/>
                    </a:cubicBezTo>
                    <a:cubicBezTo>
                      <a:pt x="841437" y="4475775"/>
                      <a:pt x="98366" y="4195699"/>
                      <a:pt x="9011" y="3836793"/>
                    </a:cubicBezTo>
                    <a:lnTo>
                      <a:pt x="2668" y="3785552"/>
                    </a:lnTo>
                    <a:lnTo>
                      <a:pt x="3" y="3785552"/>
                    </a:lnTo>
                    <a:lnTo>
                      <a:pt x="3" y="3764020"/>
                    </a:lnTo>
                    <a:lnTo>
                      <a:pt x="3" y="2704066"/>
                    </a:lnTo>
                    <a:lnTo>
                      <a:pt x="37485" y="2735481"/>
                    </a:lnTo>
                    <a:cubicBezTo>
                      <a:pt x="155395" y="2817019"/>
                      <a:pt x="318287" y="2867451"/>
                      <a:pt x="498211" y="2867451"/>
                    </a:cubicBezTo>
                    <a:cubicBezTo>
                      <a:pt x="768098" y="2867451"/>
                      <a:pt x="999660" y="2753979"/>
                      <a:pt x="1098573" y="2592261"/>
                    </a:cubicBezTo>
                    <a:lnTo>
                      <a:pt x="1113844" y="2558242"/>
                    </a:lnTo>
                    <a:lnTo>
                      <a:pt x="1129114" y="2592261"/>
                    </a:lnTo>
                    <a:cubicBezTo>
                      <a:pt x="1228027" y="2753979"/>
                      <a:pt x="1459589" y="2867451"/>
                      <a:pt x="1729476" y="2867451"/>
                    </a:cubicBezTo>
                    <a:cubicBezTo>
                      <a:pt x="1999363" y="2867451"/>
                      <a:pt x="2230925" y="2753979"/>
                      <a:pt x="2329838" y="2592261"/>
                    </a:cubicBezTo>
                    <a:lnTo>
                      <a:pt x="2360504" y="2523946"/>
                    </a:lnTo>
                    <a:close/>
                    <a:moveTo>
                      <a:pt x="1744872" y="256767"/>
                    </a:moveTo>
                    <a:cubicBezTo>
                      <a:pt x="1079709" y="256767"/>
                      <a:pt x="540488" y="415027"/>
                      <a:pt x="540488" y="610251"/>
                    </a:cubicBezTo>
                    <a:cubicBezTo>
                      <a:pt x="540488" y="805475"/>
                      <a:pt x="1079709" y="963735"/>
                      <a:pt x="1744872" y="963735"/>
                    </a:cubicBezTo>
                    <a:cubicBezTo>
                      <a:pt x="2410035" y="963735"/>
                      <a:pt x="2949256" y="805475"/>
                      <a:pt x="2949256" y="610251"/>
                    </a:cubicBezTo>
                    <a:cubicBezTo>
                      <a:pt x="2949256" y="415027"/>
                      <a:pt x="2410035" y="256767"/>
                      <a:pt x="1744872" y="256767"/>
                    </a:cubicBezTo>
                    <a:close/>
                    <a:moveTo>
                      <a:pt x="1744871" y="0"/>
                    </a:moveTo>
                    <a:cubicBezTo>
                      <a:pt x="2648307" y="0"/>
                      <a:pt x="3391378" y="280076"/>
                      <a:pt x="3480733" y="638982"/>
                    </a:cubicBezTo>
                    <a:lnTo>
                      <a:pt x="3487076" y="690223"/>
                    </a:lnTo>
                    <a:lnTo>
                      <a:pt x="3489741" y="690223"/>
                    </a:lnTo>
                    <a:lnTo>
                      <a:pt x="3489741" y="711755"/>
                    </a:lnTo>
                    <a:cubicBezTo>
                      <a:pt x="3489741" y="1287692"/>
                      <a:pt x="3489742" y="1863629"/>
                      <a:pt x="3489742" y="2439566"/>
                    </a:cubicBezTo>
                    <a:lnTo>
                      <a:pt x="3452256" y="2470984"/>
                    </a:lnTo>
                    <a:cubicBezTo>
                      <a:pt x="3334346" y="2552522"/>
                      <a:pt x="3171454" y="2602954"/>
                      <a:pt x="2991530" y="2602954"/>
                    </a:cubicBezTo>
                    <a:cubicBezTo>
                      <a:pt x="2721643" y="2602954"/>
                      <a:pt x="2490081" y="2489482"/>
                      <a:pt x="2391168" y="2327764"/>
                    </a:cubicBezTo>
                    <a:lnTo>
                      <a:pt x="2360503" y="2259449"/>
                    </a:lnTo>
                    <a:lnTo>
                      <a:pt x="2329837" y="2327764"/>
                    </a:lnTo>
                    <a:cubicBezTo>
                      <a:pt x="2230924" y="2489482"/>
                      <a:pt x="1999362" y="2602954"/>
                      <a:pt x="1729475" y="2602954"/>
                    </a:cubicBezTo>
                    <a:cubicBezTo>
                      <a:pt x="1459588" y="2602954"/>
                      <a:pt x="1228026" y="2489482"/>
                      <a:pt x="1129113" y="2327764"/>
                    </a:cubicBezTo>
                    <a:lnTo>
                      <a:pt x="1113843" y="2293745"/>
                    </a:lnTo>
                    <a:lnTo>
                      <a:pt x="1098572" y="2327764"/>
                    </a:lnTo>
                    <a:cubicBezTo>
                      <a:pt x="999659" y="2489482"/>
                      <a:pt x="768097" y="2602954"/>
                      <a:pt x="498210" y="2602954"/>
                    </a:cubicBezTo>
                    <a:cubicBezTo>
                      <a:pt x="318286" y="2602954"/>
                      <a:pt x="155394" y="2552522"/>
                      <a:pt x="37484" y="2470984"/>
                    </a:cubicBezTo>
                    <a:lnTo>
                      <a:pt x="0" y="2439567"/>
                    </a:lnTo>
                    <a:cubicBezTo>
                      <a:pt x="1" y="1863632"/>
                      <a:pt x="1" y="1287698"/>
                      <a:pt x="2" y="711763"/>
                    </a:cubicBezTo>
                    <a:cubicBezTo>
                      <a:pt x="2" y="711760"/>
                      <a:pt x="1" y="711758"/>
                      <a:pt x="1" y="711755"/>
                    </a:cubicBezTo>
                    <a:cubicBezTo>
                      <a:pt x="1" y="711752"/>
                      <a:pt x="2" y="711750"/>
                      <a:pt x="2" y="711747"/>
                    </a:cubicBezTo>
                    <a:lnTo>
                      <a:pt x="9010" y="638982"/>
                    </a:lnTo>
                    <a:cubicBezTo>
                      <a:pt x="98364" y="280076"/>
                      <a:pt x="841435" y="0"/>
                      <a:pt x="1744871" y="0"/>
                    </a:cubicBezTo>
                    <a:close/>
                  </a:path>
                </a:pathLst>
              </a:custGeom>
              <a:solidFill>
                <a:schemeClr val="bg1"/>
              </a:solidFill>
              <a:ln w="12700" cap="flat" cmpd="sng" algn="ctr">
                <a:solidFill>
                  <a:schemeClr val="bg2"/>
                </a:solidFill>
                <a:prstDash val="solid"/>
              </a:ln>
              <a:effectLst/>
            </p:spPr>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Segoe UI"/>
                  <a:ea typeface="+mn-ea"/>
                  <a:cs typeface="+mn-cs"/>
                </a:endParaRPr>
              </a:p>
            </p:txBody>
          </p:sp>
          <p:sp>
            <p:nvSpPr>
              <p:cNvPr id="44" name="Cylinder 828">
                <a:extLst>
                  <a:ext uri="{FF2B5EF4-FFF2-40B4-BE49-F238E27FC236}">
                    <a16:creationId xmlns:a16="http://schemas.microsoft.com/office/drawing/2014/main" id="{8B3D60E1-1E16-4F9F-99CB-F45A1F6DBEE6}"/>
                  </a:ext>
                </a:extLst>
              </p:cNvPr>
              <p:cNvSpPr/>
              <p:nvPr/>
            </p:nvSpPr>
            <p:spPr bwMode="auto">
              <a:xfrm>
                <a:off x="8050975" y="2803607"/>
                <a:ext cx="492417" cy="646919"/>
              </a:xfrm>
              <a:prstGeom prst="can">
                <a:avLst>
                  <a:gd name="adj" fmla="val 39530"/>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78D7"/>
                  </a:solidFill>
                  <a:effectLst/>
                  <a:uLnTx/>
                  <a:uFillTx/>
                  <a:latin typeface="Segoe UI Light"/>
                  <a:ea typeface="Segoe UI" pitchFamily="34" charset="0"/>
                  <a:cs typeface="Segoe UI" pitchFamily="34" charset="0"/>
                </a:endParaRPr>
              </a:p>
            </p:txBody>
          </p:sp>
        </p:grpSp>
        <p:sp>
          <p:nvSpPr>
            <p:cNvPr id="52" name="graph_9" title="Icon of a line chart with connected circles at varying points">
              <a:extLst>
                <a:ext uri="{FF2B5EF4-FFF2-40B4-BE49-F238E27FC236}">
                  <a16:creationId xmlns:a16="http://schemas.microsoft.com/office/drawing/2014/main" id="{4416ECAF-1CD3-45DC-8543-EEB8F93EE408}"/>
                </a:ext>
              </a:extLst>
            </p:cNvPr>
            <p:cNvSpPr>
              <a:spLocks noChangeAspect="1" noEditPoints="1"/>
            </p:cNvSpPr>
            <p:nvPr/>
          </p:nvSpPr>
          <p:spPr bwMode="auto">
            <a:xfrm>
              <a:off x="8652628" y="2933588"/>
              <a:ext cx="503604" cy="454424"/>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grpSp>
      <p:sp>
        <p:nvSpPr>
          <p:cNvPr id="29" name="Rectangle 28">
            <a:extLst>
              <a:ext uri="{FF2B5EF4-FFF2-40B4-BE49-F238E27FC236}">
                <a16:creationId xmlns:a16="http://schemas.microsoft.com/office/drawing/2014/main" id="{922FC4A0-740C-444D-BBE6-578E47193E46}"/>
              </a:ext>
            </a:extLst>
          </p:cNvPr>
          <p:cNvSpPr/>
          <p:nvPr/>
        </p:nvSpPr>
        <p:spPr bwMode="auto">
          <a:xfrm>
            <a:off x="4048227" y="2321765"/>
            <a:ext cx="3212189" cy="3384299"/>
          </a:xfrm>
          <a:prstGeom prst="rect">
            <a:avLst/>
          </a:prstGeom>
          <a:solidFill>
            <a:schemeClr val="bg1">
              <a:alpha val="8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 </a:t>
            </a:r>
          </a:p>
        </p:txBody>
      </p:sp>
      <p:sp>
        <p:nvSpPr>
          <p:cNvPr id="30" name="Rectangle 29">
            <a:extLst>
              <a:ext uri="{FF2B5EF4-FFF2-40B4-BE49-F238E27FC236}">
                <a16:creationId xmlns:a16="http://schemas.microsoft.com/office/drawing/2014/main" id="{4E1BF3F5-1EBD-4134-94D8-46710AAC0F84}"/>
              </a:ext>
            </a:extLst>
          </p:cNvPr>
          <p:cNvSpPr/>
          <p:nvPr/>
        </p:nvSpPr>
        <p:spPr bwMode="auto">
          <a:xfrm>
            <a:off x="377240" y="2395224"/>
            <a:ext cx="3207997" cy="3384299"/>
          </a:xfrm>
          <a:prstGeom prst="rect">
            <a:avLst/>
          </a:prstGeom>
          <a:solidFill>
            <a:schemeClr val="bg1">
              <a:alpha val="8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 </a:t>
            </a:r>
          </a:p>
        </p:txBody>
      </p:sp>
    </p:spTree>
    <p:custDataLst>
      <p:tags r:id="rId1"/>
    </p:custDataLst>
    <p:extLst>
      <p:ext uri="{BB962C8B-B14F-4D97-AF65-F5344CB8AC3E}">
        <p14:creationId xmlns:p14="http://schemas.microsoft.com/office/powerpoint/2010/main" val="1312877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490F007-B535-4966-AA6C-81E00A9486B8}"/>
              </a:ext>
            </a:extLst>
          </p:cNvPr>
          <p:cNvSpPr>
            <a:spLocks noGrp="1"/>
          </p:cNvSpPr>
          <p:nvPr>
            <p:ph type="title"/>
          </p:nvPr>
        </p:nvSpPr>
        <p:spPr/>
        <p:txBody>
          <a:bodyPr/>
          <a:lstStyle/>
          <a:p>
            <a:r>
              <a:rPr lang="en-AU" dirty="0"/>
              <a:t>Modern Data Platform Reference Architecture</a:t>
            </a:r>
          </a:p>
        </p:txBody>
      </p:sp>
      <p:pic>
        <p:nvPicPr>
          <p:cNvPr id="5" name="Picture 4">
            <a:extLst>
              <a:ext uri="{FF2B5EF4-FFF2-40B4-BE49-F238E27FC236}">
                <a16:creationId xmlns:a16="http://schemas.microsoft.com/office/drawing/2014/main" id="{E244E385-71A0-483F-BF6B-084F02812906}"/>
              </a:ext>
            </a:extLst>
          </p:cNvPr>
          <p:cNvPicPr>
            <a:picLocks noChangeAspect="1"/>
          </p:cNvPicPr>
          <p:nvPr/>
        </p:nvPicPr>
        <p:blipFill>
          <a:blip r:embed="rId2"/>
          <a:stretch>
            <a:fillRect/>
          </a:stretch>
        </p:blipFill>
        <p:spPr>
          <a:xfrm>
            <a:off x="1750712" y="1020417"/>
            <a:ext cx="8690576" cy="5737430"/>
          </a:xfrm>
          <a:prstGeom prst="rect">
            <a:avLst/>
          </a:prstGeom>
        </p:spPr>
      </p:pic>
    </p:spTree>
    <p:extLst>
      <p:ext uri="{BB962C8B-B14F-4D97-AF65-F5344CB8AC3E}">
        <p14:creationId xmlns:p14="http://schemas.microsoft.com/office/powerpoint/2010/main" val="1377398909"/>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3660E0-6C01-45A2-87AC-30B57576F812}"/>
              </a:ext>
            </a:extLst>
          </p:cNvPr>
          <p:cNvSpPr>
            <a:spLocks noGrp="1"/>
          </p:cNvSpPr>
          <p:nvPr>
            <p:ph type="title"/>
          </p:nvPr>
        </p:nvSpPr>
        <p:spPr/>
        <p:txBody>
          <a:bodyPr/>
          <a:lstStyle/>
          <a:p>
            <a:r>
              <a:rPr lang="en-AU" dirty="0"/>
              <a:t>Streaming Use Cases</a:t>
            </a:r>
          </a:p>
        </p:txBody>
      </p:sp>
      <p:grpSp>
        <p:nvGrpSpPr>
          <p:cNvPr id="4" name="Group 3">
            <a:extLst>
              <a:ext uri="{FF2B5EF4-FFF2-40B4-BE49-F238E27FC236}">
                <a16:creationId xmlns:a16="http://schemas.microsoft.com/office/drawing/2014/main" id="{39F70D74-64A1-4A57-A5C4-CD9DEDC4E2B3}"/>
              </a:ext>
            </a:extLst>
          </p:cNvPr>
          <p:cNvGrpSpPr/>
          <p:nvPr/>
        </p:nvGrpSpPr>
        <p:grpSpPr>
          <a:xfrm>
            <a:off x="952122" y="1229312"/>
            <a:ext cx="2346139" cy="2777645"/>
            <a:chOff x="209539" y="1792946"/>
            <a:chExt cx="2346139" cy="2777645"/>
          </a:xfrm>
        </p:grpSpPr>
        <p:grpSp>
          <p:nvGrpSpPr>
            <p:cNvPr id="5" name="Shape 8094">
              <a:extLst>
                <a:ext uri="{FF2B5EF4-FFF2-40B4-BE49-F238E27FC236}">
                  <a16:creationId xmlns:a16="http://schemas.microsoft.com/office/drawing/2014/main" id="{989936CC-7B1D-431A-AE44-819768B3BF6B}"/>
                </a:ext>
              </a:extLst>
            </p:cNvPr>
            <p:cNvGrpSpPr/>
            <p:nvPr/>
          </p:nvGrpSpPr>
          <p:grpSpPr>
            <a:xfrm>
              <a:off x="209539" y="1792946"/>
              <a:ext cx="2346139" cy="2777645"/>
              <a:chOff x="7137477" y="1044572"/>
              <a:chExt cx="1759779" cy="2083233"/>
            </a:xfrm>
          </p:grpSpPr>
          <p:sp>
            <p:nvSpPr>
              <p:cNvPr id="7" name="Shape 8095">
                <a:extLst>
                  <a:ext uri="{FF2B5EF4-FFF2-40B4-BE49-F238E27FC236}">
                    <a16:creationId xmlns:a16="http://schemas.microsoft.com/office/drawing/2014/main" id="{8C79BA47-483B-4650-9E2D-A9295E1D597E}"/>
                  </a:ext>
                </a:extLst>
              </p:cNvPr>
              <p:cNvSpPr txBox="1"/>
              <p:nvPr/>
            </p:nvSpPr>
            <p:spPr>
              <a:xfrm>
                <a:off x="7137477" y="1044572"/>
                <a:ext cx="1758900" cy="477900"/>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CONSUMER ENGAGEMENT</a:t>
                </a:r>
                <a:r>
                  <a:rPr kumimoji="0" lang="en" sz="1050" b="0"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 </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8" name="Shape 8096">
                <a:extLst>
                  <a:ext uri="{FF2B5EF4-FFF2-40B4-BE49-F238E27FC236}">
                    <a16:creationId xmlns:a16="http://schemas.microsoft.com/office/drawing/2014/main" id="{2230ADA1-14D7-4C3C-80D2-3DFD11F9BECE}"/>
                  </a:ext>
                </a:extLst>
              </p:cNvPr>
              <p:cNvSpPr/>
              <p:nvPr/>
            </p:nvSpPr>
            <p:spPr>
              <a:xfrm>
                <a:off x="7138356" y="1714347"/>
                <a:ext cx="1758900" cy="455700"/>
              </a:xfrm>
              <a:prstGeom prst="rect">
                <a:avLst/>
              </a:prstGeom>
              <a:noFill/>
              <a:ln>
                <a:noFill/>
              </a:ln>
            </p:spPr>
            <p:txBody>
              <a:bodyPr spcFirstLastPara="1" wrap="square" lIns="121900" tIns="60933" rIns="121900" bIns="60933"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40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Real-time Pricing Optimization</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9" name="Shape 8097">
                <a:extLst>
                  <a:ext uri="{FF2B5EF4-FFF2-40B4-BE49-F238E27FC236}">
                    <a16:creationId xmlns:a16="http://schemas.microsoft.com/office/drawing/2014/main" id="{71C16339-9E61-4F5A-8CDA-111FB974281A}"/>
                  </a:ext>
                </a:extLst>
              </p:cNvPr>
              <p:cNvSpPr txBox="1"/>
              <p:nvPr/>
            </p:nvSpPr>
            <p:spPr>
              <a:xfrm>
                <a:off x="7137478" y="2189705"/>
                <a:ext cx="1758900" cy="938100"/>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Demand-Elasticity</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Personal Pricing Schemes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Promotion events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Light"/>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Multi-channel engagement</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sz="14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endParaRPr>
              </a:p>
            </p:txBody>
          </p:sp>
        </p:grpSp>
        <p:pic>
          <p:nvPicPr>
            <p:cNvPr id="6" name="Shape 8108">
              <a:extLst>
                <a:ext uri="{FF2B5EF4-FFF2-40B4-BE49-F238E27FC236}">
                  <a16:creationId xmlns:a16="http://schemas.microsoft.com/office/drawing/2014/main" id="{2DDF1597-8597-42F3-BF12-4F93EBC4B353}"/>
                </a:ext>
              </a:extLst>
            </p:cNvPr>
            <p:cNvPicPr preferRelativeResize="0"/>
            <p:nvPr/>
          </p:nvPicPr>
          <p:blipFill rotWithShape="1">
            <a:blip r:embed="rId2" cstate="screen">
              <a:alphaModFix/>
              <a:duotone>
                <a:prstClr val="black"/>
                <a:schemeClr val="accent1">
                  <a:tint val="45000"/>
                  <a:satMod val="400000"/>
                </a:schemeClr>
              </a:duotone>
              <a:extLst>
                <a:ext uri="{28A0092B-C50C-407E-A947-70E740481C1C}">
                  <a14:useLocalDpi xmlns:a14="http://schemas.microsoft.com/office/drawing/2010/main"/>
                </a:ext>
              </a:extLst>
            </a:blip>
            <a:srcRect/>
            <a:stretch/>
          </p:blipFill>
          <p:spPr>
            <a:xfrm>
              <a:off x="1048718" y="2048779"/>
              <a:ext cx="666400" cy="666400"/>
            </a:xfrm>
            <a:prstGeom prst="rect">
              <a:avLst/>
            </a:prstGeom>
            <a:noFill/>
            <a:ln>
              <a:noFill/>
            </a:ln>
          </p:spPr>
        </p:pic>
      </p:grpSp>
      <p:sp>
        <p:nvSpPr>
          <p:cNvPr id="10" name="Title 16">
            <a:extLst>
              <a:ext uri="{FF2B5EF4-FFF2-40B4-BE49-F238E27FC236}">
                <a16:creationId xmlns:a16="http://schemas.microsoft.com/office/drawing/2014/main" id="{39B6862C-D815-401A-ACA3-5AE47B6A8FF6}"/>
              </a:ext>
            </a:extLst>
          </p:cNvPr>
          <p:cNvSpPr txBox="1">
            <a:spLocks/>
          </p:cNvSpPr>
          <p:nvPr/>
        </p:nvSpPr>
        <p:spPr>
          <a:xfrm>
            <a:off x="952018" y="913310"/>
            <a:ext cx="2344968" cy="27699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Retail</a:t>
            </a:r>
          </a:p>
        </p:txBody>
      </p:sp>
      <p:grpSp>
        <p:nvGrpSpPr>
          <p:cNvPr id="11" name="Shape 8171">
            <a:extLst>
              <a:ext uri="{FF2B5EF4-FFF2-40B4-BE49-F238E27FC236}">
                <a16:creationId xmlns:a16="http://schemas.microsoft.com/office/drawing/2014/main" id="{8876E337-2A89-42F0-B01E-71585C645F08}"/>
              </a:ext>
            </a:extLst>
          </p:cNvPr>
          <p:cNvGrpSpPr/>
          <p:nvPr/>
        </p:nvGrpSpPr>
        <p:grpSpPr>
          <a:xfrm>
            <a:off x="3505868" y="1232299"/>
            <a:ext cx="2516660" cy="2541196"/>
            <a:chOff x="3723125" y="1055665"/>
            <a:chExt cx="1930349" cy="1905897"/>
          </a:xfrm>
        </p:grpSpPr>
        <p:sp>
          <p:nvSpPr>
            <p:cNvPr id="12" name="Shape 8172">
              <a:extLst>
                <a:ext uri="{FF2B5EF4-FFF2-40B4-BE49-F238E27FC236}">
                  <a16:creationId xmlns:a16="http://schemas.microsoft.com/office/drawing/2014/main" id="{AD5B2640-D4B9-45BC-8B3B-325AF7E43817}"/>
                </a:ext>
              </a:extLst>
            </p:cNvPr>
            <p:cNvSpPr/>
            <p:nvPr/>
          </p:nvSpPr>
          <p:spPr>
            <a:xfrm>
              <a:off x="3756274" y="1747787"/>
              <a:ext cx="1830900" cy="455700"/>
            </a:xfrm>
            <a:prstGeom prst="rect">
              <a:avLst/>
            </a:prstGeom>
            <a:noFill/>
            <a:ln>
              <a:noFill/>
            </a:ln>
          </p:spPr>
          <p:txBody>
            <a:bodyPr spcFirstLastPara="1" wrap="square" lIns="121900" tIns="60933" rIns="121900" bIns="60933"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40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Risk and Fraud, Threat Detection</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13" name="Shape 8173">
              <a:extLst>
                <a:ext uri="{FF2B5EF4-FFF2-40B4-BE49-F238E27FC236}">
                  <a16:creationId xmlns:a16="http://schemas.microsoft.com/office/drawing/2014/main" id="{F177B4CB-16EE-40BB-B9F6-BFA298EF003E}"/>
                </a:ext>
              </a:extLst>
            </p:cNvPr>
            <p:cNvSpPr txBox="1"/>
            <p:nvPr/>
          </p:nvSpPr>
          <p:spPr>
            <a:xfrm>
              <a:off x="3723125" y="1055665"/>
              <a:ext cx="1897200" cy="515400"/>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RISK AND REVENUE MANAGEMENT</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14" name="Shape 8174">
              <a:extLst>
                <a:ext uri="{FF2B5EF4-FFF2-40B4-BE49-F238E27FC236}">
                  <a16:creationId xmlns:a16="http://schemas.microsoft.com/office/drawing/2014/main" id="{77689E78-40A8-400C-94C8-57E6BBC00B78}"/>
                </a:ext>
              </a:extLst>
            </p:cNvPr>
            <p:cNvSpPr txBox="1"/>
            <p:nvPr/>
          </p:nvSpPr>
          <p:spPr>
            <a:xfrm>
              <a:off x="3756274" y="2192062"/>
              <a:ext cx="1897200" cy="769500"/>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Real-time anomaly detection</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Card Monitoring and Fraud Detection </a:t>
              </a: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Risk Aggregation</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grpSp>
      <p:pic>
        <p:nvPicPr>
          <p:cNvPr id="15" name="Shape 8179">
            <a:extLst>
              <a:ext uri="{FF2B5EF4-FFF2-40B4-BE49-F238E27FC236}">
                <a16:creationId xmlns:a16="http://schemas.microsoft.com/office/drawing/2014/main" id="{2E15FE48-08EF-49A7-977A-9E2455978C15}"/>
              </a:ext>
            </a:extLst>
          </p:cNvPr>
          <p:cNvPicPr preferRelativeResize="0"/>
          <p:nvPr/>
        </p:nvPicPr>
        <p:blipFill rotWithShape="1">
          <a:blip r:embed="rId3" cstate="screen">
            <a:alphaModFix/>
            <a:duotone>
              <a:prstClr val="black"/>
              <a:schemeClr val="accent4">
                <a:tint val="45000"/>
                <a:satMod val="400000"/>
              </a:schemeClr>
            </a:duotone>
            <a:extLst>
              <a:ext uri="{28A0092B-C50C-407E-A947-70E740481C1C}">
                <a14:useLocalDpi xmlns:a14="http://schemas.microsoft.com/office/drawing/2010/main"/>
              </a:ext>
            </a:extLst>
          </a:blip>
          <a:srcRect/>
          <a:stretch/>
        </p:blipFill>
        <p:spPr>
          <a:xfrm>
            <a:off x="4409387" y="1511521"/>
            <a:ext cx="666400" cy="666400"/>
          </a:xfrm>
          <a:prstGeom prst="rect">
            <a:avLst/>
          </a:prstGeom>
          <a:noFill/>
          <a:ln>
            <a:noFill/>
          </a:ln>
        </p:spPr>
      </p:pic>
      <p:sp>
        <p:nvSpPr>
          <p:cNvPr id="16" name="Title 16">
            <a:extLst>
              <a:ext uri="{FF2B5EF4-FFF2-40B4-BE49-F238E27FC236}">
                <a16:creationId xmlns:a16="http://schemas.microsoft.com/office/drawing/2014/main" id="{1500BCE4-B29F-43AF-B45F-3A9D0E6C91EC}"/>
              </a:ext>
            </a:extLst>
          </p:cNvPr>
          <p:cNvSpPr txBox="1">
            <a:spLocks/>
          </p:cNvSpPr>
          <p:nvPr/>
        </p:nvSpPr>
        <p:spPr>
          <a:xfrm>
            <a:off x="3570103" y="913310"/>
            <a:ext cx="2344968" cy="27699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dirty="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Financial</a:t>
            </a:r>
          </a:p>
        </p:txBody>
      </p:sp>
      <p:grpSp>
        <p:nvGrpSpPr>
          <p:cNvPr id="17" name="Shape 8192">
            <a:extLst>
              <a:ext uri="{FF2B5EF4-FFF2-40B4-BE49-F238E27FC236}">
                <a16:creationId xmlns:a16="http://schemas.microsoft.com/office/drawing/2014/main" id="{D9700228-718E-4EF6-9EFA-BA61057ABFD2}"/>
              </a:ext>
            </a:extLst>
          </p:cNvPr>
          <p:cNvGrpSpPr/>
          <p:nvPr/>
        </p:nvGrpSpPr>
        <p:grpSpPr>
          <a:xfrm>
            <a:off x="6128976" y="1229312"/>
            <a:ext cx="2416083" cy="2399786"/>
            <a:chOff x="1714174" y="1059900"/>
            <a:chExt cx="1882089" cy="1799839"/>
          </a:xfrm>
        </p:grpSpPr>
        <p:sp>
          <p:nvSpPr>
            <p:cNvPr id="18" name="Shape 8193">
              <a:extLst>
                <a:ext uri="{FF2B5EF4-FFF2-40B4-BE49-F238E27FC236}">
                  <a16:creationId xmlns:a16="http://schemas.microsoft.com/office/drawing/2014/main" id="{D455B833-884A-44CA-A0C5-A689328BBAC2}"/>
                </a:ext>
              </a:extLst>
            </p:cNvPr>
            <p:cNvSpPr txBox="1"/>
            <p:nvPr/>
          </p:nvSpPr>
          <p:spPr>
            <a:xfrm>
              <a:off x="1747663" y="2184536"/>
              <a:ext cx="1848600" cy="675203"/>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Light"/>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Preventive Maintenance </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Light"/>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Smart Grids and Microgrids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Light"/>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Asset performance as a Service</a:t>
              </a: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Light"/>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egoe UI" panose="020B0502040204020203" pitchFamily="34" charset="0"/>
                  <a:sym typeface="Source Sans Pro Light"/>
                </a:rPr>
                <a:t>UAV </a:t>
              </a:r>
              <a:r>
                <a:rPr kumimoji="0" lang="en-US" sz="1100" b="0" i="0" u="none" strike="noStrike" kern="1200" cap="none" spc="0" normalizeH="0" baseline="0" noProof="0">
                  <a:ln>
                    <a:noFill/>
                  </a:ln>
                  <a:solidFill>
                    <a:srgbClr val="1A1A1A"/>
                  </a:solidFill>
                  <a:effectLst/>
                  <a:uLnTx/>
                  <a:uFillTx/>
                  <a:latin typeface="Source Sans Pro Light"/>
                  <a:ea typeface="Source Sans Pro Light"/>
                  <a:cs typeface="Segoe UI" panose="020B0502040204020203" pitchFamily="34" charset="0"/>
                  <a:sym typeface="Source Sans Pro Light"/>
                </a:rPr>
                <a:t>image analysis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19" name="Shape 8194">
              <a:extLst>
                <a:ext uri="{FF2B5EF4-FFF2-40B4-BE49-F238E27FC236}">
                  <a16:creationId xmlns:a16="http://schemas.microsoft.com/office/drawing/2014/main" id="{30A0F884-1E61-4E64-84FA-0FDD4983BBE4}"/>
                </a:ext>
              </a:extLst>
            </p:cNvPr>
            <p:cNvSpPr/>
            <p:nvPr/>
          </p:nvSpPr>
          <p:spPr>
            <a:xfrm>
              <a:off x="1714174" y="1749393"/>
              <a:ext cx="1848600" cy="453900"/>
            </a:xfrm>
            <a:prstGeom prst="rect">
              <a:avLst/>
            </a:prstGeom>
            <a:noFill/>
            <a:ln>
              <a:noFill/>
            </a:ln>
          </p:spPr>
          <p:txBody>
            <a:bodyPr spcFirstLastPara="1" wrap="square" lIns="121900" tIns="60933" rIns="121900" bIns="60933"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40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Industrial IoT</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20" name="Shape 8195">
              <a:extLst>
                <a:ext uri="{FF2B5EF4-FFF2-40B4-BE49-F238E27FC236}">
                  <a16:creationId xmlns:a16="http://schemas.microsoft.com/office/drawing/2014/main" id="{9509AB2A-40FE-4DE2-A739-4E4098D026FB}"/>
                </a:ext>
              </a:extLst>
            </p:cNvPr>
            <p:cNvSpPr txBox="1"/>
            <p:nvPr/>
          </p:nvSpPr>
          <p:spPr>
            <a:xfrm>
              <a:off x="1771743" y="1059900"/>
              <a:ext cx="1756856" cy="360600"/>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GRID OP</a:t>
              </a:r>
              <a:r>
                <a:rPr kumimoji="0" lang="en-US"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S</a:t>
              </a:r>
              <a:r>
                <a:rPr kumimoji="0" lang="en"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 </a:t>
              </a:r>
              <a:r>
                <a:rPr kumimoji="0" lang="en-US"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ASSET</a:t>
              </a:r>
              <a:r>
                <a:rPr kumimoji="0" lang="en"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 OPTIMIZATION</a:t>
              </a:r>
            </a:p>
          </p:txBody>
        </p:sp>
      </p:grpSp>
      <p:pic>
        <p:nvPicPr>
          <p:cNvPr id="21" name="Shape 8216">
            <a:extLst>
              <a:ext uri="{FF2B5EF4-FFF2-40B4-BE49-F238E27FC236}">
                <a16:creationId xmlns:a16="http://schemas.microsoft.com/office/drawing/2014/main" id="{9D0CC46D-537C-4202-8915-8E84CE4EC629}"/>
              </a:ext>
            </a:extLst>
          </p:cNvPr>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a:off x="6958522" y="1537089"/>
            <a:ext cx="714000" cy="714000"/>
          </a:xfrm>
          <a:prstGeom prst="rect">
            <a:avLst/>
          </a:prstGeom>
          <a:noFill/>
          <a:ln>
            <a:noFill/>
          </a:ln>
        </p:spPr>
      </p:pic>
      <p:sp>
        <p:nvSpPr>
          <p:cNvPr id="22" name="Title 16">
            <a:extLst>
              <a:ext uri="{FF2B5EF4-FFF2-40B4-BE49-F238E27FC236}">
                <a16:creationId xmlns:a16="http://schemas.microsoft.com/office/drawing/2014/main" id="{316AEBC6-4D1D-4CB1-B791-2AA7CA8B4281}"/>
              </a:ext>
            </a:extLst>
          </p:cNvPr>
          <p:cNvSpPr txBox="1">
            <a:spLocks/>
          </p:cNvSpPr>
          <p:nvPr/>
        </p:nvSpPr>
        <p:spPr>
          <a:xfrm>
            <a:off x="6148283" y="921535"/>
            <a:ext cx="2344968" cy="27699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Oil/Gas &amp; Energy</a:t>
            </a:r>
          </a:p>
        </p:txBody>
      </p:sp>
      <p:grpSp>
        <p:nvGrpSpPr>
          <p:cNvPr id="23" name="Shape 8259">
            <a:extLst>
              <a:ext uri="{FF2B5EF4-FFF2-40B4-BE49-F238E27FC236}">
                <a16:creationId xmlns:a16="http://schemas.microsoft.com/office/drawing/2014/main" id="{D081EA1C-9E47-4501-AA8F-F951FA894916}"/>
              </a:ext>
            </a:extLst>
          </p:cNvPr>
          <p:cNvGrpSpPr/>
          <p:nvPr/>
        </p:nvGrpSpPr>
        <p:grpSpPr>
          <a:xfrm>
            <a:off x="8812116" y="1246131"/>
            <a:ext cx="2566991" cy="2527365"/>
            <a:chOff x="-64514" y="850667"/>
            <a:chExt cx="2097900" cy="1895524"/>
          </a:xfrm>
        </p:grpSpPr>
        <p:sp>
          <p:nvSpPr>
            <p:cNvPr id="24" name="Shape 8260">
              <a:extLst>
                <a:ext uri="{FF2B5EF4-FFF2-40B4-BE49-F238E27FC236}">
                  <a16:creationId xmlns:a16="http://schemas.microsoft.com/office/drawing/2014/main" id="{E3C7630C-6E5E-46C0-9AE1-59E25EEEB1AF}"/>
                </a:ext>
              </a:extLst>
            </p:cNvPr>
            <p:cNvSpPr txBox="1"/>
            <p:nvPr/>
          </p:nvSpPr>
          <p:spPr>
            <a:xfrm>
              <a:off x="-64513" y="1910665"/>
              <a:ext cx="2076000" cy="835526"/>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US"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Real-time firewall, network, and auth</a:t>
              </a: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 </a:t>
              </a:r>
              <a:r>
                <a:rPr kumimoji="0" lang="en-US"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log </a:t>
              </a: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correlation</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Anomaly detection</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Security context, enrichment</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Light"/>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Security Orchestration</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endParaRPr>
            </a:p>
          </p:txBody>
        </p:sp>
        <p:sp>
          <p:nvSpPr>
            <p:cNvPr id="25" name="Shape 8261">
              <a:extLst>
                <a:ext uri="{FF2B5EF4-FFF2-40B4-BE49-F238E27FC236}">
                  <a16:creationId xmlns:a16="http://schemas.microsoft.com/office/drawing/2014/main" id="{E0CBE540-3CFB-4161-A19C-4474897C22F8}"/>
                </a:ext>
              </a:extLst>
            </p:cNvPr>
            <p:cNvSpPr/>
            <p:nvPr/>
          </p:nvSpPr>
          <p:spPr>
            <a:xfrm>
              <a:off x="-64514" y="1534215"/>
              <a:ext cx="2097900" cy="453900"/>
            </a:xfrm>
            <a:prstGeom prst="rect">
              <a:avLst/>
            </a:prstGeom>
            <a:noFill/>
            <a:ln>
              <a:noFill/>
            </a:ln>
          </p:spPr>
          <p:txBody>
            <a:bodyPr spcFirstLastPara="1" wrap="square" lIns="121900" tIns="60933" rIns="121900" bIns="60933"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40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Security Intelligence </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26" name="Shape 8262">
              <a:extLst>
                <a:ext uri="{FF2B5EF4-FFF2-40B4-BE49-F238E27FC236}">
                  <a16:creationId xmlns:a16="http://schemas.microsoft.com/office/drawing/2014/main" id="{5A49D476-A371-4FDD-963B-BDC89DEE5792}"/>
                </a:ext>
              </a:extLst>
            </p:cNvPr>
            <p:cNvSpPr txBox="1"/>
            <p:nvPr/>
          </p:nvSpPr>
          <p:spPr>
            <a:xfrm>
              <a:off x="-64514" y="850667"/>
              <a:ext cx="2097900" cy="256415"/>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ACTIONABLE THREAT INTELLIGENCE</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grpSp>
      <p:sp>
        <p:nvSpPr>
          <p:cNvPr id="27" name="Title 16">
            <a:extLst>
              <a:ext uri="{FF2B5EF4-FFF2-40B4-BE49-F238E27FC236}">
                <a16:creationId xmlns:a16="http://schemas.microsoft.com/office/drawing/2014/main" id="{E7B54222-FFD9-4ED7-826B-DCA9023AC4F3}"/>
              </a:ext>
            </a:extLst>
          </p:cNvPr>
          <p:cNvSpPr txBox="1">
            <a:spLocks/>
          </p:cNvSpPr>
          <p:nvPr/>
        </p:nvSpPr>
        <p:spPr>
          <a:xfrm>
            <a:off x="8866128" y="913309"/>
            <a:ext cx="2344968" cy="27699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Security</a:t>
            </a:r>
          </a:p>
        </p:txBody>
      </p:sp>
      <p:sp>
        <p:nvSpPr>
          <p:cNvPr id="28" name="Title 16">
            <a:extLst>
              <a:ext uri="{FF2B5EF4-FFF2-40B4-BE49-F238E27FC236}">
                <a16:creationId xmlns:a16="http://schemas.microsoft.com/office/drawing/2014/main" id="{FD62EB79-C5B7-42A3-837C-3F60A77354B6}"/>
              </a:ext>
            </a:extLst>
          </p:cNvPr>
          <p:cNvSpPr txBox="1">
            <a:spLocks/>
          </p:cNvSpPr>
          <p:nvPr/>
        </p:nvSpPr>
        <p:spPr>
          <a:xfrm>
            <a:off x="972965" y="3853068"/>
            <a:ext cx="2324021" cy="27699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Healthcare</a:t>
            </a:r>
          </a:p>
        </p:txBody>
      </p:sp>
      <p:grpSp>
        <p:nvGrpSpPr>
          <p:cNvPr id="29" name="Shape 8053">
            <a:extLst>
              <a:ext uri="{FF2B5EF4-FFF2-40B4-BE49-F238E27FC236}">
                <a16:creationId xmlns:a16="http://schemas.microsoft.com/office/drawing/2014/main" id="{F6BB4EAF-E89C-4461-81DD-50FBF99A1373}"/>
              </a:ext>
            </a:extLst>
          </p:cNvPr>
          <p:cNvGrpSpPr/>
          <p:nvPr/>
        </p:nvGrpSpPr>
        <p:grpSpPr>
          <a:xfrm>
            <a:off x="903153" y="4203171"/>
            <a:ext cx="2420715" cy="2398793"/>
            <a:chOff x="5323431" y="1035675"/>
            <a:chExt cx="1815536" cy="1799095"/>
          </a:xfrm>
        </p:grpSpPr>
        <p:sp>
          <p:nvSpPr>
            <p:cNvPr id="30" name="Shape 8054">
              <a:extLst>
                <a:ext uri="{FF2B5EF4-FFF2-40B4-BE49-F238E27FC236}">
                  <a16:creationId xmlns:a16="http://schemas.microsoft.com/office/drawing/2014/main" id="{0355CA09-6B36-4227-81FF-567602BB9686}"/>
                </a:ext>
              </a:extLst>
            </p:cNvPr>
            <p:cNvSpPr/>
            <p:nvPr/>
          </p:nvSpPr>
          <p:spPr>
            <a:xfrm>
              <a:off x="5323431" y="1756559"/>
              <a:ext cx="1794000" cy="455700"/>
            </a:xfrm>
            <a:prstGeom prst="rect">
              <a:avLst/>
            </a:prstGeom>
            <a:noFill/>
            <a:ln>
              <a:noFill/>
            </a:ln>
          </p:spPr>
          <p:txBody>
            <a:bodyPr spcFirstLastPara="1" wrap="square" lIns="121900" tIns="60933" rIns="121900" bIns="60933"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40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IoT DEVICE</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40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ANALYTICS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31" name="Shape 8055">
              <a:extLst>
                <a:ext uri="{FF2B5EF4-FFF2-40B4-BE49-F238E27FC236}">
                  <a16:creationId xmlns:a16="http://schemas.microsoft.com/office/drawing/2014/main" id="{7CA7E529-B987-4752-A0C8-63977CFBE9F1}"/>
                </a:ext>
              </a:extLst>
            </p:cNvPr>
            <p:cNvSpPr txBox="1"/>
            <p:nvPr/>
          </p:nvSpPr>
          <p:spPr>
            <a:xfrm>
              <a:off x="5337167" y="1035675"/>
              <a:ext cx="1801800" cy="230833"/>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SENSOR DATA</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32" name="Shape 8056">
              <a:extLst>
                <a:ext uri="{FF2B5EF4-FFF2-40B4-BE49-F238E27FC236}">
                  <a16:creationId xmlns:a16="http://schemas.microsoft.com/office/drawing/2014/main" id="{B7F274A4-955B-46BE-982D-6F035670F255}"/>
                </a:ext>
              </a:extLst>
            </p:cNvPr>
            <p:cNvSpPr txBox="1"/>
            <p:nvPr/>
          </p:nvSpPr>
          <p:spPr>
            <a:xfrm>
              <a:off x="5357267" y="2186378"/>
              <a:ext cx="1761600" cy="648392"/>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Aggregation of streaming events </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Predictive Maintenance</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Anomaly Detection</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grpSp>
      <p:grpSp>
        <p:nvGrpSpPr>
          <p:cNvPr id="33" name="Shape 8228">
            <a:extLst>
              <a:ext uri="{FF2B5EF4-FFF2-40B4-BE49-F238E27FC236}">
                <a16:creationId xmlns:a16="http://schemas.microsoft.com/office/drawing/2014/main" id="{89180559-82C7-4298-A9C6-8624EE00B6E8}"/>
              </a:ext>
            </a:extLst>
          </p:cNvPr>
          <p:cNvGrpSpPr/>
          <p:nvPr/>
        </p:nvGrpSpPr>
        <p:grpSpPr>
          <a:xfrm>
            <a:off x="3555595" y="4203171"/>
            <a:ext cx="2409589" cy="2432245"/>
            <a:chOff x="1736825" y="1059900"/>
            <a:chExt cx="1848600" cy="1824183"/>
          </a:xfrm>
        </p:grpSpPr>
        <p:sp>
          <p:nvSpPr>
            <p:cNvPr id="34" name="Shape 8229">
              <a:extLst>
                <a:ext uri="{FF2B5EF4-FFF2-40B4-BE49-F238E27FC236}">
                  <a16:creationId xmlns:a16="http://schemas.microsoft.com/office/drawing/2014/main" id="{CF8143C2-A78B-4412-BFAB-7FC699343544}"/>
                </a:ext>
              </a:extLst>
            </p:cNvPr>
            <p:cNvSpPr txBox="1"/>
            <p:nvPr/>
          </p:nvSpPr>
          <p:spPr>
            <a:xfrm>
              <a:off x="1736825" y="2235691"/>
              <a:ext cx="1848600" cy="648392"/>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Right product, promotion, at right time</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Real time Ad bidding platform</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Personalized Ad Targeting</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endParaRPr>
            </a:p>
          </p:txBody>
        </p:sp>
        <p:sp>
          <p:nvSpPr>
            <p:cNvPr id="35" name="Shape 8230">
              <a:extLst>
                <a:ext uri="{FF2B5EF4-FFF2-40B4-BE49-F238E27FC236}">
                  <a16:creationId xmlns:a16="http://schemas.microsoft.com/office/drawing/2014/main" id="{5E7EEB7D-B3C2-41D9-B770-E8A33AF24925}"/>
                </a:ext>
              </a:extLst>
            </p:cNvPr>
            <p:cNvSpPr/>
            <p:nvPr/>
          </p:nvSpPr>
          <p:spPr>
            <a:xfrm>
              <a:off x="1746125" y="1782584"/>
              <a:ext cx="1794000" cy="453900"/>
            </a:xfrm>
            <a:prstGeom prst="rect">
              <a:avLst/>
            </a:prstGeom>
            <a:noFill/>
            <a:ln>
              <a:noFill/>
            </a:ln>
          </p:spPr>
          <p:txBody>
            <a:bodyPr spcFirstLastPara="1" wrap="square" lIns="121900" tIns="60933" rIns="121900" bIns="60933"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40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Next Best and Personalized Offers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36" name="Shape 8231">
              <a:extLst>
                <a:ext uri="{FF2B5EF4-FFF2-40B4-BE49-F238E27FC236}">
                  <a16:creationId xmlns:a16="http://schemas.microsoft.com/office/drawing/2014/main" id="{D32BCB4F-4445-4296-9948-AFD64BAF74CE}"/>
                </a:ext>
              </a:extLst>
            </p:cNvPr>
            <p:cNvSpPr txBox="1"/>
            <p:nvPr/>
          </p:nvSpPr>
          <p:spPr>
            <a:xfrm>
              <a:off x="1739893" y="1059900"/>
              <a:ext cx="1801800" cy="219777"/>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RECOMMENDATION ENGINE</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grpSp>
      <p:sp>
        <p:nvSpPr>
          <p:cNvPr id="37" name="Title 16">
            <a:extLst>
              <a:ext uri="{FF2B5EF4-FFF2-40B4-BE49-F238E27FC236}">
                <a16:creationId xmlns:a16="http://schemas.microsoft.com/office/drawing/2014/main" id="{576E2326-0DF9-44D3-9A0E-324B70956C17}"/>
              </a:ext>
            </a:extLst>
          </p:cNvPr>
          <p:cNvSpPr txBox="1">
            <a:spLocks/>
          </p:cNvSpPr>
          <p:nvPr/>
        </p:nvSpPr>
        <p:spPr>
          <a:xfrm>
            <a:off x="3623795" y="3853068"/>
            <a:ext cx="2324021" cy="27699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Advertising</a:t>
            </a:r>
          </a:p>
        </p:txBody>
      </p:sp>
      <p:sp>
        <p:nvSpPr>
          <p:cNvPr id="38" name="Title 16">
            <a:extLst>
              <a:ext uri="{FF2B5EF4-FFF2-40B4-BE49-F238E27FC236}">
                <a16:creationId xmlns:a16="http://schemas.microsoft.com/office/drawing/2014/main" id="{2A890D89-0E52-40D1-9CF0-F52BE3E7C648}"/>
              </a:ext>
            </a:extLst>
          </p:cNvPr>
          <p:cNvSpPr txBox="1">
            <a:spLocks/>
          </p:cNvSpPr>
          <p:nvPr/>
        </p:nvSpPr>
        <p:spPr>
          <a:xfrm>
            <a:off x="6178047" y="3853068"/>
            <a:ext cx="2324021" cy="27699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Media Entertainment</a:t>
            </a:r>
          </a:p>
        </p:txBody>
      </p:sp>
      <p:grpSp>
        <p:nvGrpSpPr>
          <p:cNvPr id="39" name="Shape 8130">
            <a:extLst>
              <a:ext uri="{FF2B5EF4-FFF2-40B4-BE49-F238E27FC236}">
                <a16:creationId xmlns:a16="http://schemas.microsoft.com/office/drawing/2014/main" id="{B366D8F4-8BA6-4213-8CC1-F2162D8E38E8}"/>
              </a:ext>
            </a:extLst>
          </p:cNvPr>
          <p:cNvGrpSpPr/>
          <p:nvPr/>
        </p:nvGrpSpPr>
        <p:grpSpPr>
          <a:xfrm>
            <a:off x="6149985" y="4203171"/>
            <a:ext cx="2352081" cy="2432245"/>
            <a:chOff x="7137477" y="1044572"/>
            <a:chExt cx="1764237" cy="1824184"/>
          </a:xfrm>
        </p:grpSpPr>
        <p:sp>
          <p:nvSpPr>
            <p:cNvPr id="40" name="Shape 8131">
              <a:extLst>
                <a:ext uri="{FF2B5EF4-FFF2-40B4-BE49-F238E27FC236}">
                  <a16:creationId xmlns:a16="http://schemas.microsoft.com/office/drawing/2014/main" id="{2AF275E9-5AFA-4D3D-9D6C-35DA2D1CD48B}"/>
                </a:ext>
              </a:extLst>
            </p:cNvPr>
            <p:cNvSpPr txBox="1"/>
            <p:nvPr/>
          </p:nvSpPr>
          <p:spPr>
            <a:xfrm>
              <a:off x="7137477" y="1044572"/>
              <a:ext cx="1758900" cy="219777"/>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05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CONSUMER ENGAGEMENT ANALYSIS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41" name="Shape 8132">
              <a:extLst>
                <a:ext uri="{FF2B5EF4-FFF2-40B4-BE49-F238E27FC236}">
                  <a16:creationId xmlns:a16="http://schemas.microsoft.com/office/drawing/2014/main" id="{DFAEFCBC-B8F4-41C1-9B4B-5C42FCC11E2A}"/>
                </a:ext>
              </a:extLst>
            </p:cNvPr>
            <p:cNvSpPr/>
            <p:nvPr/>
          </p:nvSpPr>
          <p:spPr>
            <a:xfrm>
              <a:off x="7142814" y="1765456"/>
              <a:ext cx="1758900" cy="455700"/>
            </a:xfrm>
            <a:prstGeom prst="rect">
              <a:avLst/>
            </a:prstGeom>
            <a:noFill/>
            <a:ln>
              <a:noFill/>
            </a:ln>
          </p:spPr>
          <p:txBody>
            <a:bodyPr spcFirstLastPara="1" wrap="square" lIns="121900" tIns="60933" rIns="121900" bIns="60933"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1400" b="1" i="0" u="none" strike="noStrike" kern="1200" cap="none" spc="0" normalizeH="0" baseline="0" noProof="0">
                  <a:ln>
                    <a:noFill/>
                  </a:ln>
                  <a:solidFill>
                    <a:srgbClr val="1A1A1A"/>
                  </a:solidFill>
                  <a:effectLst/>
                  <a:uLnTx/>
                  <a:uFillTx/>
                  <a:latin typeface="Source Sans Pro"/>
                  <a:ea typeface="Source Sans Pro"/>
                  <a:cs typeface="Source Sans Pro"/>
                  <a:sym typeface="Source Sans Pro"/>
                </a:rPr>
                <a:t>Sentiment Analysis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42" name="Shape 8133">
              <a:extLst>
                <a:ext uri="{FF2B5EF4-FFF2-40B4-BE49-F238E27FC236}">
                  <a16:creationId xmlns:a16="http://schemas.microsoft.com/office/drawing/2014/main" id="{9DCB97F3-C573-4D5D-AF50-5F751BD1E1A0}"/>
                </a:ext>
              </a:extLst>
            </p:cNvPr>
            <p:cNvSpPr txBox="1"/>
            <p:nvPr/>
          </p:nvSpPr>
          <p:spPr>
            <a:xfrm>
              <a:off x="7137478" y="2195275"/>
              <a:ext cx="1758900" cy="673481"/>
            </a:xfrm>
            <a:prstGeom prst="rect">
              <a:avLst/>
            </a:prstGeom>
            <a:noFill/>
            <a:ln>
              <a:noFill/>
            </a:ln>
          </p:spPr>
          <p:txBody>
            <a:bodyPr spcFirstLastPara="1" wrap="square" lIns="121900" tIns="60933" rIns="121900" bIns="60933"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Demand-Elasticity</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Social Network Analysis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Promotion events</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220128" marR="0" lvl="0" indent="-211661" algn="l" defTabSz="914400" rtl="0" eaLnBrk="1" fontAlgn="auto" latinLnBrk="0" hangingPunct="1">
                <a:lnSpc>
                  <a:spcPct val="100000"/>
                </a:lnSpc>
                <a:spcBef>
                  <a:spcPts val="0"/>
                </a:spcBef>
                <a:spcAft>
                  <a:spcPts val="0"/>
                </a:spcAft>
                <a:buClr>
                  <a:srgbClr val="1A1A1A"/>
                </a:buClr>
                <a:buSzPts val="900"/>
                <a:buFont typeface="Source Sans Pro Light"/>
                <a:buChar char="•"/>
                <a:tabLst/>
                <a:defRPr/>
              </a:pPr>
              <a:r>
                <a:rPr kumimoji="0" lang="en" sz="11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rPr>
                <a:t>Multi-channel Attribution</a:t>
              </a:r>
              <a:endParaRPr kumimoji="0" sz="14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sz="1400" b="0" i="0" u="none" strike="noStrike" kern="1200" cap="none" spc="0" normalizeH="0" baseline="0" noProof="0">
                <a:ln>
                  <a:noFill/>
                </a:ln>
                <a:solidFill>
                  <a:srgbClr val="1A1A1A"/>
                </a:solidFill>
                <a:effectLst/>
                <a:uLnTx/>
                <a:uFillTx/>
                <a:latin typeface="Source Sans Pro Light"/>
                <a:ea typeface="Source Sans Pro Light"/>
                <a:cs typeface="Source Sans Pro Light"/>
                <a:sym typeface="Source Sans Pro Light"/>
              </a:endParaRPr>
            </a:p>
          </p:txBody>
        </p:sp>
      </p:grpSp>
      <p:pic>
        <p:nvPicPr>
          <p:cNvPr id="43" name="Shape 8142">
            <a:extLst>
              <a:ext uri="{FF2B5EF4-FFF2-40B4-BE49-F238E27FC236}">
                <a16:creationId xmlns:a16="http://schemas.microsoft.com/office/drawing/2014/main" id="{F6A4973E-7ACF-4459-9A65-F47A5102FED6}"/>
              </a:ext>
            </a:extLst>
          </p:cNvPr>
          <p:cNvPicPr preferRelativeResize="0"/>
          <p:nvPr/>
        </p:nvPicPr>
        <p:blipFill rotWithShape="1">
          <a:blip r:embed="rId5" cstate="screen">
            <a:alphaModFix/>
            <a:duotone>
              <a:prstClr val="black"/>
              <a:schemeClr val="accent1">
                <a:tint val="45000"/>
                <a:satMod val="400000"/>
              </a:schemeClr>
            </a:duotone>
            <a:extLst>
              <a:ext uri="{28A0092B-C50C-407E-A947-70E740481C1C}">
                <a14:useLocalDpi xmlns:a14="http://schemas.microsoft.com/office/drawing/2010/main"/>
              </a:ext>
            </a:extLst>
          </a:blip>
          <a:srcRect/>
          <a:stretch/>
        </p:blipFill>
        <p:spPr>
          <a:xfrm flipH="1">
            <a:off x="7057583" y="4558278"/>
            <a:ext cx="544000" cy="544000"/>
          </a:xfrm>
          <a:prstGeom prst="rect">
            <a:avLst/>
          </a:prstGeom>
          <a:noFill/>
          <a:ln>
            <a:noFill/>
          </a:ln>
        </p:spPr>
      </p:pic>
      <p:pic>
        <p:nvPicPr>
          <p:cNvPr id="44" name="Shape 8249">
            <a:extLst>
              <a:ext uri="{FF2B5EF4-FFF2-40B4-BE49-F238E27FC236}">
                <a16:creationId xmlns:a16="http://schemas.microsoft.com/office/drawing/2014/main" id="{121551C7-F79F-493A-B034-4F872A710802}"/>
              </a:ext>
            </a:extLst>
          </p:cNvPr>
          <p:cNvPicPr preferRelativeResize="0"/>
          <p:nvPr/>
        </p:nvPicPr>
        <p:blipFill rotWithShape="1">
          <a:blip r:embed="rId6" cstate="screen">
            <a:alphaModFix/>
            <a:extLst>
              <a:ext uri="{28A0092B-C50C-407E-A947-70E740481C1C}">
                <a14:useLocalDpi xmlns:a14="http://schemas.microsoft.com/office/drawing/2010/main"/>
              </a:ext>
            </a:extLst>
          </a:blip>
          <a:srcRect/>
          <a:stretch/>
        </p:blipFill>
        <p:spPr>
          <a:xfrm>
            <a:off x="4429187" y="4520678"/>
            <a:ext cx="626800" cy="626800"/>
          </a:xfrm>
          <a:prstGeom prst="rect">
            <a:avLst/>
          </a:prstGeom>
          <a:noFill/>
          <a:ln>
            <a:noFill/>
          </a:ln>
        </p:spPr>
      </p:pic>
      <p:pic>
        <p:nvPicPr>
          <p:cNvPr id="45" name="Shape 8287">
            <a:extLst>
              <a:ext uri="{FF2B5EF4-FFF2-40B4-BE49-F238E27FC236}">
                <a16:creationId xmlns:a16="http://schemas.microsoft.com/office/drawing/2014/main" id="{0FEC0C60-9CE6-42EF-97E8-C4E402DDF85C}"/>
              </a:ext>
            </a:extLst>
          </p:cNvPr>
          <p:cNvPicPr preferRelativeResize="0"/>
          <p:nvPr/>
        </p:nvPicPr>
        <p:blipFill rotWithShape="1">
          <a:blip r:embed="rId7" cstate="screen">
            <a:alphaModFix/>
            <a:duotone>
              <a:prstClr val="black"/>
              <a:schemeClr val="accent5">
                <a:tint val="45000"/>
                <a:satMod val="400000"/>
              </a:schemeClr>
            </a:duotone>
            <a:extLst>
              <a:ext uri="{28A0092B-C50C-407E-A947-70E740481C1C}">
                <a14:useLocalDpi xmlns:a14="http://schemas.microsoft.com/office/drawing/2010/main"/>
              </a:ext>
            </a:extLst>
          </a:blip>
          <a:srcRect/>
          <a:stretch/>
        </p:blipFill>
        <p:spPr>
          <a:xfrm>
            <a:off x="9681612" y="1565509"/>
            <a:ext cx="714000" cy="714000"/>
          </a:xfrm>
          <a:prstGeom prst="rect">
            <a:avLst/>
          </a:prstGeom>
          <a:noFill/>
          <a:ln>
            <a:noFill/>
          </a:ln>
        </p:spPr>
      </p:pic>
      <p:pic>
        <p:nvPicPr>
          <p:cNvPr id="46" name="Shape 8052">
            <a:extLst>
              <a:ext uri="{FF2B5EF4-FFF2-40B4-BE49-F238E27FC236}">
                <a16:creationId xmlns:a16="http://schemas.microsoft.com/office/drawing/2014/main" id="{F85BBB92-5515-4FB5-B9E2-AC09A17A43D3}"/>
              </a:ext>
            </a:extLst>
          </p:cNvPr>
          <p:cNvPicPr preferRelativeResize="0"/>
          <p:nvPr/>
        </p:nvPicPr>
        <p:blipFill rotWithShape="1">
          <a:blip r:embed="rId8" cstate="screen">
            <a:alphaModFix/>
            <a:extLst>
              <a:ext uri="{28A0092B-C50C-407E-A947-70E740481C1C}">
                <a14:useLocalDpi xmlns:a14="http://schemas.microsoft.com/office/drawing/2010/main"/>
              </a:ext>
            </a:extLst>
          </a:blip>
          <a:srcRect/>
          <a:stretch/>
        </p:blipFill>
        <p:spPr>
          <a:xfrm>
            <a:off x="1814953" y="4555794"/>
            <a:ext cx="568400" cy="568400"/>
          </a:xfrm>
          <a:prstGeom prst="rect">
            <a:avLst/>
          </a:prstGeom>
          <a:noFill/>
          <a:ln>
            <a:noFill/>
          </a:ln>
        </p:spPr>
      </p:pic>
      <p:sp>
        <p:nvSpPr>
          <p:cNvPr id="47" name="Title 16">
            <a:extLst>
              <a:ext uri="{FF2B5EF4-FFF2-40B4-BE49-F238E27FC236}">
                <a16:creationId xmlns:a16="http://schemas.microsoft.com/office/drawing/2014/main" id="{0E0E46D0-CB50-4211-8948-6927EFD5E8D7}"/>
              </a:ext>
            </a:extLst>
          </p:cNvPr>
          <p:cNvSpPr txBox="1">
            <a:spLocks/>
          </p:cNvSpPr>
          <p:nvPr/>
        </p:nvSpPr>
        <p:spPr>
          <a:xfrm>
            <a:off x="8933600" y="4676389"/>
            <a:ext cx="2324021" cy="27699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And Much More!</a:t>
            </a:r>
          </a:p>
        </p:txBody>
      </p:sp>
    </p:spTree>
    <p:extLst>
      <p:ext uri="{BB962C8B-B14F-4D97-AF65-F5344CB8AC3E}">
        <p14:creationId xmlns:p14="http://schemas.microsoft.com/office/powerpoint/2010/main" val="3872457675"/>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F6549-20E5-4032-A92E-D8FD3DA26B10}"/>
              </a:ext>
            </a:extLst>
          </p:cNvPr>
          <p:cNvSpPr>
            <a:spLocks noGrp="1"/>
          </p:cNvSpPr>
          <p:nvPr>
            <p:ph type="title"/>
          </p:nvPr>
        </p:nvSpPr>
        <p:spPr/>
        <p:txBody>
          <a:bodyPr/>
          <a:lstStyle/>
          <a:p>
            <a:r>
              <a:rPr lang="en-AU" dirty="0"/>
              <a:t>Unlocking Real-time Insights</a:t>
            </a:r>
          </a:p>
        </p:txBody>
      </p:sp>
      <p:sp>
        <p:nvSpPr>
          <p:cNvPr id="3" name="Content Placeholder 2">
            <a:extLst>
              <a:ext uri="{FF2B5EF4-FFF2-40B4-BE49-F238E27FC236}">
                <a16:creationId xmlns:a16="http://schemas.microsoft.com/office/drawing/2014/main" id="{1333BB8A-69D9-45FC-9D91-99D3404F10F1}"/>
              </a:ext>
            </a:extLst>
          </p:cNvPr>
          <p:cNvSpPr>
            <a:spLocks noGrp="1"/>
          </p:cNvSpPr>
          <p:nvPr/>
        </p:nvSpPr>
        <p:spPr>
          <a:xfrm>
            <a:off x="426424" y="1653269"/>
            <a:ext cx="6925733" cy="4722812"/>
          </a:xfrm>
          <a:prstGeom prst="rect">
            <a:avLst/>
          </a:prstGeom>
        </p:spPr>
        <p:txBody>
          <a:bodyPr vert="horz" wrap="square" lIns="146304" tIns="91440" rIns="146304" bIns="91440" rtlCol="0">
            <a:norm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dirty="0">
                <a:solidFill>
                  <a:schemeClr val="tx2"/>
                </a:solidFill>
              </a:rPr>
              <a:t>Time to Insight is Critical</a:t>
            </a:r>
          </a:p>
          <a:p>
            <a:pPr marL="0" indent="0">
              <a:buNone/>
            </a:pPr>
            <a:r>
              <a:rPr lang="en-US" sz="2800" dirty="0"/>
              <a:t>	</a:t>
            </a:r>
            <a:r>
              <a:rPr lang="en-US" sz="1600" dirty="0"/>
              <a:t>Reducing decision latency can unlock business value</a:t>
            </a:r>
          </a:p>
          <a:p>
            <a:pPr marL="0" indent="0">
              <a:buNone/>
            </a:pPr>
            <a:endParaRPr lang="en-US" sz="2800" dirty="0"/>
          </a:p>
          <a:p>
            <a:pPr marL="0" indent="0">
              <a:buNone/>
            </a:pPr>
            <a:r>
              <a:rPr lang="en-US" sz="2800" dirty="0">
                <a:solidFill>
                  <a:schemeClr val="tx2"/>
                </a:solidFill>
              </a:rPr>
              <a:t>Insights are Perishable</a:t>
            </a:r>
          </a:p>
          <a:p>
            <a:pPr marL="0" indent="0">
              <a:buNone/>
            </a:pPr>
            <a:r>
              <a:rPr lang="en-US" sz="2800" dirty="0"/>
              <a:t>	</a:t>
            </a:r>
            <a:r>
              <a:rPr lang="en-US" sz="1600" dirty="0"/>
              <a:t>Window of opportunity for insights to be actionable</a:t>
            </a:r>
          </a:p>
          <a:p>
            <a:pPr marL="0" indent="0">
              <a:buNone/>
            </a:pPr>
            <a:endParaRPr lang="en-US" sz="2800" dirty="0"/>
          </a:p>
          <a:p>
            <a:pPr marL="0" indent="0">
              <a:buNone/>
            </a:pPr>
            <a:r>
              <a:rPr lang="en-US" sz="2800" dirty="0">
                <a:solidFill>
                  <a:schemeClr val="tx2"/>
                </a:solidFill>
              </a:rPr>
              <a:t>Ask Questions to Data in Motion</a:t>
            </a:r>
          </a:p>
          <a:p>
            <a:pPr marL="0" indent="0">
              <a:buNone/>
            </a:pPr>
            <a:r>
              <a:rPr lang="en-US" sz="2800" dirty="0"/>
              <a:t>	</a:t>
            </a:r>
            <a:r>
              <a:rPr lang="en-US" sz="1600" dirty="0"/>
              <a:t>Can’t wait for data to get to rest before running computation</a:t>
            </a:r>
          </a:p>
        </p:txBody>
      </p:sp>
      <p:pic>
        <p:nvPicPr>
          <p:cNvPr id="4" name="Picture 3" descr="https://azurecomcdn.azureedge.net/cvt-4c4baae830de5e0648168c5442b54e3099f5e61708af72b79865e9294f0f0d9e/images/page/services/data-factory/transform.png">
            <a:extLst>
              <a:ext uri="{FF2B5EF4-FFF2-40B4-BE49-F238E27FC236}">
                <a16:creationId xmlns:a16="http://schemas.microsoft.com/office/drawing/2014/main" id="{342A8660-4AC4-4655-A7A4-86A233865A0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245101" y="2107859"/>
            <a:ext cx="4191000" cy="2642281"/>
          </a:xfrm>
          <a:prstGeom prst="rect">
            <a:avLst/>
          </a:prstGeom>
          <a:noFill/>
          <a:ln>
            <a:noFill/>
          </a:ln>
        </p:spPr>
      </p:pic>
    </p:spTree>
    <p:extLst>
      <p:ext uri="{BB962C8B-B14F-4D97-AF65-F5344CB8AC3E}">
        <p14:creationId xmlns:p14="http://schemas.microsoft.com/office/powerpoint/2010/main" val="3754771169"/>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02671-3635-4B31-9D66-4B67862C38A6}"/>
              </a:ext>
            </a:extLst>
          </p:cNvPr>
          <p:cNvSpPr>
            <a:spLocks noGrp="1"/>
          </p:cNvSpPr>
          <p:nvPr>
            <p:ph type="title"/>
          </p:nvPr>
        </p:nvSpPr>
        <p:spPr/>
        <p:txBody>
          <a:bodyPr/>
          <a:lstStyle/>
          <a:p>
            <a:r>
              <a:rPr lang="en-AU" dirty="0"/>
              <a:t>Real-time Stream Processing</a:t>
            </a:r>
          </a:p>
        </p:txBody>
      </p:sp>
      <p:sp>
        <p:nvSpPr>
          <p:cNvPr id="3" name="Content Placeholder 2">
            <a:extLst>
              <a:ext uri="{FF2B5EF4-FFF2-40B4-BE49-F238E27FC236}">
                <a16:creationId xmlns:a16="http://schemas.microsoft.com/office/drawing/2014/main" id="{1DB36A2D-9D13-449B-B738-61FF0B5F57E3}"/>
              </a:ext>
            </a:extLst>
          </p:cNvPr>
          <p:cNvSpPr>
            <a:spLocks noGrp="1"/>
          </p:cNvSpPr>
          <p:nvPr/>
        </p:nvSpPr>
        <p:spPr>
          <a:xfrm>
            <a:off x="304800" y="980605"/>
            <a:ext cx="6206067" cy="5408612"/>
          </a:xfrm>
          <a:prstGeom prst="rect">
            <a:avLst/>
          </a:prstGeom>
        </p:spPr>
        <p:txBody>
          <a:bodyPr vert="horz" wrap="square" lIns="146304" tIns="91440" rIns="146304" bIns="91440" rtlCol="0">
            <a:norm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dirty="0">
                <a:solidFill>
                  <a:schemeClr val="tx2"/>
                </a:solidFill>
              </a:rPr>
              <a:t>Simple Event Processing</a:t>
            </a:r>
          </a:p>
          <a:p>
            <a:pPr marL="466298" lvl="1" indent="0">
              <a:buNone/>
            </a:pPr>
            <a:r>
              <a:rPr lang="en-US" sz="1600" dirty="0">
                <a:latin typeface="Segoe UI Light (Headings))"/>
              </a:rPr>
              <a:t>Filter</a:t>
            </a:r>
          </a:p>
          <a:p>
            <a:pPr marL="466298" lvl="1" indent="0">
              <a:buNone/>
            </a:pPr>
            <a:r>
              <a:rPr lang="en-US" sz="1600" dirty="0">
                <a:latin typeface="Segoe UI Light (Headings))"/>
              </a:rPr>
              <a:t>Transform</a:t>
            </a:r>
          </a:p>
          <a:p>
            <a:pPr marL="466298" lvl="1" indent="0">
              <a:buNone/>
            </a:pPr>
            <a:r>
              <a:rPr lang="en-US" sz="1600" dirty="0">
                <a:latin typeface="Segoe UI Light (Headings))"/>
              </a:rPr>
              <a:t>Enrich</a:t>
            </a:r>
          </a:p>
          <a:p>
            <a:pPr marL="466298" lvl="1" indent="0">
              <a:buNone/>
            </a:pPr>
            <a:r>
              <a:rPr lang="en-US" sz="1600" dirty="0">
                <a:latin typeface="Segoe UI Light (Headings))"/>
              </a:rPr>
              <a:t>Split</a:t>
            </a:r>
          </a:p>
          <a:p>
            <a:pPr marL="466298" lvl="1" indent="0">
              <a:buNone/>
            </a:pPr>
            <a:r>
              <a:rPr lang="en-US" sz="1600" dirty="0">
                <a:latin typeface="Segoe UI Light (Headings))"/>
              </a:rPr>
              <a:t>Route</a:t>
            </a:r>
          </a:p>
          <a:p>
            <a:pPr marL="0" indent="0">
              <a:buNone/>
            </a:pPr>
            <a:endParaRPr lang="en-US" sz="1800" dirty="0"/>
          </a:p>
          <a:p>
            <a:pPr marL="0" indent="0">
              <a:buNone/>
            </a:pPr>
            <a:r>
              <a:rPr lang="en-US" sz="2800" dirty="0">
                <a:solidFill>
                  <a:schemeClr val="tx2"/>
                </a:solidFill>
              </a:rPr>
              <a:t>Event Stream Processing</a:t>
            </a:r>
          </a:p>
          <a:p>
            <a:pPr marL="466298" lvl="1" indent="0">
              <a:buNone/>
            </a:pPr>
            <a:r>
              <a:rPr lang="en-US" sz="1600" dirty="0">
                <a:latin typeface="Segoe UI Light (Headings))"/>
              </a:rPr>
              <a:t>[Simple event processing] +</a:t>
            </a:r>
          </a:p>
          <a:p>
            <a:pPr marL="466298" lvl="1" indent="0">
              <a:buNone/>
            </a:pPr>
            <a:r>
              <a:rPr lang="en-US" sz="1600" dirty="0">
                <a:latin typeface="Segoe UI Light (Headings))"/>
              </a:rPr>
              <a:t>Aggregate</a:t>
            </a:r>
          </a:p>
          <a:p>
            <a:pPr marL="466298" lvl="1" indent="0">
              <a:buNone/>
            </a:pPr>
            <a:r>
              <a:rPr lang="en-US" sz="1600" dirty="0">
                <a:latin typeface="Segoe UI Light (Headings))"/>
              </a:rPr>
              <a:t>Rules</a:t>
            </a:r>
          </a:p>
          <a:p>
            <a:pPr marL="0" indent="0">
              <a:buNone/>
            </a:pPr>
            <a:endParaRPr lang="en-US" sz="1800" dirty="0"/>
          </a:p>
          <a:p>
            <a:pPr marL="0" indent="0">
              <a:buNone/>
            </a:pPr>
            <a:r>
              <a:rPr lang="en-US" sz="2800" dirty="0">
                <a:solidFill>
                  <a:schemeClr val="tx2"/>
                </a:solidFill>
              </a:rPr>
              <a:t>Complex Event Processing </a:t>
            </a:r>
          </a:p>
          <a:p>
            <a:pPr marL="466298" lvl="1" indent="0">
              <a:buNone/>
            </a:pPr>
            <a:r>
              <a:rPr lang="en-US" sz="1600" dirty="0">
                <a:latin typeface="Segoe UI Light (Headings))"/>
              </a:rPr>
              <a:t>[Event Stream Processing] + </a:t>
            </a:r>
          </a:p>
          <a:p>
            <a:pPr marL="466298" lvl="1" indent="0">
              <a:buNone/>
            </a:pPr>
            <a:r>
              <a:rPr lang="en-US" sz="1600" dirty="0">
                <a:latin typeface="Segoe UI Light (Headings))"/>
              </a:rPr>
              <a:t>Pattern detection</a:t>
            </a:r>
          </a:p>
          <a:p>
            <a:pPr marL="466298" lvl="1" indent="0">
              <a:buNone/>
            </a:pPr>
            <a:r>
              <a:rPr lang="en-US" sz="1600" dirty="0">
                <a:latin typeface="Segoe UI Light (Headings))"/>
              </a:rPr>
              <a:t>Time windows</a:t>
            </a:r>
          </a:p>
          <a:p>
            <a:pPr marL="466298" lvl="1" indent="0">
              <a:buNone/>
            </a:pPr>
            <a:r>
              <a:rPr lang="en-US" sz="1600" dirty="0">
                <a:latin typeface="Segoe UI Light (Headings))"/>
              </a:rPr>
              <a:t>Joins &amp; correlations</a:t>
            </a:r>
          </a:p>
          <a:p>
            <a:endParaRPr lang="en-US" sz="2400" dirty="0"/>
          </a:p>
        </p:txBody>
      </p:sp>
      <p:pic>
        <p:nvPicPr>
          <p:cNvPr id="4" name="Picture 3" descr="https://azurecomcdn.azureedge.net/cvt-82fa5a5b61233507a1f07292e1e92f1f94134e7850b2e6516294f02a7b6466a5/images/page/services/data-factory/monitor.png">
            <a:extLst>
              <a:ext uri="{FF2B5EF4-FFF2-40B4-BE49-F238E27FC236}">
                <a16:creationId xmlns:a16="http://schemas.microsoft.com/office/drawing/2014/main" id="{BBE91CBA-66F0-4D7C-AAF3-41ECBB9FA16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604000" y="2581730"/>
            <a:ext cx="4521200" cy="2206361"/>
          </a:xfrm>
          <a:prstGeom prst="rect">
            <a:avLst/>
          </a:prstGeom>
          <a:noFill/>
          <a:ln>
            <a:noFill/>
          </a:ln>
        </p:spPr>
      </p:pic>
    </p:spTree>
    <p:extLst>
      <p:ext uri="{BB962C8B-B14F-4D97-AF65-F5344CB8AC3E}">
        <p14:creationId xmlns:p14="http://schemas.microsoft.com/office/powerpoint/2010/main" val="4173038031"/>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F86E-C113-4E30-80EA-F20348F75831}"/>
              </a:ext>
            </a:extLst>
          </p:cNvPr>
          <p:cNvSpPr>
            <a:spLocks noGrp="1"/>
          </p:cNvSpPr>
          <p:nvPr>
            <p:ph type="title"/>
          </p:nvPr>
        </p:nvSpPr>
        <p:spPr/>
        <p:txBody>
          <a:bodyPr/>
          <a:lstStyle/>
          <a:p>
            <a:r>
              <a:rPr lang="en-AU" dirty="0"/>
              <a:t>Scenario Types</a:t>
            </a:r>
          </a:p>
        </p:txBody>
      </p:sp>
      <p:sp>
        <p:nvSpPr>
          <p:cNvPr id="3" name="Content Placeholder 2">
            <a:extLst>
              <a:ext uri="{FF2B5EF4-FFF2-40B4-BE49-F238E27FC236}">
                <a16:creationId xmlns:a16="http://schemas.microsoft.com/office/drawing/2014/main" id="{98B374C7-0965-4D9D-B2D3-E6FA4842097D}"/>
              </a:ext>
            </a:extLst>
          </p:cNvPr>
          <p:cNvSpPr>
            <a:spLocks noGrp="1"/>
          </p:cNvSpPr>
          <p:nvPr/>
        </p:nvSpPr>
        <p:spPr>
          <a:xfrm>
            <a:off x="426424" y="1061200"/>
            <a:ext cx="5669576" cy="5332412"/>
          </a:xfrm>
          <a:prstGeom prst="rect">
            <a:avLst/>
          </a:prstGeom>
        </p:spPr>
        <p:txBody>
          <a:bodyPr vert="horz" wrap="square" lIns="146304" tIns="91440" rIns="146304" bIns="91440" rtlCol="0">
            <a:norm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sz="2800" dirty="0"/>
          </a:p>
          <a:p>
            <a:pPr marL="0" indent="0">
              <a:buNone/>
            </a:pPr>
            <a:r>
              <a:rPr lang="en-US" sz="2800" dirty="0">
                <a:solidFill>
                  <a:schemeClr val="tx2"/>
                </a:solidFill>
              </a:rPr>
              <a:t>Actions by Human Actors </a:t>
            </a:r>
          </a:p>
          <a:p>
            <a:pPr marL="466298" lvl="1" indent="0">
              <a:buNone/>
            </a:pPr>
            <a:r>
              <a:rPr lang="en-US" sz="2000" dirty="0"/>
              <a:t>“See and seize” insights</a:t>
            </a:r>
          </a:p>
          <a:p>
            <a:pPr marL="466298" lvl="1" indent="0">
              <a:buNone/>
            </a:pPr>
            <a:r>
              <a:rPr lang="en-US" sz="2000" dirty="0"/>
              <a:t>Live visualization</a:t>
            </a:r>
          </a:p>
          <a:p>
            <a:pPr marL="466298" lvl="1" indent="0">
              <a:buNone/>
            </a:pPr>
            <a:r>
              <a:rPr lang="en-US" sz="2000" dirty="0"/>
              <a:t>Alerts and alarms</a:t>
            </a:r>
          </a:p>
          <a:p>
            <a:pPr marL="466298" lvl="1" indent="0">
              <a:buNone/>
            </a:pPr>
            <a:r>
              <a:rPr lang="en-US" sz="2000" dirty="0"/>
              <a:t>Dynamic aggregation</a:t>
            </a:r>
          </a:p>
          <a:p>
            <a:pPr marL="466298" lvl="1" indent="0">
              <a:buNone/>
            </a:pPr>
            <a:endParaRPr lang="en-US" sz="2000" dirty="0"/>
          </a:p>
          <a:p>
            <a:pPr marL="0" indent="0">
              <a:buNone/>
            </a:pPr>
            <a:endParaRPr lang="en-US" sz="2800" dirty="0"/>
          </a:p>
          <a:p>
            <a:pPr marL="0" indent="0">
              <a:buNone/>
            </a:pPr>
            <a:r>
              <a:rPr lang="en-US" sz="2800" dirty="0">
                <a:solidFill>
                  <a:schemeClr val="tx2"/>
                </a:solidFill>
              </a:rPr>
              <a:t>Machine to Machine Interactions</a:t>
            </a:r>
          </a:p>
          <a:p>
            <a:pPr marL="466298" lvl="1" indent="0">
              <a:buNone/>
            </a:pPr>
            <a:r>
              <a:rPr lang="en-US" sz="2000" dirty="0"/>
              <a:t>Data movement with enrichment </a:t>
            </a:r>
          </a:p>
          <a:p>
            <a:pPr marL="466298" lvl="1" indent="0">
              <a:buNone/>
            </a:pPr>
            <a:r>
              <a:rPr lang="en-US" sz="2000" dirty="0"/>
              <a:t>Kick-off workflows for automation</a:t>
            </a:r>
          </a:p>
        </p:txBody>
      </p:sp>
      <p:grpSp>
        <p:nvGrpSpPr>
          <p:cNvPr id="4" name="Group 3">
            <a:extLst>
              <a:ext uri="{FF2B5EF4-FFF2-40B4-BE49-F238E27FC236}">
                <a16:creationId xmlns:a16="http://schemas.microsoft.com/office/drawing/2014/main" id="{196EDC26-7AE9-401E-AABB-990F876475DF}"/>
              </a:ext>
            </a:extLst>
          </p:cNvPr>
          <p:cNvGrpSpPr/>
          <p:nvPr/>
        </p:nvGrpSpPr>
        <p:grpSpPr>
          <a:xfrm>
            <a:off x="7376397" y="3429000"/>
            <a:ext cx="2905227" cy="2632085"/>
            <a:chOff x="4465708" y="1193521"/>
            <a:chExt cx="4314007" cy="4271371"/>
          </a:xfrm>
        </p:grpSpPr>
        <p:pic>
          <p:nvPicPr>
            <p:cNvPr id="10" name="Picture 9">
              <a:extLst>
                <a:ext uri="{FF2B5EF4-FFF2-40B4-BE49-F238E27FC236}">
                  <a16:creationId xmlns:a16="http://schemas.microsoft.com/office/drawing/2014/main" id="{C3A220BB-DE5B-486A-996B-EA5F16C7ED17}"/>
                </a:ext>
              </a:extLst>
            </p:cNvPr>
            <p:cNvPicPr>
              <a:picLocks noChangeAspect="1"/>
            </p:cNvPicPr>
            <p:nvPr/>
          </p:nvPicPr>
          <p:blipFill rotWithShape="1">
            <a:blip r:embed="rId2">
              <a:clrChange>
                <a:clrFrom>
                  <a:srgbClr val="008272"/>
                </a:clrFrom>
                <a:clrTo>
                  <a:srgbClr val="008272">
                    <a:alpha val="0"/>
                  </a:srgbClr>
                </a:clrTo>
              </a:clrChange>
              <a:grayscl/>
            </a:blip>
            <a:srcRect l="401" t="401" r="401" b="401"/>
            <a:stretch/>
          </p:blipFill>
          <p:spPr>
            <a:xfrm>
              <a:off x="4508344" y="1193521"/>
              <a:ext cx="4271371" cy="4271371"/>
            </a:xfrm>
            <a:prstGeom prst="rect">
              <a:avLst/>
            </a:prstGeom>
          </p:spPr>
        </p:pic>
        <p:sp>
          <p:nvSpPr>
            <p:cNvPr id="11" name="TextBox 14">
              <a:extLst>
                <a:ext uri="{FF2B5EF4-FFF2-40B4-BE49-F238E27FC236}">
                  <a16:creationId xmlns:a16="http://schemas.microsoft.com/office/drawing/2014/main" id="{DD4030BB-5EF5-426A-A3D8-CBC382404C6C}"/>
                </a:ext>
              </a:extLst>
            </p:cNvPr>
            <p:cNvSpPr txBox="1"/>
            <p:nvPr/>
          </p:nvSpPr>
          <p:spPr>
            <a:xfrm>
              <a:off x="4465708" y="1326543"/>
              <a:ext cx="4195073" cy="884049"/>
            </a:xfrm>
            <a:prstGeom prst="rect">
              <a:avLst/>
            </a:prstGeom>
            <a:noFill/>
          </p:spPr>
          <p:txBody>
            <a:bodyPr wrap="non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nSpc>
                  <a:spcPct val="90000"/>
                </a:lnSpc>
                <a:spcAft>
                  <a:spcPts val="600"/>
                </a:spcAft>
              </a:pPr>
              <a:r>
                <a:rPr lang="en-US" dirty="0">
                  <a:solidFill>
                    <a:schemeClr val="accent4">
                      <a:lumMod val="25000"/>
                    </a:schemeClr>
                  </a:solidFill>
                  <a:latin typeface="+mj-lt"/>
                </a:rPr>
                <a:t>Enriched Data Movement</a:t>
              </a:r>
            </a:p>
          </p:txBody>
        </p:sp>
      </p:grpSp>
      <p:grpSp>
        <p:nvGrpSpPr>
          <p:cNvPr id="5" name="Group 4">
            <a:extLst>
              <a:ext uri="{FF2B5EF4-FFF2-40B4-BE49-F238E27FC236}">
                <a16:creationId xmlns:a16="http://schemas.microsoft.com/office/drawing/2014/main" id="{954DE39E-BF05-4083-AEB1-5A59723AE2D7}"/>
              </a:ext>
            </a:extLst>
          </p:cNvPr>
          <p:cNvGrpSpPr/>
          <p:nvPr/>
        </p:nvGrpSpPr>
        <p:grpSpPr>
          <a:xfrm>
            <a:off x="8986223" y="1224061"/>
            <a:ext cx="2557929" cy="2319572"/>
            <a:chOff x="8229895" y="1211287"/>
            <a:chExt cx="4157202" cy="4157201"/>
          </a:xfrm>
        </p:grpSpPr>
        <p:pic>
          <p:nvPicPr>
            <p:cNvPr id="8" name="Picture 7">
              <a:extLst>
                <a:ext uri="{FF2B5EF4-FFF2-40B4-BE49-F238E27FC236}">
                  <a16:creationId xmlns:a16="http://schemas.microsoft.com/office/drawing/2014/main" id="{580F1144-A1F0-42C5-A0D3-7458B2432733}"/>
                </a:ext>
              </a:extLst>
            </p:cNvPr>
            <p:cNvPicPr>
              <a:picLocks noChangeAspect="1"/>
            </p:cNvPicPr>
            <p:nvPr/>
          </p:nvPicPr>
          <p:blipFill rotWithShape="1">
            <a:blip r:embed="rId3">
              <a:clrChange>
                <a:clrFrom>
                  <a:srgbClr val="692179"/>
                </a:clrFrom>
                <a:clrTo>
                  <a:srgbClr val="692179">
                    <a:alpha val="0"/>
                  </a:srgbClr>
                </a:clrTo>
              </a:clrChange>
              <a:grayscl/>
            </a:blip>
            <a:srcRect l="543" t="543" r="543" b="543"/>
            <a:stretch/>
          </p:blipFill>
          <p:spPr>
            <a:xfrm>
              <a:off x="8229895" y="1211287"/>
              <a:ext cx="4157202" cy="4157201"/>
            </a:xfrm>
            <a:prstGeom prst="rect">
              <a:avLst/>
            </a:prstGeom>
            <a:noFill/>
          </p:spPr>
        </p:pic>
        <p:sp>
          <p:nvSpPr>
            <p:cNvPr id="9" name="TextBox 10">
              <a:extLst>
                <a:ext uri="{FF2B5EF4-FFF2-40B4-BE49-F238E27FC236}">
                  <a16:creationId xmlns:a16="http://schemas.microsoft.com/office/drawing/2014/main" id="{E6D65BCB-BC62-4533-9EBD-5C2123689749}"/>
                </a:ext>
              </a:extLst>
            </p:cNvPr>
            <p:cNvSpPr txBox="1"/>
            <p:nvPr/>
          </p:nvSpPr>
          <p:spPr>
            <a:xfrm>
              <a:off x="8977450" y="1289432"/>
              <a:ext cx="2455174" cy="976343"/>
            </a:xfrm>
            <a:prstGeom prst="rect">
              <a:avLst/>
            </a:prstGeom>
            <a:noFill/>
          </p:spPr>
          <p:txBody>
            <a:bodyPr wrap="non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nSpc>
                  <a:spcPct val="90000"/>
                </a:lnSpc>
                <a:spcAft>
                  <a:spcPts val="600"/>
                </a:spcAft>
              </a:pPr>
              <a:r>
                <a:rPr lang="en-US" dirty="0">
                  <a:solidFill>
                    <a:schemeClr val="accent4">
                      <a:lumMod val="25000"/>
                    </a:schemeClr>
                  </a:solidFill>
                  <a:latin typeface="+mj-lt"/>
                </a:rPr>
                <a:t>Automation</a:t>
              </a:r>
            </a:p>
          </p:txBody>
        </p:sp>
      </p:grpSp>
      <p:pic>
        <p:nvPicPr>
          <p:cNvPr id="6" name="Picture 5" descr="https://azurecomcdn.azureedge.net/cvt-279e981970f0cb1be1154995864777dbe2dea59be00c804626ca8ed1654c35a6/images/page/services/power-bi-embedded/power-bi-embedded-01.png">
            <a:extLst>
              <a:ext uri="{FF2B5EF4-FFF2-40B4-BE49-F238E27FC236}">
                <a16:creationId xmlns:a16="http://schemas.microsoft.com/office/drawing/2014/main" id="{E7B9335C-F4A8-4D64-9C76-9FC94D4945AC}"/>
              </a:ext>
            </a:extLst>
          </p:cNvPr>
          <p:cNvPicPr/>
          <p:nvPr/>
        </p:nvPicPr>
        <p:blipFill>
          <a:blip r:embed="rId4">
            <a:clrChange>
              <a:clrFrom>
                <a:srgbClr val="FFFFFF"/>
              </a:clrFrom>
              <a:clrTo>
                <a:srgbClr val="FFFFFF">
                  <a:alpha val="0"/>
                </a:srgbClr>
              </a:clrTo>
            </a:clrChange>
            <a:grayscl/>
            <a:extLst>
              <a:ext uri="{28A0092B-C50C-407E-A947-70E740481C1C}">
                <a14:useLocalDpi xmlns:a14="http://schemas.microsoft.com/office/drawing/2010/main" val="0"/>
              </a:ext>
            </a:extLst>
          </a:blip>
          <a:srcRect/>
          <a:stretch>
            <a:fillRect/>
          </a:stretch>
        </p:blipFill>
        <p:spPr bwMode="auto">
          <a:xfrm>
            <a:off x="6319223" y="1776767"/>
            <a:ext cx="2272480" cy="1608629"/>
          </a:xfrm>
          <a:prstGeom prst="rect">
            <a:avLst/>
          </a:prstGeom>
          <a:noFill/>
          <a:ln>
            <a:noFill/>
          </a:ln>
        </p:spPr>
      </p:pic>
      <p:sp>
        <p:nvSpPr>
          <p:cNvPr id="7" name="TextBox 20">
            <a:extLst>
              <a:ext uri="{FF2B5EF4-FFF2-40B4-BE49-F238E27FC236}">
                <a16:creationId xmlns:a16="http://schemas.microsoft.com/office/drawing/2014/main" id="{D1B58FD1-737F-4473-87D1-0C7B8AC98EB9}"/>
              </a:ext>
            </a:extLst>
          </p:cNvPr>
          <p:cNvSpPr txBox="1"/>
          <p:nvPr/>
        </p:nvSpPr>
        <p:spPr>
          <a:xfrm>
            <a:off x="6538399" y="1388248"/>
            <a:ext cx="1728871" cy="544765"/>
          </a:xfrm>
          <a:prstGeom prst="rect">
            <a:avLst/>
          </a:prstGeom>
          <a:noFill/>
        </p:spPr>
        <p:txBody>
          <a:bodyPr wrap="non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nSpc>
                <a:spcPct val="90000"/>
              </a:lnSpc>
              <a:spcAft>
                <a:spcPts val="600"/>
              </a:spcAft>
            </a:pPr>
            <a:r>
              <a:rPr lang="en-US" dirty="0">
                <a:solidFill>
                  <a:schemeClr val="accent4">
                    <a:lumMod val="25000"/>
                  </a:schemeClr>
                </a:solidFill>
                <a:latin typeface="+mj-lt"/>
              </a:rPr>
              <a:t>Dashboarding</a:t>
            </a:r>
          </a:p>
        </p:txBody>
      </p:sp>
    </p:spTree>
    <p:extLst>
      <p:ext uri="{BB962C8B-B14F-4D97-AF65-F5344CB8AC3E}">
        <p14:creationId xmlns:p14="http://schemas.microsoft.com/office/powerpoint/2010/main" val="748914364"/>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122509-47D7-41F2-A958-0ED02B2895CE}"/>
              </a:ext>
            </a:extLst>
          </p:cNvPr>
          <p:cNvSpPr>
            <a:spLocks noGrp="1"/>
          </p:cNvSpPr>
          <p:nvPr>
            <p:ph type="body" sz="quarter" idx="10"/>
          </p:nvPr>
        </p:nvSpPr>
        <p:spPr>
          <a:xfrm>
            <a:off x="426424" y="939816"/>
            <a:ext cx="11339774" cy="271613"/>
          </a:xfrm>
        </p:spPr>
        <p:txBody>
          <a:bodyPr/>
          <a:lstStyle/>
          <a:p>
            <a:r>
              <a:rPr lang="en-US" dirty="0"/>
              <a:t>Designed to handle Big Data use cases by taking advantage of both batch and stream-processing methods</a:t>
            </a:r>
            <a:endParaRPr lang="en-AU" dirty="0"/>
          </a:p>
        </p:txBody>
      </p:sp>
      <p:sp>
        <p:nvSpPr>
          <p:cNvPr id="3" name="Title 2">
            <a:extLst>
              <a:ext uri="{FF2B5EF4-FFF2-40B4-BE49-F238E27FC236}">
                <a16:creationId xmlns:a16="http://schemas.microsoft.com/office/drawing/2014/main" id="{0D97EF26-D787-489C-9BA1-EC7FD551512B}"/>
              </a:ext>
            </a:extLst>
          </p:cNvPr>
          <p:cNvSpPr>
            <a:spLocks noGrp="1"/>
          </p:cNvSpPr>
          <p:nvPr>
            <p:ph type="title"/>
          </p:nvPr>
        </p:nvSpPr>
        <p:spPr/>
        <p:txBody>
          <a:bodyPr/>
          <a:lstStyle/>
          <a:p>
            <a:r>
              <a:rPr lang="en-AU" dirty="0"/>
              <a:t>Lambda (</a:t>
            </a:r>
            <a:r>
              <a:rPr lang="el-GR" dirty="0"/>
              <a:t>λ</a:t>
            </a:r>
            <a:r>
              <a:rPr lang="en-AU" dirty="0"/>
              <a:t>) Architecture</a:t>
            </a:r>
          </a:p>
        </p:txBody>
      </p:sp>
      <p:pic>
        <p:nvPicPr>
          <p:cNvPr id="1026" name="Picture 2" descr="Related image">
            <a:extLst>
              <a:ext uri="{FF2B5EF4-FFF2-40B4-BE49-F238E27FC236}">
                <a16:creationId xmlns:a16="http://schemas.microsoft.com/office/drawing/2014/main" id="{2519D59F-3B33-45DB-A760-FDFE77DB74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424" y="2651104"/>
            <a:ext cx="5672146" cy="205246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55E16C8-5039-4AAA-9D6D-230EBCB572DA}"/>
              </a:ext>
            </a:extLst>
          </p:cNvPr>
          <p:cNvSpPr txBox="1"/>
          <p:nvPr/>
        </p:nvSpPr>
        <p:spPr>
          <a:xfrm>
            <a:off x="6251691" y="1743281"/>
            <a:ext cx="5394302" cy="4481227"/>
          </a:xfrm>
          <a:prstGeom prst="rect">
            <a:avLst/>
          </a:prstGeom>
          <a:noFill/>
        </p:spPr>
        <p:txBody>
          <a:bodyPr wrap="square" lIns="182880" tIns="146304" rIns="182880" bIns="146304" rtlCol="0">
            <a:spAutoFit/>
          </a:bodyPr>
          <a:lstStyle/>
          <a:p>
            <a:pPr marL="342900" lvl="0" indent="-342900">
              <a:buAutoNum type="arabicPeriod"/>
            </a:pPr>
            <a:r>
              <a:rPr lang="en-AU" sz="1600" dirty="0"/>
              <a:t>All </a:t>
            </a:r>
            <a:r>
              <a:rPr lang="en-AU" sz="1600" b="1" dirty="0"/>
              <a:t>data</a:t>
            </a:r>
            <a:r>
              <a:rPr lang="en-AU" sz="1600" dirty="0"/>
              <a:t> entering the system is dispatched to both the batch layer and the speed layer for processing.</a:t>
            </a:r>
          </a:p>
          <a:p>
            <a:pPr marL="342900" lvl="0" indent="-342900">
              <a:buAutoNum type="arabicPeriod"/>
            </a:pPr>
            <a:endParaRPr lang="en-AU" sz="1600" dirty="0"/>
          </a:p>
          <a:p>
            <a:pPr marL="342900" lvl="0" indent="-342900">
              <a:buFont typeface="+mj-lt"/>
              <a:buAutoNum type="arabicPeriod"/>
            </a:pPr>
            <a:r>
              <a:rPr lang="en-AU" sz="1600" dirty="0"/>
              <a:t>The </a:t>
            </a:r>
            <a:r>
              <a:rPr lang="en-AU" sz="1600" b="1" dirty="0"/>
              <a:t>batch layer</a:t>
            </a:r>
            <a:r>
              <a:rPr lang="en-AU" sz="1600" dirty="0"/>
              <a:t> has two functions: </a:t>
            </a:r>
          </a:p>
          <a:p>
            <a:pPr marL="857250" lvl="1" indent="-400050">
              <a:buFont typeface="+mj-lt"/>
              <a:buAutoNum type="romanUcPeriod"/>
            </a:pPr>
            <a:r>
              <a:rPr lang="en-AU" sz="1600" dirty="0"/>
              <a:t>manage the master dataset (an immutable, append-only set of raw data)</a:t>
            </a:r>
          </a:p>
          <a:p>
            <a:pPr marL="857250" lvl="1" indent="-400050">
              <a:buFont typeface="+mj-lt"/>
              <a:buAutoNum type="romanUcPeriod"/>
            </a:pPr>
            <a:r>
              <a:rPr lang="en-AU" sz="1600" dirty="0"/>
              <a:t>pre-compute the batch views.</a:t>
            </a:r>
          </a:p>
          <a:p>
            <a:pPr marL="342900" lvl="0" indent="-342900">
              <a:buFont typeface="+mj-lt"/>
              <a:buAutoNum type="arabicPeriod"/>
            </a:pPr>
            <a:endParaRPr lang="en-AU" sz="1600" dirty="0"/>
          </a:p>
          <a:p>
            <a:pPr marL="342900" lvl="0" indent="-342900">
              <a:buFont typeface="+mj-lt"/>
              <a:buAutoNum type="arabicPeriod"/>
            </a:pPr>
            <a:r>
              <a:rPr lang="en-AU" sz="1600" dirty="0"/>
              <a:t>The </a:t>
            </a:r>
            <a:r>
              <a:rPr lang="en-AU" sz="1600" b="1" dirty="0"/>
              <a:t>serving layer</a:t>
            </a:r>
            <a:r>
              <a:rPr lang="en-AU" sz="1600" dirty="0"/>
              <a:t> indexes the batch views so that they can be queried in low-latency, ad-hoc way.</a:t>
            </a:r>
          </a:p>
          <a:p>
            <a:pPr marL="342900" lvl="0" indent="-342900">
              <a:buFont typeface="+mj-lt"/>
              <a:buAutoNum type="arabicPeriod"/>
            </a:pPr>
            <a:endParaRPr lang="en-AU" sz="1600" dirty="0"/>
          </a:p>
          <a:p>
            <a:pPr marL="342900" lvl="0" indent="-342900">
              <a:buFont typeface="+mj-lt"/>
              <a:buAutoNum type="arabicPeriod"/>
            </a:pPr>
            <a:r>
              <a:rPr lang="en-AU" sz="1600" dirty="0"/>
              <a:t>The </a:t>
            </a:r>
            <a:r>
              <a:rPr lang="en-AU" sz="1600" b="1" dirty="0"/>
              <a:t>speed layer</a:t>
            </a:r>
            <a:r>
              <a:rPr lang="en-AU" sz="1600" dirty="0"/>
              <a:t> compensates for the high latency of updates to the serving layer and deals with recent data only.</a:t>
            </a:r>
          </a:p>
          <a:p>
            <a:pPr marL="342900" lvl="0" indent="-342900">
              <a:buFont typeface="+mj-lt"/>
              <a:buAutoNum type="arabicPeriod"/>
            </a:pPr>
            <a:endParaRPr lang="en-AU" sz="1600" dirty="0"/>
          </a:p>
          <a:p>
            <a:pPr marL="342900" lvl="0" indent="-342900">
              <a:buFont typeface="+mj-lt"/>
              <a:buAutoNum type="arabicPeriod"/>
            </a:pPr>
            <a:r>
              <a:rPr lang="en-AU" sz="1600" dirty="0"/>
              <a:t>Any incoming </a:t>
            </a:r>
            <a:r>
              <a:rPr lang="en-AU" sz="1600" b="1" dirty="0"/>
              <a:t>query</a:t>
            </a:r>
            <a:r>
              <a:rPr lang="en-AU" sz="1600" dirty="0"/>
              <a:t> can be answered by merging results from batch views and real-time </a:t>
            </a:r>
          </a:p>
        </p:txBody>
      </p:sp>
    </p:spTree>
    <p:extLst>
      <p:ext uri="{BB962C8B-B14F-4D97-AF65-F5344CB8AC3E}">
        <p14:creationId xmlns:p14="http://schemas.microsoft.com/office/powerpoint/2010/main" val="312625915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25" y="1184320"/>
            <a:ext cx="10768047" cy="3535032"/>
          </a:xfrm>
        </p:spPr>
        <p:txBody>
          <a:bodyPr/>
          <a:lstStyle/>
          <a:p>
            <a:r>
              <a:rPr lang="en-US" dirty="0"/>
              <a:t>Event Hubs</a:t>
            </a:r>
          </a:p>
        </p:txBody>
      </p:sp>
    </p:spTree>
    <p:custDataLst>
      <p:tags r:id="rId1"/>
    </p:custDataLst>
    <p:extLst>
      <p:ext uri="{BB962C8B-B14F-4D97-AF65-F5344CB8AC3E}">
        <p14:creationId xmlns:p14="http://schemas.microsoft.com/office/powerpoint/2010/main" val="157598787"/>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3FD435-EB42-4267-8ECF-0C7139CC180F}"/>
              </a:ext>
            </a:extLst>
          </p:cNvPr>
          <p:cNvSpPr>
            <a:spLocks noGrp="1"/>
          </p:cNvSpPr>
          <p:nvPr>
            <p:ph type="body" sz="quarter" idx="10"/>
          </p:nvPr>
        </p:nvSpPr>
        <p:spPr>
          <a:xfrm>
            <a:off x="426424" y="939816"/>
            <a:ext cx="11339774" cy="543226"/>
          </a:xfrm>
        </p:spPr>
        <p:txBody>
          <a:bodyPr/>
          <a:lstStyle/>
          <a:p>
            <a:r>
              <a:rPr lang="en-US" dirty="0"/>
              <a:t>Big data streaming platform and event ingestion service capable of receiving and processing millions of events per second. </a:t>
            </a:r>
            <a:endParaRPr lang="en-AU" dirty="0"/>
          </a:p>
        </p:txBody>
      </p:sp>
      <p:sp>
        <p:nvSpPr>
          <p:cNvPr id="3" name="Title 2">
            <a:extLst>
              <a:ext uri="{FF2B5EF4-FFF2-40B4-BE49-F238E27FC236}">
                <a16:creationId xmlns:a16="http://schemas.microsoft.com/office/drawing/2014/main" id="{88E8ACA0-0288-48D7-87C5-BB72DEDEC133}"/>
              </a:ext>
            </a:extLst>
          </p:cNvPr>
          <p:cNvSpPr>
            <a:spLocks noGrp="1"/>
          </p:cNvSpPr>
          <p:nvPr>
            <p:ph type="title"/>
          </p:nvPr>
        </p:nvSpPr>
        <p:spPr/>
        <p:txBody>
          <a:bodyPr/>
          <a:lstStyle/>
          <a:p>
            <a:r>
              <a:rPr lang="en-AU" dirty="0"/>
              <a:t>Event Hubs</a:t>
            </a:r>
          </a:p>
        </p:txBody>
      </p:sp>
      <p:pic>
        <p:nvPicPr>
          <p:cNvPr id="5122" name="Picture 2" descr="Event Hubs">
            <a:extLst>
              <a:ext uri="{FF2B5EF4-FFF2-40B4-BE49-F238E27FC236}">
                <a16:creationId xmlns:a16="http://schemas.microsoft.com/office/drawing/2014/main" id="{891D30F0-CE50-40B8-B27C-01DD612D24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0246" y="1806840"/>
            <a:ext cx="8131508" cy="3244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838148"/>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A346CE-60DA-4BA4-96FE-E4A190780E46}"/>
              </a:ext>
            </a:extLst>
          </p:cNvPr>
          <p:cNvSpPr>
            <a:spLocks noGrp="1"/>
          </p:cNvSpPr>
          <p:nvPr>
            <p:ph type="body" sz="quarter" idx="10"/>
          </p:nvPr>
        </p:nvSpPr>
        <p:spPr/>
        <p:txBody>
          <a:bodyPr/>
          <a:lstStyle/>
          <a:p>
            <a:r>
              <a:rPr lang="en-AU" dirty="0"/>
              <a:t>Batch on stream</a:t>
            </a:r>
          </a:p>
        </p:txBody>
      </p:sp>
      <p:sp>
        <p:nvSpPr>
          <p:cNvPr id="3" name="Title 2">
            <a:extLst>
              <a:ext uri="{FF2B5EF4-FFF2-40B4-BE49-F238E27FC236}">
                <a16:creationId xmlns:a16="http://schemas.microsoft.com/office/drawing/2014/main" id="{BEFB9165-5C6C-411E-A00C-34A7ED82D918}"/>
              </a:ext>
            </a:extLst>
          </p:cNvPr>
          <p:cNvSpPr>
            <a:spLocks noGrp="1"/>
          </p:cNvSpPr>
          <p:nvPr>
            <p:ph type="title"/>
          </p:nvPr>
        </p:nvSpPr>
        <p:spPr/>
        <p:txBody>
          <a:bodyPr/>
          <a:lstStyle/>
          <a:p>
            <a:r>
              <a:rPr lang="en-AU" dirty="0"/>
              <a:t>Event Hubs Capture</a:t>
            </a:r>
          </a:p>
        </p:txBody>
      </p:sp>
      <p:sp>
        <p:nvSpPr>
          <p:cNvPr id="4" name="Text Placeholder 2">
            <a:extLst>
              <a:ext uri="{FF2B5EF4-FFF2-40B4-BE49-F238E27FC236}">
                <a16:creationId xmlns:a16="http://schemas.microsoft.com/office/drawing/2014/main" id="{F715AB58-36D0-45AF-9EE4-228241C6DDD2}"/>
              </a:ext>
            </a:extLst>
          </p:cNvPr>
          <p:cNvSpPr txBox="1">
            <a:spLocks/>
          </p:cNvSpPr>
          <p:nvPr/>
        </p:nvSpPr>
        <p:spPr>
          <a:xfrm>
            <a:off x="426424" y="1542751"/>
            <a:ext cx="10329863" cy="2930033"/>
          </a:xfrm>
          <a:prstGeom prst="rect">
            <a:avLst/>
          </a:prstGeom>
        </p:spPr>
        <p:txBody>
          <a:bodyPr vert="horz" wrap="square" lIns="0" tIns="0" rIns="0" bIns="0" rtlCol="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0" i="0" kern="1200" spc="0" baseline="0" dirty="0">
                <a:solidFill>
                  <a:srgbClr val="000000"/>
                </a:solidFill>
                <a:latin typeface="+mj-lt"/>
                <a:ea typeface="+mn-ea"/>
                <a:cs typeface="+mn-cs"/>
              </a:defRPr>
            </a:lvl1pPr>
            <a:lvl2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371" kern="1200" spc="0" baseline="0">
                <a:solidFill>
                  <a:srgbClr val="000000"/>
                </a:solidFill>
                <a:latin typeface="+mn-lt"/>
                <a:ea typeface="+mn-ea"/>
                <a:cs typeface="+mn-cs"/>
              </a:defRPr>
            </a:lvl3pPr>
            <a:lvl4pPr marL="672161" marR="0" indent="0" algn="l" defTabSz="914367" rtl="0" eaLnBrk="1" fontAlgn="auto" latinLnBrk="0" hangingPunct="1">
              <a:lnSpc>
                <a:spcPct val="10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a:t>Policy based push to your own storage </a:t>
            </a:r>
          </a:p>
          <a:p>
            <a:r>
              <a:rPr lang="en-US"/>
              <a:t>Uses Avro format</a:t>
            </a:r>
          </a:p>
          <a:p>
            <a:r>
              <a:rPr lang="en-US"/>
              <a:t>Raises Event Grid events – connect to Functions, ACI, or whatever you like</a:t>
            </a:r>
          </a:p>
          <a:p>
            <a:r>
              <a:rPr lang="en-US"/>
              <a:t>Does not impact throughput</a:t>
            </a:r>
          </a:p>
          <a:p>
            <a:r>
              <a:rPr lang="en-US"/>
              <a:t>Offloads batch processing from your real-time stream</a:t>
            </a:r>
          </a:p>
        </p:txBody>
      </p:sp>
      <p:pic>
        <p:nvPicPr>
          <p:cNvPr id="5" name="Picture 4">
            <a:extLst>
              <a:ext uri="{FF2B5EF4-FFF2-40B4-BE49-F238E27FC236}">
                <a16:creationId xmlns:a16="http://schemas.microsoft.com/office/drawing/2014/main" id="{2F21A28A-BB6C-4448-8C59-F054976C89BE}"/>
              </a:ext>
            </a:extLst>
          </p:cNvPr>
          <p:cNvPicPr>
            <a:picLocks noChangeAspect="1"/>
          </p:cNvPicPr>
          <p:nvPr/>
        </p:nvPicPr>
        <p:blipFill>
          <a:blip r:embed="rId2"/>
          <a:stretch>
            <a:fillRect/>
          </a:stretch>
        </p:blipFill>
        <p:spPr>
          <a:xfrm>
            <a:off x="6094443" y="2770345"/>
            <a:ext cx="5828082" cy="3865071"/>
          </a:xfrm>
          <a:prstGeom prst="rect">
            <a:avLst/>
          </a:prstGeom>
        </p:spPr>
      </p:pic>
    </p:spTree>
    <p:extLst>
      <p:ext uri="{BB962C8B-B14F-4D97-AF65-F5344CB8AC3E}">
        <p14:creationId xmlns:p14="http://schemas.microsoft.com/office/powerpoint/2010/main" val="36240086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25" y="1184320"/>
            <a:ext cx="10768047" cy="3535032"/>
          </a:xfrm>
        </p:spPr>
        <p:txBody>
          <a:bodyPr/>
          <a:lstStyle/>
          <a:p>
            <a:r>
              <a:rPr lang="en-US" dirty="0"/>
              <a:t>Stream Analytics</a:t>
            </a:r>
          </a:p>
        </p:txBody>
      </p:sp>
    </p:spTree>
    <p:custDataLst>
      <p:tags r:id="rId1"/>
    </p:custDataLst>
    <p:extLst>
      <p:ext uri="{BB962C8B-B14F-4D97-AF65-F5344CB8AC3E}">
        <p14:creationId xmlns:p14="http://schemas.microsoft.com/office/powerpoint/2010/main" val="1806572308"/>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907F6EC-092A-4036-A550-71E02DEDB33C}"/>
              </a:ext>
            </a:extLst>
          </p:cNvPr>
          <p:cNvSpPr>
            <a:spLocks noGrp="1"/>
          </p:cNvSpPr>
          <p:nvPr>
            <p:ph type="body" sz="quarter" idx="10"/>
          </p:nvPr>
        </p:nvSpPr>
        <p:spPr/>
        <p:txBody>
          <a:bodyPr/>
          <a:lstStyle/>
          <a:p>
            <a:r>
              <a:rPr lang="en-US" dirty="0"/>
              <a:t>Event-processing engine that allows you to examine high volumes of data streaming from devices</a:t>
            </a:r>
            <a:endParaRPr lang="en-AU" dirty="0"/>
          </a:p>
        </p:txBody>
      </p:sp>
      <p:sp>
        <p:nvSpPr>
          <p:cNvPr id="3" name="Title 2">
            <a:extLst>
              <a:ext uri="{FF2B5EF4-FFF2-40B4-BE49-F238E27FC236}">
                <a16:creationId xmlns:a16="http://schemas.microsoft.com/office/drawing/2014/main" id="{0489298F-6B93-40C1-871F-E0D13A7DBB86}"/>
              </a:ext>
            </a:extLst>
          </p:cNvPr>
          <p:cNvSpPr>
            <a:spLocks noGrp="1"/>
          </p:cNvSpPr>
          <p:nvPr>
            <p:ph type="title"/>
          </p:nvPr>
        </p:nvSpPr>
        <p:spPr/>
        <p:txBody>
          <a:bodyPr/>
          <a:lstStyle/>
          <a:p>
            <a:r>
              <a:rPr lang="en-AU" dirty="0"/>
              <a:t>Stream Analytics</a:t>
            </a:r>
          </a:p>
        </p:txBody>
      </p:sp>
      <p:pic>
        <p:nvPicPr>
          <p:cNvPr id="3074" name="Picture 2" descr="Stream Analytics intro pipeline">
            <a:extLst>
              <a:ext uri="{FF2B5EF4-FFF2-40B4-BE49-F238E27FC236}">
                <a16:creationId xmlns:a16="http://schemas.microsoft.com/office/drawing/2014/main" id="{C15CBB8C-0E53-4A1E-A2C2-31907AA92A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7655" y="1679159"/>
            <a:ext cx="9553575" cy="4562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706396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94CE2EC-0DE3-4798-98F5-F8EC2F9693B1}"/>
              </a:ext>
            </a:extLst>
          </p:cNvPr>
          <p:cNvSpPr>
            <a:spLocks noGrp="1"/>
          </p:cNvSpPr>
          <p:nvPr>
            <p:ph type="title"/>
          </p:nvPr>
        </p:nvSpPr>
        <p:spPr/>
        <p:txBody>
          <a:bodyPr/>
          <a:lstStyle/>
          <a:p>
            <a:r>
              <a:rPr lang="en-AU" dirty="0"/>
              <a:t>The Big Picture</a:t>
            </a:r>
          </a:p>
        </p:txBody>
      </p:sp>
      <p:pic>
        <p:nvPicPr>
          <p:cNvPr id="2" name="Picture 1">
            <a:extLst>
              <a:ext uri="{FF2B5EF4-FFF2-40B4-BE49-F238E27FC236}">
                <a16:creationId xmlns:a16="http://schemas.microsoft.com/office/drawing/2014/main" id="{C341EB9D-F1CC-425A-B5E0-4881483210D5}"/>
              </a:ext>
            </a:extLst>
          </p:cNvPr>
          <p:cNvPicPr>
            <a:picLocks noChangeAspect="1"/>
          </p:cNvPicPr>
          <p:nvPr/>
        </p:nvPicPr>
        <p:blipFill>
          <a:blip r:embed="rId2"/>
          <a:stretch>
            <a:fillRect/>
          </a:stretch>
        </p:blipFill>
        <p:spPr>
          <a:xfrm>
            <a:off x="1790005" y="733341"/>
            <a:ext cx="9617220" cy="5902075"/>
          </a:xfrm>
          <a:prstGeom prst="rect">
            <a:avLst/>
          </a:prstGeom>
        </p:spPr>
      </p:pic>
    </p:spTree>
    <p:extLst>
      <p:ext uri="{BB962C8B-B14F-4D97-AF65-F5344CB8AC3E}">
        <p14:creationId xmlns:p14="http://schemas.microsoft.com/office/powerpoint/2010/main" val="2309066445"/>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DCA0E-C5DF-429E-830B-C6EC923D820B}"/>
              </a:ext>
            </a:extLst>
          </p:cNvPr>
          <p:cNvSpPr>
            <a:spLocks noGrp="1"/>
          </p:cNvSpPr>
          <p:nvPr>
            <p:ph type="title"/>
          </p:nvPr>
        </p:nvSpPr>
        <p:spPr/>
        <p:txBody>
          <a:bodyPr/>
          <a:lstStyle/>
          <a:p>
            <a:r>
              <a:rPr lang="en-AU" dirty="0"/>
              <a:t>Differentiators</a:t>
            </a:r>
          </a:p>
        </p:txBody>
      </p:sp>
      <p:sp>
        <p:nvSpPr>
          <p:cNvPr id="3" name="Text Placeholder 6">
            <a:extLst>
              <a:ext uri="{FF2B5EF4-FFF2-40B4-BE49-F238E27FC236}">
                <a16:creationId xmlns:a16="http://schemas.microsoft.com/office/drawing/2014/main" id="{D8274FC7-2F57-4740-BAE3-61B1A0CD56C7}"/>
              </a:ext>
            </a:extLst>
          </p:cNvPr>
          <p:cNvSpPr>
            <a:spLocks noGrp="1"/>
          </p:cNvSpPr>
          <p:nvPr/>
        </p:nvSpPr>
        <p:spPr>
          <a:xfrm>
            <a:off x="61495" y="1077587"/>
            <a:ext cx="6627171" cy="4635115"/>
          </a:xfrm>
          <a:prstGeom prst="rect">
            <a:avLst/>
          </a:prstGeom>
        </p:spPr>
        <p:txBody>
          <a:bodyPr vert="horz" wrap="square" lIns="365760"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dirty="0">
                <a:solidFill>
                  <a:schemeClr val="tx2"/>
                </a:solidFill>
              </a:rPr>
              <a:t>Programmer Productivity</a:t>
            </a:r>
          </a:p>
          <a:p>
            <a:pPr marL="0" indent="0">
              <a:buNone/>
            </a:pPr>
            <a:r>
              <a:rPr lang="en-US" sz="1600" dirty="0">
                <a:solidFill>
                  <a:schemeClr val="bg2">
                    <a:lumMod val="25000"/>
                  </a:schemeClr>
                </a:solidFill>
              </a:rPr>
              <a:t>	Declarative SQL like language</a:t>
            </a:r>
          </a:p>
          <a:p>
            <a:pPr marL="0" indent="0">
              <a:buNone/>
            </a:pPr>
            <a:r>
              <a:rPr lang="en-US" sz="1600" dirty="0">
                <a:solidFill>
                  <a:schemeClr val="bg2">
                    <a:lumMod val="25000"/>
                  </a:schemeClr>
                </a:solidFill>
              </a:rPr>
              <a:t>	Built-in temporal semantics</a:t>
            </a:r>
          </a:p>
          <a:p>
            <a:pPr marL="0" indent="0">
              <a:buNone/>
            </a:pPr>
            <a:endParaRPr lang="en-US" sz="2800" dirty="0">
              <a:solidFill>
                <a:schemeClr val="bg2">
                  <a:lumMod val="25000"/>
                </a:schemeClr>
              </a:solidFill>
            </a:endParaRPr>
          </a:p>
          <a:p>
            <a:pPr marL="0" indent="0">
              <a:buNone/>
            </a:pPr>
            <a:r>
              <a:rPr lang="en-US" sz="2800" dirty="0">
                <a:solidFill>
                  <a:schemeClr val="tx2"/>
                </a:solidFill>
              </a:rPr>
              <a:t>Ease of Getting Started</a:t>
            </a:r>
          </a:p>
          <a:p>
            <a:pPr marL="0" indent="0">
              <a:buNone/>
            </a:pPr>
            <a:r>
              <a:rPr lang="en-US" sz="1600" dirty="0">
                <a:solidFill>
                  <a:schemeClr val="bg2">
                    <a:lumMod val="25000"/>
                  </a:schemeClr>
                </a:solidFill>
              </a:rPr>
              <a:t>	Integrations with sources, sinks, &amp; ML</a:t>
            </a:r>
          </a:p>
          <a:p>
            <a:pPr marL="0" indent="0">
              <a:buNone/>
            </a:pPr>
            <a:r>
              <a:rPr lang="en-US" sz="1600" dirty="0">
                <a:solidFill>
                  <a:schemeClr val="bg2">
                    <a:lumMod val="25000"/>
                  </a:schemeClr>
                </a:solidFill>
              </a:rPr>
              <a:t>	Build real-time dashboards in minutes</a:t>
            </a:r>
          </a:p>
          <a:p>
            <a:pPr marL="0" indent="0">
              <a:buNone/>
            </a:pPr>
            <a:endParaRPr lang="en-US" sz="2800" dirty="0">
              <a:solidFill>
                <a:schemeClr val="bg2">
                  <a:lumMod val="25000"/>
                </a:schemeClr>
              </a:solidFill>
            </a:endParaRPr>
          </a:p>
          <a:p>
            <a:pPr marL="0" indent="0">
              <a:buNone/>
            </a:pPr>
            <a:r>
              <a:rPr lang="en-US" sz="2800" dirty="0">
                <a:solidFill>
                  <a:schemeClr val="tx2"/>
                </a:solidFill>
              </a:rPr>
              <a:t>Lowest Total Cost of Ownership(TCO)</a:t>
            </a:r>
          </a:p>
          <a:p>
            <a:pPr marL="0" indent="0">
              <a:buNone/>
            </a:pPr>
            <a:r>
              <a:rPr lang="en-US" sz="1600" dirty="0">
                <a:solidFill>
                  <a:schemeClr val="bg2">
                    <a:lumMod val="25000"/>
                  </a:schemeClr>
                </a:solidFill>
              </a:rPr>
              <a:t>	Fully managed service</a:t>
            </a:r>
          </a:p>
          <a:p>
            <a:pPr marL="0" indent="0">
              <a:buNone/>
            </a:pPr>
            <a:r>
              <a:rPr lang="en-US" sz="1600" dirty="0">
                <a:solidFill>
                  <a:schemeClr val="bg2">
                    <a:lumMod val="25000"/>
                  </a:schemeClr>
                </a:solidFill>
              </a:rPr>
              <a:t>	No cluster topology management required</a:t>
            </a:r>
          </a:p>
          <a:p>
            <a:pPr marL="0" indent="0">
              <a:buNone/>
            </a:pPr>
            <a:r>
              <a:rPr lang="en-US" sz="1600" dirty="0">
                <a:solidFill>
                  <a:schemeClr val="bg2">
                    <a:lumMod val="25000"/>
                  </a:schemeClr>
                </a:solidFill>
              </a:rPr>
              <a:t>	Seamless scalability</a:t>
            </a:r>
          </a:p>
          <a:p>
            <a:pPr marL="0" indent="0">
              <a:buNone/>
            </a:pPr>
            <a:r>
              <a:rPr lang="en-US" sz="1600" dirty="0">
                <a:solidFill>
                  <a:schemeClr val="bg2">
                    <a:lumMod val="25000"/>
                  </a:schemeClr>
                </a:solidFill>
              </a:rPr>
              <a:t>	Usage based pricing</a:t>
            </a:r>
          </a:p>
        </p:txBody>
      </p:sp>
      <p:sp>
        <p:nvSpPr>
          <p:cNvPr id="4" name="TextBox 9">
            <a:extLst>
              <a:ext uri="{FF2B5EF4-FFF2-40B4-BE49-F238E27FC236}">
                <a16:creationId xmlns:a16="http://schemas.microsoft.com/office/drawing/2014/main" id="{39025B1E-5487-4188-872A-ECE0FF8D35B1}"/>
              </a:ext>
            </a:extLst>
          </p:cNvPr>
          <p:cNvSpPr txBox="1"/>
          <p:nvPr/>
        </p:nvSpPr>
        <p:spPr>
          <a:xfrm>
            <a:off x="7910479" y="735956"/>
            <a:ext cx="2988919" cy="461665"/>
          </a:xfrm>
          <a:prstGeom prst="rect">
            <a:avLst/>
          </a:prstGeom>
          <a:noFill/>
        </p:spPr>
        <p:txBody>
          <a:bodyPr wrap="squar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200" i="0" u="none" strike="noStrike" kern="0" cap="none" spc="0" normalizeH="0" baseline="0" noProof="0" dirty="0">
                <a:ln>
                  <a:noFill/>
                </a:ln>
                <a:solidFill>
                  <a:schemeClr val="bg2">
                    <a:lumMod val="50000"/>
                  </a:schemeClr>
                </a:solidFill>
                <a:effectLst/>
                <a:uLnTx/>
                <a:uFillTx/>
                <a:latin typeface="+mn-lt"/>
              </a:rPr>
              <a:t>1,915 lines of code with Apache Storm</a:t>
            </a:r>
          </a:p>
        </p:txBody>
      </p:sp>
      <p:sp>
        <p:nvSpPr>
          <p:cNvPr id="5" name="Text Box 2">
            <a:extLst>
              <a:ext uri="{FF2B5EF4-FFF2-40B4-BE49-F238E27FC236}">
                <a16:creationId xmlns:a16="http://schemas.microsoft.com/office/drawing/2014/main" id="{117A1C34-AB5C-462C-B3E9-E6749C21E6AA}"/>
              </a:ext>
            </a:extLst>
          </p:cNvPr>
          <p:cNvSpPr txBox="1">
            <a:spLocks noChangeArrowheads="1"/>
          </p:cNvSpPr>
          <p:nvPr/>
        </p:nvSpPr>
        <p:spPr bwMode="auto">
          <a:xfrm>
            <a:off x="6885893" y="1071164"/>
            <a:ext cx="5038095" cy="4360933"/>
          </a:xfrm>
          <a:prstGeom prst="rect">
            <a:avLst/>
          </a:prstGeom>
          <a:noFill/>
          <a:ln>
            <a:noFill/>
            <a:headEnd/>
            <a:tailEnd/>
          </a:ln>
        </p:spPr>
        <p:style>
          <a:lnRef idx="2">
            <a:schemeClr val="dk1"/>
          </a:lnRef>
          <a:fillRef idx="1">
            <a:schemeClr val="lt1"/>
          </a:fillRef>
          <a:effectRef idx="0">
            <a:schemeClr val="dk1"/>
          </a:effectRef>
          <a:fontRef idx="minor">
            <a:schemeClr val="dk1"/>
          </a:fontRef>
        </p:style>
        <p:txBody>
          <a:bodyPr rot="0" vert="horz" wrap="square" lIns="93260" tIns="46630" rIns="93260" bIns="46630" anchor="t" anchorCtr="0">
            <a:noAutofit/>
          </a:bodyPr>
          <a:lstStyle>
            <a:defPPr>
              <a:defRPr lang="en-US"/>
            </a:defPPr>
            <a:lvl1pPr marL="0" algn="l" defTabSz="932742" rtl="0" eaLnBrk="1" latinLnBrk="0" hangingPunct="1">
              <a:defRPr sz="1800" kern="1200">
                <a:solidFill>
                  <a:schemeClr val="dk1"/>
                </a:solidFill>
                <a:latin typeface="+mn-lt"/>
                <a:ea typeface="+mn-ea"/>
                <a:cs typeface="+mn-cs"/>
              </a:defRPr>
            </a:lvl1pPr>
            <a:lvl2pPr marL="466371" algn="l" defTabSz="932742" rtl="0" eaLnBrk="1" latinLnBrk="0" hangingPunct="1">
              <a:defRPr sz="1800" kern="1200">
                <a:solidFill>
                  <a:schemeClr val="dk1"/>
                </a:solidFill>
                <a:latin typeface="+mn-lt"/>
                <a:ea typeface="+mn-ea"/>
                <a:cs typeface="+mn-cs"/>
              </a:defRPr>
            </a:lvl2pPr>
            <a:lvl3pPr marL="932742" algn="l" defTabSz="932742" rtl="0" eaLnBrk="1" latinLnBrk="0" hangingPunct="1">
              <a:defRPr sz="1800" kern="1200">
                <a:solidFill>
                  <a:schemeClr val="dk1"/>
                </a:solidFill>
                <a:latin typeface="+mn-lt"/>
                <a:ea typeface="+mn-ea"/>
                <a:cs typeface="+mn-cs"/>
              </a:defRPr>
            </a:lvl3pPr>
            <a:lvl4pPr marL="1399113" algn="l" defTabSz="932742" rtl="0" eaLnBrk="1" latinLnBrk="0" hangingPunct="1">
              <a:defRPr sz="1800" kern="1200">
                <a:solidFill>
                  <a:schemeClr val="dk1"/>
                </a:solidFill>
                <a:latin typeface="+mn-lt"/>
                <a:ea typeface="+mn-ea"/>
                <a:cs typeface="+mn-cs"/>
              </a:defRPr>
            </a:lvl4pPr>
            <a:lvl5pPr marL="1865484" algn="l" defTabSz="932742" rtl="0" eaLnBrk="1" latinLnBrk="0" hangingPunct="1">
              <a:defRPr sz="1800" kern="1200">
                <a:solidFill>
                  <a:schemeClr val="dk1"/>
                </a:solidFill>
                <a:latin typeface="+mn-lt"/>
                <a:ea typeface="+mn-ea"/>
                <a:cs typeface="+mn-cs"/>
              </a:defRPr>
            </a:lvl5pPr>
            <a:lvl6pPr marL="2331856" algn="l" defTabSz="932742" rtl="0" eaLnBrk="1" latinLnBrk="0" hangingPunct="1">
              <a:defRPr sz="1800" kern="1200">
                <a:solidFill>
                  <a:schemeClr val="dk1"/>
                </a:solidFill>
                <a:latin typeface="+mn-lt"/>
                <a:ea typeface="+mn-ea"/>
                <a:cs typeface="+mn-cs"/>
              </a:defRPr>
            </a:lvl6pPr>
            <a:lvl7pPr marL="2798226" algn="l" defTabSz="932742" rtl="0" eaLnBrk="1" latinLnBrk="0" hangingPunct="1">
              <a:defRPr sz="1800" kern="1200">
                <a:solidFill>
                  <a:schemeClr val="dk1"/>
                </a:solidFill>
                <a:latin typeface="+mn-lt"/>
                <a:ea typeface="+mn-ea"/>
                <a:cs typeface="+mn-cs"/>
              </a:defRPr>
            </a:lvl7pPr>
            <a:lvl8pPr marL="3264597" algn="l" defTabSz="932742" rtl="0" eaLnBrk="1" latinLnBrk="0" hangingPunct="1">
              <a:defRPr sz="1800" kern="1200">
                <a:solidFill>
                  <a:schemeClr val="dk1"/>
                </a:solidFill>
                <a:latin typeface="+mn-lt"/>
                <a:ea typeface="+mn-ea"/>
                <a:cs typeface="+mn-cs"/>
              </a:defRPr>
            </a:lvl8pPr>
            <a:lvl9pPr marL="3730969" algn="l" defTabSz="932742" rtl="0" eaLnBrk="1" latinLnBrk="0" hangingPunct="1">
              <a:defRPr sz="1800" kern="1200">
                <a:solidFill>
                  <a:schemeClr val="dk1"/>
                </a:solidFill>
                <a:latin typeface="+mn-lt"/>
                <a:ea typeface="+mn-ea"/>
                <a:cs typeface="+mn-cs"/>
              </a:defRPr>
            </a:lvl9pPr>
          </a:lstStyle>
          <a:p>
            <a:r>
              <a:rPr lang="en-US" sz="1000" dirty="0">
                <a:solidFill>
                  <a:schemeClr val="tx1"/>
                </a:solidFill>
                <a:latin typeface="Consolas" panose="020B0609020204030204" pitchFamily="49" charset="0"/>
              </a:rPr>
              <a:t>@ApplicationAnnotation(name="</a:t>
            </a:r>
            <a:r>
              <a:rPr lang="en-US" sz="1000" dirty="0" err="1">
                <a:solidFill>
                  <a:schemeClr val="tx1"/>
                </a:solidFill>
                <a:latin typeface="Consolas" panose="020B0609020204030204" pitchFamily="49" charset="0"/>
              </a:rPr>
              <a:t>WordCountDemo</a:t>
            </a:r>
            <a:r>
              <a:rPr lang="en-US" sz="1000" dirty="0">
                <a:solidFill>
                  <a:schemeClr val="tx1"/>
                </a:solidFill>
                <a:latin typeface="Consolas" panose="020B0609020204030204" pitchFamily="49" charset="0"/>
              </a:rPr>
              <a:t>")</a:t>
            </a:r>
          </a:p>
          <a:p>
            <a:r>
              <a:rPr lang="en-US" sz="1000" dirty="0">
                <a:solidFill>
                  <a:schemeClr val="tx1"/>
                </a:solidFill>
                <a:latin typeface="Consolas" panose="020B0609020204030204" pitchFamily="49" charset="0"/>
              </a:rPr>
              <a:t>public class Application implements </a:t>
            </a:r>
            <a:r>
              <a:rPr lang="en-US" sz="1000" dirty="0" err="1">
                <a:solidFill>
                  <a:schemeClr val="tx1"/>
                </a:solidFill>
                <a:latin typeface="Consolas" panose="020B0609020204030204" pitchFamily="49" charset="0"/>
              </a:rPr>
              <a:t>StreamingApplication</a:t>
            </a:r>
            <a:endParaRPr lang="en-US" sz="1000" dirty="0">
              <a:solidFill>
                <a:schemeClr val="tx1"/>
              </a:solidFill>
              <a:latin typeface="Consolas" panose="020B0609020204030204" pitchFamily="49" charset="0"/>
            </a:endParaRPr>
          </a:p>
          <a:p>
            <a:r>
              <a:rPr lang="en-US" sz="1000" dirty="0">
                <a:solidFill>
                  <a:schemeClr val="tx1"/>
                </a:solidFill>
                <a:latin typeface="Consolas" panose="020B0609020204030204" pitchFamily="49" charset="0"/>
              </a:rPr>
              <a:t>{  </a:t>
            </a:r>
          </a:p>
          <a:p>
            <a:pPr lvl="1"/>
            <a:r>
              <a:rPr lang="en-US" sz="1000" dirty="0">
                <a:solidFill>
                  <a:schemeClr val="tx1"/>
                </a:solidFill>
                <a:latin typeface="Consolas" panose="020B0609020204030204" pitchFamily="49" charset="0"/>
              </a:rPr>
              <a:t>protected String </a:t>
            </a:r>
            <a:r>
              <a:rPr lang="en-US" sz="1000" dirty="0" err="1">
                <a:solidFill>
                  <a:schemeClr val="tx1"/>
                </a:solidFill>
                <a:latin typeface="Consolas" panose="020B0609020204030204" pitchFamily="49" charset="0"/>
              </a:rPr>
              <a:t>fileName</a:t>
            </a:r>
            <a:r>
              <a:rPr lang="en-US" sz="1000" dirty="0">
                <a:solidFill>
                  <a:schemeClr val="tx1"/>
                </a:solidFill>
                <a:latin typeface="Consolas" panose="020B0609020204030204" pitchFamily="49" charset="0"/>
              </a:rPr>
              <a:t> = "com/</a:t>
            </a:r>
            <a:r>
              <a:rPr lang="en-US" sz="1000" dirty="0" err="1">
                <a:solidFill>
                  <a:schemeClr val="tx1"/>
                </a:solidFill>
                <a:latin typeface="Consolas" panose="020B0609020204030204" pitchFamily="49" charset="0"/>
              </a:rPr>
              <a:t>datatorrent</a:t>
            </a:r>
            <a:r>
              <a:rPr lang="en-US" sz="1000" dirty="0">
                <a:solidFill>
                  <a:schemeClr val="tx1"/>
                </a:solidFill>
                <a:latin typeface="Consolas" panose="020B0609020204030204" pitchFamily="49" charset="0"/>
              </a:rPr>
              <a:t>/demos/</a:t>
            </a:r>
            <a:r>
              <a:rPr lang="en-US" sz="1000" dirty="0" err="1">
                <a:solidFill>
                  <a:schemeClr val="tx1"/>
                </a:solidFill>
                <a:latin typeface="Consolas" panose="020B0609020204030204" pitchFamily="49" charset="0"/>
              </a:rPr>
              <a:t>wordcount</a:t>
            </a:r>
            <a:r>
              <a:rPr lang="en-US" sz="1000" dirty="0">
                <a:solidFill>
                  <a:schemeClr val="tx1"/>
                </a:solidFill>
                <a:latin typeface="Consolas" panose="020B0609020204030204" pitchFamily="49" charset="0"/>
              </a:rPr>
              <a:t>/samplefile.txt";  </a:t>
            </a:r>
          </a:p>
          <a:p>
            <a:pPr lvl="1" algn="ctr"/>
            <a:r>
              <a:rPr lang="en-US" sz="1000" dirty="0">
                <a:solidFill>
                  <a:schemeClr val="tx1"/>
                </a:solidFill>
                <a:latin typeface="Consolas" panose="020B0609020204030204" pitchFamily="49" charset="0"/>
              </a:rPr>
              <a:t>private Locality </a:t>
            </a:r>
            <a:r>
              <a:rPr lang="en-US" sz="1000" dirty="0" err="1">
                <a:solidFill>
                  <a:schemeClr val="tx1"/>
                </a:solidFill>
                <a:latin typeface="Consolas" panose="020B0609020204030204" pitchFamily="49" charset="0"/>
              </a:rPr>
              <a:t>locality</a:t>
            </a:r>
            <a:r>
              <a:rPr lang="en-US" sz="1000" dirty="0">
                <a:solidFill>
                  <a:schemeClr val="tx1"/>
                </a:solidFill>
                <a:latin typeface="Consolas" panose="020B0609020204030204" pitchFamily="49" charset="0"/>
              </a:rPr>
              <a:t> = null;   </a:t>
            </a:r>
          </a:p>
          <a:p>
            <a:pPr lvl="1"/>
            <a:endParaRPr lang="en-US" sz="1000" dirty="0">
              <a:solidFill>
                <a:schemeClr val="tx1"/>
              </a:solidFill>
              <a:latin typeface="Consolas" panose="020B0609020204030204" pitchFamily="49" charset="0"/>
            </a:endParaRPr>
          </a:p>
          <a:p>
            <a:pPr lvl="1"/>
            <a:r>
              <a:rPr lang="en-US" sz="1000" dirty="0">
                <a:solidFill>
                  <a:schemeClr val="tx1"/>
                </a:solidFill>
                <a:latin typeface="Consolas" panose="020B0609020204030204" pitchFamily="49" charset="0"/>
              </a:rPr>
              <a:t>@Override  public void </a:t>
            </a:r>
            <a:r>
              <a:rPr lang="en-US" sz="1000" dirty="0" err="1">
                <a:solidFill>
                  <a:schemeClr val="tx1"/>
                </a:solidFill>
                <a:latin typeface="Consolas" panose="020B0609020204030204" pitchFamily="49" charset="0"/>
              </a:rPr>
              <a:t>populateDAG</a:t>
            </a:r>
            <a:r>
              <a:rPr lang="en-US" sz="1000" dirty="0">
                <a:solidFill>
                  <a:schemeClr val="tx1"/>
                </a:solidFill>
                <a:latin typeface="Consolas" panose="020B0609020204030204" pitchFamily="49" charset="0"/>
              </a:rPr>
              <a:t>(DAG </a:t>
            </a:r>
            <a:r>
              <a:rPr lang="en-US" sz="1000" dirty="0" err="1">
                <a:solidFill>
                  <a:schemeClr val="tx1"/>
                </a:solidFill>
                <a:latin typeface="Consolas" panose="020B0609020204030204" pitchFamily="49" charset="0"/>
              </a:rPr>
              <a:t>dag</a:t>
            </a:r>
            <a:r>
              <a:rPr lang="en-US" sz="1000" dirty="0">
                <a:solidFill>
                  <a:schemeClr val="tx1"/>
                </a:solidFill>
                <a:latin typeface="Consolas" panose="020B0609020204030204" pitchFamily="49" charset="0"/>
              </a:rPr>
              <a:t>, Configuration </a:t>
            </a:r>
            <a:r>
              <a:rPr lang="en-US" sz="1000" dirty="0" err="1">
                <a:solidFill>
                  <a:schemeClr val="tx1"/>
                </a:solidFill>
                <a:latin typeface="Consolas" panose="020B0609020204030204" pitchFamily="49" charset="0"/>
              </a:rPr>
              <a:t>conf</a:t>
            </a:r>
            <a:r>
              <a:rPr lang="en-US" sz="1000" dirty="0">
                <a:solidFill>
                  <a:schemeClr val="tx1"/>
                </a:solidFill>
                <a:latin typeface="Consolas" panose="020B0609020204030204" pitchFamily="49" charset="0"/>
              </a:rPr>
              <a:t>)  </a:t>
            </a:r>
          </a:p>
          <a:p>
            <a:pPr lvl="1"/>
            <a:r>
              <a:rPr lang="en-US" sz="1000" dirty="0">
                <a:solidFill>
                  <a:schemeClr val="tx1"/>
                </a:solidFill>
                <a:latin typeface="Consolas" panose="020B0609020204030204" pitchFamily="49" charset="0"/>
              </a:rPr>
              <a:t>{   </a:t>
            </a:r>
          </a:p>
          <a:p>
            <a:pPr lvl="2"/>
            <a:r>
              <a:rPr lang="en-US" sz="1000" dirty="0">
                <a:solidFill>
                  <a:schemeClr val="tx1"/>
                </a:solidFill>
                <a:latin typeface="Consolas" panose="020B0609020204030204" pitchFamily="49" charset="0"/>
              </a:rPr>
              <a:t>locality = </a:t>
            </a:r>
            <a:r>
              <a:rPr lang="en-US" sz="1000" dirty="0" err="1">
                <a:solidFill>
                  <a:schemeClr val="tx1"/>
                </a:solidFill>
                <a:latin typeface="Consolas" panose="020B0609020204030204" pitchFamily="49" charset="0"/>
              </a:rPr>
              <a:t>Locality.CONTAINER_LOCAL</a:t>
            </a:r>
            <a:r>
              <a:rPr lang="en-US" sz="1000" dirty="0">
                <a:solidFill>
                  <a:schemeClr val="tx1"/>
                </a:solidFill>
                <a:latin typeface="Consolas" panose="020B0609020204030204" pitchFamily="49" charset="0"/>
              </a:rPr>
              <a:t>;     </a:t>
            </a:r>
          </a:p>
          <a:p>
            <a:pPr lvl="2"/>
            <a:r>
              <a:rPr lang="en-US" sz="1000" dirty="0" err="1">
                <a:solidFill>
                  <a:schemeClr val="tx1"/>
                </a:solidFill>
                <a:latin typeface="Consolas" panose="020B0609020204030204" pitchFamily="49" charset="0"/>
              </a:rPr>
              <a:t>WordCountInputOperator</a:t>
            </a:r>
            <a:r>
              <a:rPr lang="en-US" sz="1000" dirty="0">
                <a:solidFill>
                  <a:schemeClr val="tx1"/>
                </a:solidFill>
                <a:latin typeface="Consolas" panose="020B0609020204030204" pitchFamily="49" charset="0"/>
              </a:rPr>
              <a:t> input = </a:t>
            </a:r>
            <a:r>
              <a:rPr lang="en-US" sz="1000" dirty="0" err="1">
                <a:solidFill>
                  <a:schemeClr val="tx1"/>
                </a:solidFill>
                <a:latin typeface="Consolas" panose="020B0609020204030204" pitchFamily="49" charset="0"/>
              </a:rPr>
              <a:t>dag.addOperator</a:t>
            </a:r>
            <a:r>
              <a:rPr lang="en-US" sz="1000" dirty="0">
                <a:solidFill>
                  <a:schemeClr val="tx1"/>
                </a:solidFill>
                <a:latin typeface="Consolas" panose="020B0609020204030204" pitchFamily="49" charset="0"/>
              </a:rPr>
              <a:t>("</a:t>
            </a:r>
            <a:r>
              <a:rPr lang="en-US" sz="1000" dirty="0" err="1">
                <a:solidFill>
                  <a:schemeClr val="tx1"/>
                </a:solidFill>
                <a:latin typeface="Consolas" panose="020B0609020204030204" pitchFamily="49" charset="0"/>
              </a:rPr>
              <a:t>wordinput</a:t>
            </a:r>
            <a:r>
              <a:rPr lang="en-US" sz="1000" dirty="0">
                <a:solidFill>
                  <a:schemeClr val="tx1"/>
                </a:solidFill>
                <a:latin typeface="Consolas" panose="020B0609020204030204" pitchFamily="49" charset="0"/>
              </a:rPr>
              <a:t>", new </a:t>
            </a:r>
            <a:r>
              <a:rPr lang="en-US" sz="1000" dirty="0" err="1">
                <a:solidFill>
                  <a:schemeClr val="tx1"/>
                </a:solidFill>
                <a:latin typeface="Consolas" panose="020B0609020204030204" pitchFamily="49" charset="0"/>
              </a:rPr>
              <a:t>WordCountInputOperator</a:t>
            </a:r>
            <a:r>
              <a:rPr lang="en-US" sz="1000" dirty="0">
                <a:solidFill>
                  <a:schemeClr val="tx1"/>
                </a:solidFill>
                <a:latin typeface="Consolas" panose="020B0609020204030204" pitchFamily="49" charset="0"/>
              </a:rPr>
              <a:t>());    </a:t>
            </a:r>
          </a:p>
          <a:p>
            <a:pPr lvl="2"/>
            <a:r>
              <a:rPr lang="en-US" sz="1000" dirty="0" err="1">
                <a:solidFill>
                  <a:schemeClr val="tx1"/>
                </a:solidFill>
                <a:latin typeface="Consolas" panose="020B0609020204030204" pitchFamily="49" charset="0"/>
              </a:rPr>
              <a:t>input.setFileName</a:t>
            </a:r>
            <a:r>
              <a:rPr lang="en-US" sz="1000" dirty="0">
                <a:solidFill>
                  <a:schemeClr val="tx1"/>
                </a:solidFill>
                <a:latin typeface="Consolas" panose="020B0609020204030204" pitchFamily="49" charset="0"/>
              </a:rPr>
              <a:t>(</a:t>
            </a:r>
            <a:r>
              <a:rPr lang="en-US" sz="1000" dirty="0" err="1">
                <a:solidFill>
                  <a:schemeClr val="tx1"/>
                </a:solidFill>
                <a:latin typeface="Consolas" panose="020B0609020204030204" pitchFamily="49" charset="0"/>
              </a:rPr>
              <a:t>fileName</a:t>
            </a:r>
            <a:r>
              <a:rPr lang="en-US" sz="1000" dirty="0">
                <a:solidFill>
                  <a:schemeClr val="tx1"/>
                </a:solidFill>
                <a:latin typeface="Consolas" panose="020B0609020204030204" pitchFamily="49" charset="0"/>
              </a:rPr>
              <a:t>);    </a:t>
            </a:r>
          </a:p>
          <a:p>
            <a:pPr lvl="2"/>
            <a:r>
              <a:rPr lang="en-US" sz="1000" dirty="0" err="1">
                <a:solidFill>
                  <a:schemeClr val="tx1"/>
                </a:solidFill>
                <a:latin typeface="Consolas" panose="020B0609020204030204" pitchFamily="49" charset="0"/>
              </a:rPr>
              <a:t>UniqueCounter</a:t>
            </a:r>
            <a:r>
              <a:rPr lang="en-US" sz="1000" dirty="0">
                <a:solidFill>
                  <a:schemeClr val="tx1"/>
                </a:solidFill>
                <a:latin typeface="Consolas" panose="020B0609020204030204" pitchFamily="49" charset="0"/>
              </a:rPr>
              <a:t>&lt;String&gt; </a:t>
            </a:r>
            <a:r>
              <a:rPr lang="en-US" sz="1000" dirty="0" err="1">
                <a:solidFill>
                  <a:schemeClr val="tx1"/>
                </a:solidFill>
                <a:latin typeface="Consolas" panose="020B0609020204030204" pitchFamily="49" charset="0"/>
              </a:rPr>
              <a:t>wordCount</a:t>
            </a:r>
            <a:r>
              <a:rPr lang="en-US" sz="1000" dirty="0">
                <a:solidFill>
                  <a:schemeClr val="tx1"/>
                </a:solidFill>
                <a:latin typeface="Consolas" panose="020B0609020204030204" pitchFamily="49" charset="0"/>
              </a:rPr>
              <a:t> = </a:t>
            </a:r>
            <a:r>
              <a:rPr lang="en-US" sz="1000" dirty="0" err="1">
                <a:solidFill>
                  <a:schemeClr val="tx1"/>
                </a:solidFill>
                <a:latin typeface="Consolas" panose="020B0609020204030204" pitchFamily="49" charset="0"/>
              </a:rPr>
              <a:t>dag.addOperator</a:t>
            </a:r>
            <a:r>
              <a:rPr lang="en-US" sz="1000" dirty="0">
                <a:solidFill>
                  <a:schemeClr val="tx1"/>
                </a:solidFill>
                <a:latin typeface="Consolas" panose="020B0609020204030204" pitchFamily="49" charset="0"/>
              </a:rPr>
              <a:t>("count", new </a:t>
            </a:r>
            <a:r>
              <a:rPr lang="en-US" sz="1000" dirty="0" err="1">
                <a:solidFill>
                  <a:schemeClr val="tx1"/>
                </a:solidFill>
                <a:latin typeface="Consolas" panose="020B0609020204030204" pitchFamily="49" charset="0"/>
              </a:rPr>
              <a:t>UniqueCounter</a:t>
            </a:r>
            <a:r>
              <a:rPr lang="en-US" sz="1000" dirty="0">
                <a:solidFill>
                  <a:schemeClr val="tx1"/>
                </a:solidFill>
                <a:latin typeface="Consolas" panose="020B0609020204030204" pitchFamily="49" charset="0"/>
              </a:rPr>
              <a:t>&lt;String&gt;());     </a:t>
            </a:r>
          </a:p>
          <a:p>
            <a:pPr lvl="2"/>
            <a:r>
              <a:rPr lang="en-US" sz="1000" dirty="0" err="1">
                <a:solidFill>
                  <a:schemeClr val="tx1"/>
                </a:solidFill>
                <a:latin typeface="Consolas" panose="020B0609020204030204" pitchFamily="49" charset="0"/>
              </a:rPr>
              <a:t>dag.addStream</a:t>
            </a:r>
            <a:r>
              <a:rPr lang="en-US" sz="1000" dirty="0">
                <a:solidFill>
                  <a:schemeClr val="tx1"/>
                </a:solidFill>
                <a:latin typeface="Consolas" panose="020B0609020204030204" pitchFamily="49" charset="0"/>
              </a:rPr>
              <a:t>("</a:t>
            </a:r>
            <a:r>
              <a:rPr lang="en-US" sz="1000" dirty="0" err="1">
                <a:solidFill>
                  <a:schemeClr val="tx1"/>
                </a:solidFill>
                <a:latin typeface="Consolas" panose="020B0609020204030204" pitchFamily="49" charset="0"/>
              </a:rPr>
              <a:t>wordinput</a:t>
            </a:r>
            <a:r>
              <a:rPr lang="en-US" sz="1000" dirty="0">
                <a:solidFill>
                  <a:schemeClr val="tx1"/>
                </a:solidFill>
                <a:latin typeface="Consolas" panose="020B0609020204030204" pitchFamily="49" charset="0"/>
              </a:rPr>
              <a:t>-count", </a:t>
            </a:r>
            <a:r>
              <a:rPr lang="en-US" sz="1000" dirty="0" err="1">
                <a:solidFill>
                  <a:schemeClr val="tx1"/>
                </a:solidFill>
                <a:latin typeface="Consolas" panose="020B0609020204030204" pitchFamily="49" charset="0"/>
              </a:rPr>
              <a:t>input.outputPort</a:t>
            </a: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wordCount.data</a:t>
            </a:r>
            <a:r>
              <a:rPr lang="en-US" sz="1000" dirty="0">
                <a:solidFill>
                  <a:schemeClr val="tx1"/>
                </a:solidFill>
                <a:latin typeface="Consolas" panose="020B0609020204030204" pitchFamily="49" charset="0"/>
              </a:rPr>
              <a:t>).</a:t>
            </a:r>
            <a:r>
              <a:rPr lang="en-US" sz="1000" dirty="0" err="1">
                <a:solidFill>
                  <a:schemeClr val="tx1"/>
                </a:solidFill>
                <a:latin typeface="Consolas" panose="020B0609020204030204" pitchFamily="49" charset="0"/>
              </a:rPr>
              <a:t>setLocality</a:t>
            </a:r>
            <a:r>
              <a:rPr lang="en-US" sz="1000" dirty="0">
                <a:solidFill>
                  <a:schemeClr val="tx1"/>
                </a:solidFill>
                <a:latin typeface="Consolas" panose="020B0609020204030204" pitchFamily="49" charset="0"/>
              </a:rPr>
              <a:t>(locality);     </a:t>
            </a:r>
          </a:p>
          <a:p>
            <a:pPr lvl="2"/>
            <a:r>
              <a:rPr lang="en-US" sz="1000" dirty="0" err="1">
                <a:solidFill>
                  <a:schemeClr val="tx1"/>
                </a:solidFill>
                <a:latin typeface="Consolas" panose="020B0609020204030204" pitchFamily="49" charset="0"/>
              </a:rPr>
              <a:t>ConsoleOutputOperator</a:t>
            </a: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consoleOperator</a:t>
            </a:r>
            <a:r>
              <a:rPr lang="en-US" sz="1000" dirty="0">
                <a:solidFill>
                  <a:schemeClr val="tx1"/>
                </a:solidFill>
                <a:latin typeface="Consolas" panose="020B0609020204030204" pitchFamily="49" charset="0"/>
              </a:rPr>
              <a:t> = </a:t>
            </a:r>
            <a:r>
              <a:rPr lang="en-US" sz="1000" dirty="0" err="1">
                <a:solidFill>
                  <a:schemeClr val="tx1"/>
                </a:solidFill>
                <a:latin typeface="Consolas" panose="020B0609020204030204" pitchFamily="49" charset="0"/>
              </a:rPr>
              <a:t>dag.addOperator</a:t>
            </a:r>
            <a:r>
              <a:rPr lang="en-US" sz="1000" dirty="0">
                <a:solidFill>
                  <a:schemeClr val="tx1"/>
                </a:solidFill>
                <a:latin typeface="Consolas" panose="020B0609020204030204" pitchFamily="49" charset="0"/>
              </a:rPr>
              <a:t>("console", new </a:t>
            </a:r>
            <a:r>
              <a:rPr lang="en-US" sz="1000" dirty="0" err="1">
                <a:solidFill>
                  <a:schemeClr val="tx1"/>
                </a:solidFill>
                <a:latin typeface="Consolas" panose="020B0609020204030204" pitchFamily="49" charset="0"/>
              </a:rPr>
              <a:t>ConsoleOutputOperator</a:t>
            </a:r>
            <a:r>
              <a:rPr lang="en-US" sz="1000" dirty="0">
                <a:solidFill>
                  <a:schemeClr val="tx1"/>
                </a:solidFill>
                <a:latin typeface="Consolas" panose="020B0609020204030204" pitchFamily="49" charset="0"/>
              </a:rPr>
              <a:t>());    </a:t>
            </a:r>
          </a:p>
          <a:p>
            <a:pPr lvl="2"/>
            <a:r>
              <a:rPr lang="en-US" sz="1000" dirty="0" err="1">
                <a:solidFill>
                  <a:schemeClr val="tx1"/>
                </a:solidFill>
                <a:latin typeface="Consolas" panose="020B0609020204030204" pitchFamily="49" charset="0"/>
              </a:rPr>
              <a:t>dag.addStream</a:t>
            </a:r>
            <a:r>
              <a:rPr lang="en-US" sz="1000" dirty="0">
                <a:solidFill>
                  <a:schemeClr val="tx1"/>
                </a:solidFill>
                <a:latin typeface="Consolas" panose="020B0609020204030204" pitchFamily="49" charset="0"/>
              </a:rPr>
              <a:t>("count-console",</a:t>
            </a:r>
            <a:r>
              <a:rPr lang="en-US" sz="1000" dirty="0" err="1">
                <a:solidFill>
                  <a:schemeClr val="tx1"/>
                </a:solidFill>
                <a:latin typeface="Consolas" panose="020B0609020204030204" pitchFamily="49" charset="0"/>
              </a:rPr>
              <a:t>wordCount.count</a:t>
            </a: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consoleOperator.input</a:t>
            </a:r>
            <a:r>
              <a:rPr lang="en-US" sz="1000" dirty="0">
                <a:solidFill>
                  <a:schemeClr val="tx1"/>
                </a:solidFill>
                <a:latin typeface="Consolas" panose="020B0609020204030204" pitchFamily="49" charset="0"/>
              </a:rPr>
              <a:t>);  </a:t>
            </a:r>
          </a:p>
          <a:p>
            <a:pPr lvl="1"/>
            <a:r>
              <a:rPr lang="en-US" sz="1000" dirty="0">
                <a:solidFill>
                  <a:schemeClr val="tx1"/>
                </a:solidFill>
                <a:latin typeface="Consolas" panose="020B0609020204030204" pitchFamily="49" charset="0"/>
              </a:rPr>
              <a:t> }   </a:t>
            </a:r>
          </a:p>
          <a:p>
            <a:r>
              <a:rPr lang="en-US" sz="1000" dirty="0">
                <a:solidFill>
                  <a:schemeClr val="tx1"/>
                </a:solidFill>
                <a:latin typeface="Consolas" panose="020B0609020204030204" pitchFamily="49" charset="0"/>
                <a:ea typeface="Times New Roman" panose="02020603050405020304" pitchFamily="18" charset="0"/>
              </a:rPr>
              <a:t>}</a:t>
            </a:r>
          </a:p>
        </p:txBody>
      </p:sp>
      <p:sp>
        <p:nvSpPr>
          <p:cNvPr id="6" name="TextBox 11">
            <a:extLst>
              <a:ext uri="{FF2B5EF4-FFF2-40B4-BE49-F238E27FC236}">
                <a16:creationId xmlns:a16="http://schemas.microsoft.com/office/drawing/2014/main" id="{CC311172-502B-46B4-BBCC-52DEBDB9F884}"/>
              </a:ext>
            </a:extLst>
          </p:cNvPr>
          <p:cNvSpPr txBox="1"/>
          <p:nvPr/>
        </p:nvSpPr>
        <p:spPr>
          <a:xfrm>
            <a:off x="7839209" y="5122832"/>
            <a:ext cx="3131461" cy="461665"/>
          </a:xfrm>
          <a:prstGeom prst="rect">
            <a:avLst/>
          </a:prstGeom>
          <a:noFill/>
        </p:spPr>
        <p:txBody>
          <a:bodyPr wrap="squar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200" i="0" u="none" strike="noStrike" kern="0" cap="none" spc="0" normalizeH="0" baseline="0" noProof="0" dirty="0">
                <a:ln>
                  <a:noFill/>
                </a:ln>
                <a:solidFill>
                  <a:schemeClr val="bg2">
                    <a:lumMod val="50000"/>
                  </a:schemeClr>
                </a:solidFill>
                <a:effectLst/>
                <a:uLnTx/>
                <a:uFillTx/>
                <a:latin typeface="+mn-lt"/>
              </a:rPr>
              <a:t>3 lines of SQL in Azure Stream Analytics</a:t>
            </a:r>
          </a:p>
        </p:txBody>
      </p:sp>
      <p:sp>
        <p:nvSpPr>
          <p:cNvPr id="7" name="Rectangle 6">
            <a:extLst>
              <a:ext uri="{FF2B5EF4-FFF2-40B4-BE49-F238E27FC236}">
                <a16:creationId xmlns:a16="http://schemas.microsoft.com/office/drawing/2014/main" id="{B4C1BEF3-4B50-489D-87F3-0C091D4F8E83}"/>
              </a:ext>
            </a:extLst>
          </p:cNvPr>
          <p:cNvSpPr/>
          <p:nvPr/>
        </p:nvSpPr>
        <p:spPr>
          <a:xfrm>
            <a:off x="7423740" y="5544021"/>
            <a:ext cx="3962400" cy="832023"/>
          </a:xfrm>
          <a:prstGeom prst="rect">
            <a:avLst/>
          </a:prstGeom>
        </p:spPr>
        <p:txBody>
          <a:bodyPr wrap="squar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nSpc>
                <a:spcPct val="115000"/>
              </a:lnSpc>
              <a:spcAft>
                <a:spcPts val="408"/>
              </a:spcAft>
            </a:pPr>
            <a:r>
              <a:rPr lang="en-US" sz="1200" spc="-71" dirty="0">
                <a:latin typeface="Consolas" panose="020B0609020204030204" pitchFamily="49" charset="0"/>
              </a:rPr>
              <a:t>SELECT </a:t>
            </a:r>
            <a:r>
              <a:rPr lang="en-US" sz="1200" spc="-71" dirty="0" err="1">
                <a:latin typeface="Consolas" panose="020B0609020204030204" pitchFamily="49" charset="0"/>
              </a:rPr>
              <a:t>Avg</a:t>
            </a:r>
            <a:r>
              <a:rPr lang="en-US" sz="1200" spc="-71" dirty="0">
                <a:latin typeface="Consolas" panose="020B0609020204030204" pitchFamily="49" charset="0"/>
              </a:rPr>
              <a:t>(Purchase), </a:t>
            </a:r>
            <a:r>
              <a:rPr lang="en-US" sz="1200" spc="-71" dirty="0" err="1">
                <a:latin typeface="Consolas" panose="020B0609020204030204" pitchFamily="49" charset="0"/>
              </a:rPr>
              <a:t>ScoreTollId</a:t>
            </a:r>
            <a:r>
              <a:rPr lang="en-US" sz="1200" spc="-71" dirty="0">
                <a:latin typeface="Consolas" panose="020B0609020204030204" pitchFamily="49" charset="0"/>
              </a:rPr>
              <a:t>, Count(*)</a:t>
            </a:r>
          </a:p>
          <a:p>
            <a:pPr>
              <a:lnSpc>
                <a:spcPct val="115000"/>
              </a:lnSpc>
              <a:spcAft>
                <a:spcPts val="408"/>
              </a:spcAft>
            </a:pPr>
            <a:r>
              <a:rPr lang="en-US" sz="1200" spc="-71" dirty="0">
                <a:latin typeface="Consolas" panose="020B0609020204030204" pitchFamily="49" charset="0"/>
              </a:rPr>
              <a:t>FROM </a:t>
            </a:r>
            <a:r>
              <a:rPr lang="en-US" sz="1200" spc="-71" dirty="0" err="1">
                <a:latin typeface="Consolas" panose="020B0609020204030204" pitchFamily="49" charset="0"/>
              </a:rPr>
              <a:t>GameDataStream</a:t>
            </a:r>
            <a:endParaRPr lang="en-US" sz="1200" spc="-71" dirty="0">
              <a:latin typeface="Consolas" panose="020B0609020204030204" pitchFamily="49" charset="0"/>
            </a:endParaRPr>
          </a:p>
          <a:p>
            <a:pPr>
              <a:lnSpc>
                <a:spcPct val="115000"/>
              </a:lnSpc>
              <a:spcAft>
                <a:spcPts val="408"/>
              </a:spcAft>
            </a:pPr>
            <a:r>
              <a:rPr lang="en-US" sz="1200" spc="-71" dirty="0">
                <a:latin typeface="Consolas" panose="020B0609020204030204" pitchFamily="49" charset="0"/>
              </a:rPr>
              <a:t>GROUP BY </a:t>
            </a:r>
            <a:r>
              <a:rPr lang="en-US" sz="1200" spc="-71" dirty="0" err="1">
                <a:latin typeface="Consolas" panose="020B0609020204030204" pitchFamily="49" charset="0"/>
              </a:rPr>
              <a:t>TumblingWindows</a:t>
            </a:r>
            <a:r>
              <a:rPr lang="en-US" sz="1200" spc="-71" dirty="0">
                <a:latin typeface="Consolas" panose="020B0609020204030204" pitchFamily="49" charset="0"/>
              </a:rPr>
              <a:t>(5, Minute), Score</a:t>
            </a:r>
          </a:p>
        </p:txBody>
      </p:sp>
    </p:spTree>
    <p:extLst>
      <p:ext uri="{BB962C8B-B14F-4D97-AF65-F5344CB8AC3E}">
        <p14:creationId xmlns:p14="http://schemas.microsoft.com/office/powerpoint/2010/main" val="1437453207"/>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2183B-8C1F-4E22-80BA-704E8A2347F5}"/>
              </a:ext>
            </a:extLst>
          </p:cNvPr>
          <p:cNvSpPr>
            <a:spLocks noGrp="1"/>
          </p:cNvSpPr>
          <p:nvPr>
            <p:ph type="title"/>
          </p:nvPr>
        </p:nvSpPr>
        <p:spPr/>
        <p:txBody>
          <a:bodyPr/>
          <a:lstStyle/>
          <a:p>
            <a:r>
              <a:rPr lang="en-AU" dirty="0"/>
              <a:t>Stream Analytics Job</a:t>
            </a:r>
          </a:p>
        </p:txBody>
      </p:sp>
      <p:sp>
        <p:nvSpPr>
          <p:cNvPr id="3" name="Text Placeholder 4">
            <a:extLst>
              <a:ext uri="{FF2B5EF4-FFF2-40B4-BE49-F238E27FC236}">
                <a16:creationId xmlns:a16="http://schemas.microsoft.com/office/drawing/2014/main" id="{27E01FAE-98BE-4088-97FA-1ED14327C7FC}"/>
              </a:ext>
            </a:extLst>
          </p:cNvPr>
          <p:cNvSpPr>
            <a:spLocks noGrp="1"/>
          </p:cNvSpPr>
          <p:nvPr/>
        </p:nvSpPr>
        <p:spPr>
          <a:xfrm>
            <a:off x="304800" y="1136141"/>
            <a:ext cx="11887200" cy="2480679"/>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solidFill>
                  <a:schemeClr val="tx2"/>
                </a:solidFill>
              </a:rPr>
              <a:t>Users construct and deploy jobs to Azure Stream Analytics</a:t>
            </a:r>
          </a:p>
          <a:p>
            <a:pPr marL="0" indent="0">
              <a:buNone/>
            </a:pPr>
            <a:endParaRPr lang="en-US" sz="2400" dirty="0"/>
          </a:p>
          <a:p>
            <a:pPr marL="0" indent="0">
              <a:buNone/>
            </a:pPr>
            <a:r>
              <a:rPr lang="en-US" sz="2400" dirty="0">
                <a:solidFill>
                  <a:schemeClr val="tx2"/>
                </a:solidFill>
              </a:rPr>
              <a:t>Job definition includes inputs, a query, and output</a:t>
            </a:r>
            <a:endParaRPr lang="en-US" sz="2000" dirty="0">
              <a:solidFill>
                <a:schemeClr val="tx2"/>
              </a:solidFill>
            </a:endParaRPr>
          </a:p>
          <a:p>
            <a:pPr marL="0" indent="0">
              <a:buNone/>
            </a:pPr>
            <a:r>
              <a:rPr lang="en-US" sz="1600" b="1" dirty="0"/>
              <a:t>	Inputs</a:t>
            </a:r>
            <a:r>
              <a:rPr lang="en-US" sz="1600" dirty="0"/>
              <a:t> are from where the job reads the data stream</a:t>
            </a:r>
          </a:p>
          <a:p>
            <a:pPr marL="0" indent="0">
              <a:buNone/>
            </a:pPr>
            <a:r>
              <a:rPr lang="en-US" sz="1600" dirty="0"/>
              <a:t>	</a:t>
            </a:r>
            <a:r>
              <a:rPr lang="en-US" sz="1600" b="1" dirty="0"/>
              <a:t>Query</a:t>
            </a:r>
            <a:r>
              <a:rPr lang="en-US" sz="1600" dirty="0"/>
              <a:t> runs for perpetuity unless explicitly stopped and transforms the input stream</a:t>
            </a:r>
          </a:p>
          <a:p>
            <a:pPr marL="0" indent="0">
              <a:buNone/>
            </a:pPr>
            <a:r>
              <a:rPr lang="en-US" sz="1600" dirty="0"/>
              <a:t>	</a:t>
            </a:r>
            <a:r>
              <a:rPr lang="en-US" sz="1600" b="1" dirty="0"/>
              <a:t>Output</a:t>
            </a:r>
            <a:r>
              <a:rPr lang="en-US" sz="1600" dirty="0"/>
              <a:t> is where the job sends the job results to</a:t>
            </a:r>
          </a:p>
          <a:p>
            <a:pPr marL="0" indent="0">
              <a:buNone/>
            </a:pPr>
            <a:endParaRPr lang="en-US" sz="2000" dirty="0"/>
          </a:p>
        </p:txBody>
      </p:sp>
      <p:pic>
        <p:nvPicPr>
          <p:cNvPr id="4" name="Picture 3">
            <a:extLst>
              <a:ext uri="{FF2B5EF4-FFF2-40B4-BE49-F238E27FC236}">
                <a16:creationId xmlns:a16="http://schemas.microsoft.com/office/drawing/2014/main" id="{117D9590-3D6B-459B-80DB-EEA63EB736CE}"/>
              </a:ext>
            </a:extLst>
          </p:cNvPr>
          <p:cNvPicPr>
            <a:picLocks noChangeAspect="1"/>
          </p:cNvPicPr>
          <p:nvPr/>
        </p:nvPicPr>
        <p:blipFill>
          <a:blip r:embed="rId2"/>
          <a:stretch>
            <a:fillRect/>
          </a:stretch>
        </p:blipFill>
        <p:spPr>
          <a:xfrm>
            <a:off x="3695700" y="3772356"/>
            <a:ext cx="5105400" cy="2003385"/>
          </a:xfrm>
          <a:prstGeom prst="rect">
            <a:avLst/>
          </a:prstGeom>
        </p:spPr>
      </p:pic>
    </p:spTree>
    <p:extLst>
      <p:ext uri="{BB962C8B-B14F-4D97-AF65-F5344CB8AC3E}">
        <p14:creationId xmlns:p14="http://schemas.microsoft.com/office/powerpoint/2010/main" val="2824566235"/>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36AF7-9548-4ADF-A682-CEC329983E39}"/>
              </a:ext>
            </a:extLst>
          </p:cNvPr>
          <p:cNvSpPr>
            <a:spLocks noGrp="1"/>
          </p:cNvSpPr>
          <p:nvPr>
            <p:ph type="title"/>
          </p:nvPr>
        </p:nvSpPr>
        <p:spPr/>
        <p:txBody>
          <a:bodyPr/>
          <a:lstStyle/>
          <a:p>
            <a:r>
              <a:rPr lang="en-AU" dirty="0"/>
              <a:t>Example Scenario: Tolling Stations</a:t>
            </a:r>
          </a:p>
        </p:txBody>
      </p:sp>
      <p:pic>
        <p:nvPicPr>
          <p:cNvPr id="3" name="table">
            <a:extLst>
              <a:ext uri="{FF2B5EF4-FFF2-40B4-BE49-F238E27FC236}">
                <a16:creationId xmlns:a16="http://schemas.microsoft.com/office/drawing/2014/main" id="{D1FB598D-ECE4-49EA-A912-6D243DAB914A}"/>
              </a:ext>
            </a:extLst>
          </p:cNvPr>
          <p:cNvPicPr>
            <a:picLocks noChangeAspect="1"/>
          </p:cNvPicPr>
          <p:nvPr/>
        </p:nvPicPr>
        <p:blipFill>
          <a:blip r:embed="rId2"/>
          <a:stretch>
            <a:fillRect/>
          </a:stretch>
        </p:blipFill>
        <p:spPr>
          <a:xfrm>
            <a:off x="373821" y="2267186"/>
            <a:ext cx="6385555" cy="1622350"/>
          </a:xfrm>
          <a:prstGeom prst="rect">
            <a:avLst/>
          </a:prstGeom>
        </p:spPr>
      </p:pic>
      <p:sp>
        <p:nvSpPr>
          <p:cNvPr id="4" name="TextBox 6">
            <a:extLst>
              <a:ext uri="{FF2B5EF4-FFF2-40B4-BE49-F238E27FC236}">
                <a16:creationId xmlns:a16="http://schemas.microsoft.com/office/drawing/2014/main" id="{04A8E0E2-7CE0-4FF7-9F24-D35FCB92FC33}"/>
              </a:ext>
            </a:extLst>
          </p:cNvPr>
          <p:cNvSpPr txBox="1"/>
          <p:nvPr/>
        </p:nvSpPr>
        <p:spPr>
          <a:xfrm>
            <a:off x="426424" y="2038853"/>
            <a:ext cx="5912678" cy="215444"/>
          </a:xfrm>
          <a:prstGeom prst="rect">
            <a:avLst/>
          </a:prstGeom>
          <a:noFill/>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spcAft>
                <a:spcPts val="1224"/>
              </a:spcAft>
            </a:pPr>
            <a:r>
              <a:rPr lang="en-US" sz="1400" b="1" spc="-71" dirty="0" err="1">
                <a:solidFill>
                  <a:schemeClr val="accent4">
                    <a:lumMod val="25000"/>
                  </a:schemeClr>
                </a:solidFill>
                <a:latin typeface="Segoe UI Light" panose="020B0502040204020203" pitchFamily="34" charset="0"/>
              </a:rPr>
              <a:t>EntryStream</a:t>
            </a:r>
            <a:r>
              <a:rPr lang="en-US" sz="1400" spc="-71" dirty="0">
                <a:solidFill>
                  <a:schemeClr val="accent4">
                    <a:lumMod val="25000"/>
                  </a:schemeClr>
                </a:solidFill>
                <a:latin typeface="Segoe UI Light" panose="020B0502040204020203" pitchFamily="34" charset="0"/>
              </a:rPr>
              <a:t> – Data stream from the Entry sensor data on vehicles entering toll booths</a:t>
            </a:r>
          </a:p>
        </p:txBody>
      </p:sp>
      <p:pic>
        <p:nvPicPr>
          <p:cNvPr id="5" name="table">
            <a:extLst>
              <a:ext uri="{FF2B5EF4-FFF2-40B4-BE49-F238E27FC236}">
                <a16:creationId xmlns:a16="http://schemas.microsoft.com/office/drawing/2014/main" id="{B457161B-722E-47FE-93EE-5C5476BAF772}"/>
              </a:ext>
            </a:extLst>
          </p:cNvPr>
          <p:cNvPicPr>
            <a:picLocks noChangeAspect="1"/>
          </p:cNvPicPr>
          <p:nvPr/>
        </p:nvPicPr>
        <p:blipFill>
          <a:blip r:embed="rId3"/>
          <a:stretch>
            <a:fillRect/>
          </a:stretch>
        </p:blipFill>
        <p:spPr>
          <a:xfrm>
            <a:off x="6893983" y="3557202"/>
            <a:ext cx="4798348" cy="1326558"/>
          </a:xfrm>
          <a:prstGeom prst="rect">
            <a:avLst/>
          </a:prstGeom>
        </p:spPr>
      </p:pic>
      <p:sp>
        <p:nvSpPr>
          <p:cNvPr id="6" name="TextBox 8">
            <a:extLst>
              <a:ext uri="{FF2B5EF4-FFF2-40B4-BE49-F238E27FC236}">
                <a16:creationId xmlns:a16="http://schemas.microsoft.com/office/drawing/2014/main" id="{908A07A3-0B5B-4624-9FD1-347BD66EBE1F}"/>
              </a:ext>
            </a:extLst>
          </p:cNvPr>
          <p:cNvSpPr txBox="1"/>
          <p:nvPr/>
        </p:nvSpPr>
        <p:spPr>
          <a:xfrm>
            <a:off x="6893983" y="3284922"/>
            <a:ext cx="5197867" cy="215444"/>
          </a:xfrm>
          <a:prstGeom prst="rect">
            <a:avLst/>
          </a:prstGeom>
          <a:noFill/>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indent="0">
              <a:spcAft>
                <a:spcPts val="1224"/>
              </a:spcAft>
              <a:buNone/>
            </a:pPr>
            <a:r>
              <a:rPr lang="en-US" sz="1400" b="1" dirty="0" err="1">
                <a:solidFill>
                  <a:schemeClr val="accent4">
                    <a:lumMod val="25000"/>
                  </a:schemeClr>
                </a:solidFill>
                <a:latin typeface="Segoe UI Light" panose="020B0502040204020203" pitchFamily="34" charset="0"/>
              </a:rPr>
              <a:t>ExitStream</a:t>
            </a:r>
            <a:r>
              <a:rPr lang="en-US" sz="1400" dirty="0">
                <a:solidFill>
                  <a:schemeClr val="accent4">
                    <a:lumMod val="25000"/>
                  </a:schemeClr>
                </a:solidFill>
                <a:latin typeface="Segoe UI Light" panose="020B0502040204020203" pitchFamily="34" charset="0"/>
              </a:rPr>
              <a:t> - </a:t>
            </a:r>
            <a:r>
              <a:rPr lang="en-US" sz="1400" spc="-71" dirty="0">
                <a:solidFill>
                  <a:schemeClr val="accent4">
                    <a:lumMod val="25000"/>
                  </a:schemeClr>
                </a:solidFill>
                <a:latin typeface="Segoe UI Light" panose="020B0502040204020203" pitchFamily="34" charset="0"/>
              </a:rPr>
              <a:t>Data stream from  the Exit sensor on vehicles exiting toll booths</a:t>
            </a:r>
          </a:p>
        </p:txBody>
      </p:sp>
      <p:pic>
        <p:nvPicPr>
          <p:cNvPr id="7" name="table">
            <a:extLst>
              <a:ext uri="{FF2B5EF4-FFF2-40B4-BE49-F238E27FC236}">
                <a16:creationId xmlns:a16="http://schemas.microsoft.com/office/drawing/2014/main" id="{50C1C469-3D40-4D90-BB61-2845A1DF08AC}"/>
              </a:ext>
            </a:extLst>
          </p:cNvPr>
          <p:cNvPicPr>
            <a:picLocks noChangeAspect="1"/>
          </p:cNvPicPr>
          <p:nvPr/>
        </p:nvPicPr>
        <p:blipFill>
          <a:blip r:embed="rId4"/>
          <a:stretch>
            <a:fillRect/>
          </a:stretch>
        </p:blipFill>
        <p:spPr>
          <a:xfrm>
            <a:off x="2003950" y="5212119"/>
            <a:ext cx="4822730" cy="1317360"/>
          </a:xfrm>
          <a:prstGeom prst="rect">
            <a:avLst/>
          </a:prstGeom>
        </p:spPr>
      </p:pic>
      <p:sp>
        <p:nvSpPr>
          <p:cNvPr id="8" name="TextBox 10">
            <a:extLst>
              <a:ext uri="{FF2B5EF4-FFF2-40B4-BE49-F238E27FC236}">
                <a16:creationId xmlns:a16="http://schemas.microsoft.com/office/drawing/2014/main" id="{E6ABCCB5-8005-4C43-A24B-1878F2540EAA}"/>
              </a:ext>
            </a:extLst>
          </p:cNvPr>
          <p:cNvSpPr txBox="1"/>
          <p:nvPr/>
        </p:nvSpPr>
        <p:spPr>
          <a:xfrm>
            <a:off x="2003950" y="4883760"/>
            <a:ext cx="4313768" cy="215444"/>
          </a:xfrm>
          <a:prstGeom prst="rect">
            <a:avLst/>
          </a:prstGeom>
          <a:noFill/>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indent="0">
              <a:buNone/>
            </a:pPr>
            <a:r>
              <a:rPr lang="en-US" sz="1400" b="1" dirty="0" err="1">
                <a:solidFill>
                  <a:schemeClr val="accent4">
                    <a:lumMod val="25000"/>
                  </a:schemeClr>
                </a:solidFill>
                <a:latin typeface="Segoe UI Light" panose="020B0502040204020203" pitchFamily="34" charset="0"/>
              </a:rPr>
              <a:t>ReferenceData</a:t>
            </a:r>
            <a:r>
              <a:rPr lang="en-US" sz="1400" dirty="0">
                <a:solidFill>
                  <a:schemeClr val="accent4">
                    <a:lumMod val="25000"/>
                  </a:schemeClr>
                </a:solidFill>
                <a:latin typeface="Segoe UI Light" panose="020B0502040204020203" pitchFamily="34" charset="0"/>
              </a:rPr>
              <a:t> - Commercial vehicle registration data</a:t>
            </a:r>
          </a:p>
        </p:txBody>
      </p:sp>
      <p:sp>
        <p:nvSpPr>
          <p:cNvPr id="9" name="Rectangle 8">
            <a:extLst>
              <a:ext uri="{FF2B5EF4-FFF2-40B4-BE49-F238E27FC236}">
                <a16:creationId xmlns:a16="http://schemas.microsoft.com/office/drawing/2014/main" id="{02F2CE64-E25C-49AC-AEE9-F2D000623DEB}"/>
              </a:ext>
            </a:extLst>
          </p:cNvPr>
          <p:cNvSpPr/>
          <p:nvPr/>
        </p:nvSpPr>
        <p:spPr>
          <a:xfrm>
            <a:off x="373821" y="1087502"/>
            <a:ext cx="11658600" cy="707886"/>
          </a:xfrm>
          <a:prstGeom prst="rect">
            <a:avLst/>
          </a:prstGeom>
        </p:spPr>
        <p:txBody>
          <a:bodyPr wrap="squar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r>
              <a:rPr lang="en-US" sz="2000" dirty="0">
                <a:solidFill>
                  <a:schemeClr val="accent4">
                    <a:lumMod val="50000"/>
                  </a:schemeClr>
                </a:solidFill>
                <a:latin typeface="Segoe UI Semilight" panose="020B0402040204020203" pitchFamily="34" charset="0"/>
                <a:cs typeface="Segoe UI Semilight" panose="020B0402040204020203" pitchFamily="34" charset="0"/>
              </a:rPr>
              <a:t>Tolling stations have multiple booths (identified by </a:t>
            </a:r>
            <a:r>
              <a:rPr lang="en-US" sz="2000" dirty="0" err="1">
                <a:solidFill>
                  <a:schemeClr val="accent4">
                    <a:lumMod val="50000"/>
                  </a:schemeClr>
                </a:solidFill>
                <a:latin typeface="Segoe UI Semilight" panose="020B0402040204020203" pitchFamily="34" charset="0"/>
                <a:cs typeface="Segoe UI Semilight" panose="020B0402040204020203" pitchFamily="34" charset="0"/>
              </a:rPr>
              <a:t>TollId</a:t>
            </a:r>
            <a:r>
              <a:rPr lang="en-US" sz="2000" dirty="0">
                <a:solidFill>
                  <a:schemeClr val="accent4">
                    <a:lumMod val="50000"/>
                  </a:schemeClr>
                </a:solidFill>
                <a:latin typeface="Segoe UI Semilight" panose="020B0402040204020203" pitchFamily="34" charset="0"/>
                <a:cs typeface="Segoe UI Semilight" panose="020B0402040204020203" pitchFamily="34" charset="0"/>
              </a:rPr>
              <a:t>)</a:t>
            </a:r>
          </a:p>
          <a:p>
            <a:r>
              <a:rPr lang="en-US" sz="2000" dirty="0">
                <a:solidFill>
                  <a:schemeClr val="accent4">
                    <a:lumMod val="50000"/>
                  </a:schemeClr>
                </a:solidFill>
                <a:latin typeface="Segoe UI Semilight" panose="020B0402040204020203" pitchFamily="34" charset="0"/>
                <a:cs typeface="Segoe UI Semilight" panose="020B0402040204020203" pitchFamily="34" charset="0"/>
              </a:rPr>
              <a:t>Each booth has two sensors: Entry and Exit that send out </a:t>
            </a:r>
            <a:r>
              <a:rPr lang="en-US" sz="2000" dirty="0" err="1">
                <a:solidFill>
                  <a:schemeClr val="accent4">
                    <a:lumMod val="50000"/>
                  </a:schemeClr>
                </a:solidFill>
                <a:latin typeface="Segoe UI Semilight" panose="020B0402040204020203" pitchFamily="34" charset="0"/>
                <a:cs typeface="Segoe UI Semilight" panose="020B0402040204020203" pitchFamily="34" charset="0"/>
              </a:rPr>
              <a:t>EntryStream</a:t>
            </a:r>
            <a:r>
              <a:rPr lang="en-US" sz="2000" dirty="0">
                <a:solidFill>
                  <a:schemeClr val="accent4">
                    <a:lumMod val="50000"/>
                  </a:schemeClr>
                </a:solidFill>
                <a:latin typeface="Segoe UI Semilight" panose="020B0402040204020203" pitchFamily="34" charset="0"/>
                <a:cs typeface="Segoe UI Semilight" panose="020B0402040204020203" pitchFamily="34" charset="0"/>
              </a:rPr>
              <a:t> and </a:t>
            </a:r>
            <a:r>
              <a:rPr lang="en-US" sz="2000" dirty="0" err="1">
                <a:solidFill>
                  <a:schemeClr val="accent4">
                    <a:lumMod val="50000"/>
                  </a:schemeClr>
                </a:solidFill>
                <a:latin typeface="Segoe UI Semilight" panose="020B0402040204020203" pitchFamily="34" charset="0"/>
                <a:cs typeface="Segoe UI Semilight" panose="020B0402040204020203" pitchFamily="34" charset="0"/>
              </a:rPr>
              <a:t>ExitStream</a:t>
            </a:r>
            <a:r>
              <a:rPr lang="en-US" sz="2000" dirty="0">
                <a:solidFill>
                  <a:schemeClr val="accent4">
                    <a:lumMod val="50000"/>
                  </a:schemeClr>
                </a:solidFill>
                <a:latin typeface="Segoe UI Semilight" panose="020B0402040204020203" pitchFamily="34" charset="0"/>
                <a:cs typeface="Segoe UI Semilight" panose="020B0402040204020203" pitchFamily="34" charset="0"/>
              </a:rPr>
              <a:t> respectively</a:t>
            </a:r>
          </a:p>
        </p:txBody>
      </p:sp>
    </p:spTree>
    <p:extLst>
      <p:ext uri="{BB962C8B-B14F-4D97-AF65-F5344CB8AC3E}">
        <p14:creationId xmlns:p14="http://schemas.microsoft.com/office/powerpoint/2010/main" val="1206423522"/>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DFE8E-BC1A-44C4-AE10-62A49819B133}"/>
              </a:ext>
            </a:extLst>
          </p:cNvPr>
          <p:cNvSpPr>
            <a:spLocks noGrp="1"/>
          </p:cNvSpPr>
          <p:nvPr>
            <p:ph type="title"/>
          </p:nvPr>
        </p:nvSpPr>
        <p:spPr/>
        <p:txBody>
          <a:bodyPr/>
          <a:lstStyle/>
          <a:p>
            <a:r>
              <a:rPr lang="en-AU" dirty="0"/>
              <a:t>Filters and Projections</a:t>
            </a:r>
          </a:p>
        </p:txBody>
      </p:sp>
      <p:sp>
        <p:nvSpPr>
          <p:cNvPr id="3" name="Rectangle 2">
            <a:extLst>
              <a:ext uri="{FF2B5EF4-FFF2-40B4-BE49-F238E27FC236}">
                <a16:creationId xmlns:a16="http://schemas.microsoft.com/office/drawing/2014/main" id="{EBA928D3-06A6-4D9B-AC7D-C06C847AB3B3}"/>
              </a:ext>
            </a:extLst>
          </p:cNvPr>
          <p:cNvSpPr/>
          <p:nvPr/>
        </p:nvSpPr>
        <p:spPr>
          <a:xfrm>
            <a:off x="6919311" y="499994"/>
            <a:ext cx="4640917" cy="6024531"/>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square" lIns="93260" tIns="46630" rIns="93260" bIns="46630"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dk1"/>
                </a:solidFill>
                <a:latin typeface="+mn-lt"/>
                <a:ea typeface="+mn-ea"/>
                <a:cs typeface="+mn-cs"/>
              </a:defRPr>
            </a:lvl1pPr>
            <a:lvl2pPr marL="466371" algn="l" defTabSz="932742" rtl="0" eaLnBrk="1" latinLnBrk="0" hangingPunct="1">
              <a:defRPr sz="1800" kern="1200">
                <a:solidFill>
                  <a:schemeClr val="dk1"/>
                </a:solidFill>
                <a:latin typeface="+mn-lt"/>
                <a:ea typeface="+mn-ea"/>
                <a:cs typeface="+mn-cs"/>
              </a:defRPr>
            </a:lvl2pPr>
            <a:lvl3pPr marL="932742" algn="l" defTabSz="932742" rtl="0" eaLnBrk="1" latinLnBrk="0" hangingPunct="1">
              <a:defRPr sz="1800" kern="1200">
                <a:solidFill>
                  <a:schemeClr val="dk1"/>
                </a:solidFill>
                <a:latin typeface="+mn-lt"/>
                <a:ea typeface="+mn-ea"/>
                <a:cs typeface="+mn-cs"/>
              </a:defRPr>
            </a:lvl3pPr>
            <a:lvl4pPr marL="1399113" algn="l" defTabSz="932742" rtl="0" eaLnBrk="1" latinLnBrk="0" hangingPunct="1">
              <a:defRPr sz="1800" kern="1200">
                <a:solidFill>
                  <a:schemeClr val="dk1"/>
                </a:solidFill>
                <a:latin typeface="+mn-lt"/>
                <a:ea typeface="+mn-ea"/>
                <a:cs typeface="+mn-cs"/>
              </a:defRPr>
            </a:lvl4pPr>
            <a:lvl5pPr marL="1865484" algn="l" defTabSz="932742" rtl="0" eaLnBrk="1" latinLnBrk="0" hangingPunct="1">
              <a:defRPr sz="1800" kern="1200">
                <a:solidFill>
                  <a:schemeClr val="dk1"/>
                </a:solidFill>
                <a:latin typeface="+mn-lt"/>
                <a:ea typeface="+mn-ea"/>
                <a:cs typeface="+mn-cs"/>
              </a:defRPr>
            </a:lvl5pPr>
            <a:lvl6pPr marL="2331856" algn="l" defTabSz="932742" rtl="0" eaLnBrk="1" latinLnBrk="0" hangingPunct="1">
              <a:defRPr sz="1800" kern="1200">
                <a:solidFill>
                  <a:schemeClr val="dk1"/>
                </a:solidFill>
                <a:latin typeface="+mn-lt"/>
                <a:ea typeface="+mn-ea"/>
                <a:cs typeface="+mn-cs"/>
              </a:defRPr>
            </a:lvl6pPr>
            <a:lvl7pPr marL="2798226" algn="l" defTabSz="932742" rtl="0" eaLnBrk="1" latinLnBrk="0" hangingPunct="1">
              <a:defRPr sz="1800" kern="1200">
                <a:solidFill>
                  <a:schemeClr val="dk1"/>
                </a:solidFill>
                <a:latin typeface="+mn-lt"/>
                <a:ea typeface="+mn-ea"/>
                <a:cs typeface="+mn-cs"/>
              </a:defRPr>
            </a:lvl7pPr>
            <a:lvl8pPr marL="3264597" algn="l" defTabSz="932742" rtl="0" eaLnBrk="1" latinLnBrk="0" hangingPunct="1">
              <a:defRPr sz="1800" kern="1200">
                <a:solidFill>
                  <a:schemeClr val="dk1"/>
                </a:solidFill>
                <a:latin typeface="+mn-lt"/>
                <a:ea typeface="+mn-ea"/>
                <a:cs typeface="+mn-cs"/>
              </a:defRPr>
            </a:lvl8pPr>
            <a:lvl9pPr marL="3730969" algn="l" defTabSz="932742" rtl="0" eaLnBrk="1" latinLnBrk="0" hangingPunct="1">
              <a:defRPr sz="1800" kern="1200">
                <a:solidFill>
                  <a:schemeClr val="dk1"/>
                </a:solidFill>
                <a:latin typeface="+mn-lt"/>
                <a:ea typeface="+mn-ea"/>
                <a:cs typeface="+mn-cs"/>
              </a:defRPr>
            </a:lvl9pPr>
          </a:lstStyle>
          <a:p>
            <a:pPr fontAlgn="ctr">
              <a:spcAft>
                <a:spcPts val="400"/>
              </a:spcAft>
            </a:pPr>
            <a:r>
              <a:rPr lang="en-US" sz="1400" spc="-71" dirty="0">
                <a:solidFill>
                  <a:srgbClr val="CC0099"/>
                </a:solidFill>
                <a:latin typeface="Consolas" panose="020B0609020204030204" pitchFamily="49" charset="0"/>
              </a:rPr>
              <a:t>SELECT</a:t>
            </a:r>
            <a:r>
              <a:rPr lang="en-US" sz="1400" spc="-71" dirty="0">
                <a:solidFill>
                  <a:schemeClr val="tx2">
                    <a:lumMod val="10000"/>
                  </a:schemeClr>
                </a:solidFill>
                <a:latin typeface="Consolas" panose="020B0609020204030204" pitchFamily="49" charset="0"/>
              </a:rPr>
              <a:t> </a:t>
            </a:r>
            <a:r>
              <a:rPr lang="en-US" sz="1400" spc="-71" dirty="0" err="1">
                <a:solidFill>
                  <a:schemeClr val="bg1">
                    <a:lumMod val="50000"/>
                  </a:schemeClr>
                </a:solidFill>
                <a:latin typeface="Consolas" panose="020B0609020204030204" pitchFamily="49" charset="0"/>
              </a:rPr>
              <a:t>VehicleCategory</a:t>
            </a:r>
            <a:r>
              <a:rPr lang="en-US" sz="1400" spc="-71" dirty="0">
                <a:solidFill>
                  <a:schemeClr val="bg1">
                    <a:lumMod val="50000"/>
                  </a:schemeClr>
                </a:solidFill>
                <a:latin typeface="Consolas" panose="020B0609020204030204" pitchFamily="49" charset="0"/>
              </a:rPr>
              <a:t> =</a:t>
            </a:r>
          </a:p>
          <a:p>
            <a:pPr fontAlgn="ctr">
              <a:spcAft>
                <a:spcPts val="400"/>
              </a:spcAft>
            </a:pPr>
            <a:r>
              <a:rPr lang="en-US" sz="1400" spc="-71" dirty="0">
                <a:solidFill>
                  <a:schemeClr val="bg1">
                    <a:lumMod val="50000"/>
                  </a:schemeClr>
                </a:solidFill>
                <a:latin typeface="Consolas" panose="020B0609020204030204" pitchFamily="49" charset="0"/>
              </a:rPr>
              <a:t>	Case Type </a:t>
            </a:r>
          </a:p>
          <a:p>
            <a:pPr fontAlgn="ctr">
              <a:spcAft>
                <a:spcPts val="400"/>
              </a:spcAft>
            </a:pPr>
            <a:r>
              <a:rPr lang="en-US" sz="1400" spc="-71" dirty="0">
                <a:solidFill>
                  <a:schemeClr val="bg1">
                    <a:lumMod val="50000"/>
                  </a:schemeClr>
                </a:solidFill>
                <a:latin typeface="Consolas" panose="020B0609020204030204" pitchFamily="49" charset="0"/>
              </a:rPr>
              <a:t>		WHEN 1 THEN ‘Passenger’</a:t>
            </a:r>
          </a:p>
          <a:p>
            <a:pPr fontAlgn="ctr">
              <a:spcAft>
                <a:spcPts val="400"/>
              </a:spcAft>
            </a:pPr>
            <a:r>
              <a:rPr lang="en-US" sz="1400" spc="-71" dirty="0">
                <a:solidFill>
                  <a:schemeClr val="bg1">
                    <a:lumMod val="50000"/>
                  </a:schemeClr>
                </a:solidFill>
                <a:latin typeface="Consolas" panose="020B0609020204030204" pitchFamily="49" charset="0"/>
              </a:rPr>
              <a:t>		WHEN 2 THEN ‘Commercial’</a:t>
            </a:r>
          </a:p>
          <a:p>
            <a:pPr fontAlgn="ctr">
              <a:spcAft>
                <a:spcPts val="400"/>
              </a:spcAft>
            </a:pPr>
            <a:r>
              <a:rPr lang="en-US" sz="1400" spc="-71" dirty="0">
                <a:solidFill>
                  <a:schemeClr val="bg1">
                    <a:lumMod val="50000"/>
                  </a:schemeClr>
                </a:solidFill>
                <a:latin typeface="Consolas" panose="020B0609020204030204" pitchFamily="49" charset="0"/>
              </a:rPr>
              <a:t>		ELSE THEN ‘Other’ </a:t>
            </a:r>
          </a:p>
          <a:p>
            <a:pPr fontAlgn="ctr">
              <a:spcAft>
                <a:spcPts val="400"/>
              </a:spcAft>
            </a:pPr>
            <a:r>
              <a:rPr lang="en-US" sz="1400" spc="-71" dirty="0">
                <a:solidFill>
                  <a:schemeClr val="bg1">
                    <a:lumMod val="50000"/>
                  </a:schemeClr>
                </a:solidFill>
                <a:latin typeface="Consolas" panose="020B0609020204030204" pitchFamily="49" charset="0"/>
              </a:rPr>
              <a:t>	END,</a:t>
            </a:r>
          </a:p>
          <a:p>
            <a:pPr fontAlgn="ctr">
              <a:spcAft>
                <a:spcPts val="400"/>
              </a:spcAft>
            </a:pPr>
            <a:r>
              <a:rPr lang="en-US" sz="1400" spc="-71" dirty="0">
                <a:solidFill>
                  <a:schemeClr val="bg1">
                    <a:lumMod val="50000"/>
                  </a:schemeClr>
                </a:solidFill>
                <a:latin typeface="Consolas" panose="020B0609020204030204" pitchFamily="49" charset="0"/>
              </a:rPr>
              <a:t>    </a:t>
            </a:r>
            <a:r>
              <a:rPr lang="en-US" sz="1400" spc="-71" dirty="0" err="1">
                <a:solidFill>
                  <a:schemeClr val="bg1">
                    <a:lumMod val="50000"/>
                  </a:schemeClr>
                </a:solidFill>
                <a:latin typeface="Consolas" panose="020B0609020204030204" pitchFamily="49" charset="0"/>
              </a:rPr>
              <a:t>TollId</a:t>
            </a:r>
            <a:r>
              <a:rPr lang="en-US" sz="1400" spc="-71" dirty="0">
                <a:solidFill>
                  <a:schemeClr val="bg1">
                    <a:lumMod val="50000"/>
                  </a:schemeClr>
                </a:solidFill>
                <a:latin typeface="Consolas" panose="020B0609020204030204" pitchFamily="49" charset="0"/>
              </a:rPr>
              <a:t>, </a:t>
            </a:r>
          </a:p>
          <a:p>
            <a:pPr fontAlgn="ctr">
              <a:spcAft>
                <a:spcPts val="400"/>
              </a:spcAft>
            </a:pPr>
            <a:r>
              <a:rPr lang="en-US" sz="1400" dirty="0">
                <a:solidFill>
                  <a:schemeClr val="bg1">
                    <a:lumMod val="50000"/>
                  </a:schemeClr>
                </a:solidFill>
                <a:latin typeface="Consolas" panose="020B0609020204030204" pitchFamily="49" charset="0"/>
              </a:rPr>
              <a:t>    </a:t>
            </a:r>
            <a:r>
              <a:rPr lang="en-US" sz="1400" dirty="0" err="1">
                <a:solidFill>
                  <a:schemeClr val="bg1">
                    <a:lumMod val="50000"/>
                  </a:schemeClr>
                </a:solidFill>
                <a:latin typeface="Consolas" panose="020B0609020204030204" pitchFamily="49" charset="0"/>
              </a:rPr>
              <a:t>LicensePlate</a:t>
            </a:r>
            <a:r>
              <a:rPr lang="en-US" sz="1400" dirty="0">
                <a:solidFill>
                  <a:schemeClr val="bg1">
                    <a:lumMod val="50000"/>
                  </a:schemeClr>
                </a:solidFill>
                <a:latin typeface="Consolas" panose="020B0609020204030204" pitchFamily="49" charset="0"/>
              </a:rPr>
              <a:t>, </a:t>
            </a:r>
          </a:p>
          <a:p>
            <a:pPr fontAlgn="ctr">
              <a:spcAft>
                <a:spcPts val="400"/>
              </a:spcAft>
            </a:pPr>
            <a:r>
              <a:rPr lang="en-US" sz="1400" dirty="0">
                <a:solidFill>
                  <a:schemeClr val="bg1">
                    <a:lumMod val="50000"/>
                  </a:schemeClr>
                </a:solidFill>
                <a:latin typeface="Consolas" panose="020B0609020204030204" pitchFamily="49" charset="0"/>
              </a:rPr>
              <a:t>    State, </a:t>
            </a:r>
          </a:p>
          <a:p>
            <a:pPr fontAlgn="ctr">
              <a:spcAft>
                <a:spcPts val="400"/>
              </a:spcAft>
            </a:pPr>
            <a:r>
              <a:rPr lang="en-US" sz="1400" dirty="0">
                <a:solidFill>
                  <a:schemeClr val="bg1">
                    <a:lumMod val="50000"/>
                  </a:schemeClr>
                </a:solidFill>
                <a:latin typeface="Consolas" panose="020B0609020204030204" pitchFamily="49" charset="0"/>
              </a:rPr>
              <a:t>    Make, </a:t>
            </a:r>
          </a:p>
          <a:p>
            <a:pPr fontAlgn="ctr">
              <a:spcAft>
                <a:spcPts val="400"/>
              </a:spcAft>
            </a:pPr>
            <a:r>
              <a:rPr lang="en-US" sz="1400" dirty="0">
                <a:solidFill>
                  <a:schemeClr val="bg1">
                    <a:lumMod val="50000"/>
                  </a:schemeClr>
                </a:solidFill>
                <a:latin typeface="Consolas" panose="020B0609020204030204" pitchFamily="49" charset="0"/>
              </a:rPr>
              <a:t>    Model, </a:t>
            </a:r>
          </a:p>
          <a:p>
            <a:pPr fontAlgn="ctr">
              <a:spcAft>
                <a:spcPts val="400"/>
              </a:spcAft>
            </a:pPr>
            <a:r>
              <a:rPr lang="en-US" sz="1400" dirty="0">
                <a:solidFill>
                  <a:schemeClr val="bg1">
                    <a:lumMod val="50000"/>
                  </a:schemeClr>
                </a:solidFill>
                <a:latin typeface="Consolas" panose="020B0609020204030204" pitchFamily="49" charset="0"/>
              </a:rPr>
              <a:t>    DATEPART(</a:t>
            </a:r>
            <a:r>
              <a:rPr lang="en-US" sz="1400" dirty="0" err="1">
                <a:solidFill>
                  <a:schemeClr val="bg1">
                    <a:lumMod val="50000"/>
                  </a:schemeClr>
                </a:solidFill>
                <a:latin typeface="Consolas" panose="020B0609020204030204" pitchFamily="49" charset="0"/>
              </a:rPr>
              <a:t>mi,EntryTime</a:t>
            </a:r>
            <a:r>
              <a:rPr lang="en-US" sz="1400" dirty="0">
                <a:solidFill>
                  <a:schemeClr val="bg1">
                    <a:lumMod val="50000"/>
                  </a:schemeClr>
                </a:solidFill>
                <a:latin typeface="Consolas" panose="020B0609020204030204" pitchFamily="49" charset="0"/>
              </a:rPr>
              <a:t>) AS ‘Mins’,</a:t>
            </a:r>
          </a:p>
          <a:p>
            <a:pPr fontAlgn="ctr">
              <a:spcAft>
                <a:spcPts val="400"/>
              </a:spcAft>
            </a:pPr>
            <a:r>
              <a:rPr lang="en-US" sz="1400" dirty="0">
                <a:solidFill>
                  <a:schemeClr val="bg1">
                    <a:lumMod val="50000"/>
                  </a:schemeClr>
                </a:solidFill>
                <a:latin typeface="Consolas" panose="020B0609020204030204" pitchFamily="49" charset="0"/>
              </a:rPr>
              <a:t>    DATEPART(</a:t>
            </a:r>
            <a:r>
              <a:rPr lang="en-US" sz="1400" dirty="0" err="1">
                <a:solidFill>
                  <a:schemeClr val="bg1">
                    <a:lumMod val="50000"/>
                  </a:schemeClr>
                </a:solidFill>
                <a:latin typeface="Consolas" panose="020B0609020204030204" pitchFamily="49" charset="0"/>
              </a:rPr>
              <a:t>ss,EntryTime</a:t>
            </a:r>
            <a:r>
              <a:rPr lang="en-US" sz="1400" dirty="0">
                <a:solidFill>
                  <a:schemeClr val="bg1">
                    <a:lumMod val="50000"/>
                  </a:schemeClr>
                </a:solidFill>
                <a:latin typeface="Consolas" panose="020B0609020204030204" pitchFamily="49" charset="0"/>
              </a:rPr>
              <a:t>) AS ‘Seconds’</a:t>
            </a:r>
          </a:p>
          <a:p>
            <a:pPr fontAlgn="ctr">
              <a:spcAft>
                <a:spcPts val="400"/>
              </a:spcAft>
            </a:pPr>
            <a:r>
              <a:rPr lang="en-US" sz="1400" dirty="0">
                <a:solidFill>
                  <a:schemeClr val="bg1">
                    <a:lumMod val="50000"/>
                  </a:schemeClr>
                </a:solidFill>
                <a:latin typeface="Consolas" panose="020B0609020204030204" pitchFamily="49" charset="0"/>
              </a:rPr>
              <a:t>    DATEPART(</a:t>
            </a:r>
            <a:r>
              <a:rPr lang="en-US" sz="1400" dirty="0" err="1">
                <a:solidFill>
                  <a:schemeClr val="bg1">
                    <a:lumMod val="50000"/>
                  </a:schemeClr>
                </a:solidFill>
                <a:latin typeface="Consolas" panose="020B0609020204030204" pitchFamily="49" charset="0"/>
              </a:rPr>
              <a:t>ms,EntryTime</a:t>
            </a:r>
            <a:r>
              <a:rPr lang="en-US" sz="1400" dirty="0">
                <a:solidFill>
                  <a:schemeClr val="bg1">
                    <a:lumMod val="50000"/>
                  </a:schemeClr>
                </a:solidFill>
                <a:latin typeface="Consolas" panose="020B0609020204030204" pitchFamily="49" charset="0"/>
              </a:rPr>
              <a:t>) AS ‘</a:t>
            </a:r>
            <a:r>
              <a:rPr lang="en-US" sz="1400" dirty="0" err="1">
                <a:solidFill>
                  <a:schemeClr val="bg1">
                    <a:lumMod val="50000"/>
                  </a:schemeClr>
                </a:solidFill>
                <a:latin typeface="Consolas" panose="020B0609020204030204" pitchFamily="49" charset="0"/>
              </a:rPr>
              <a:t>Milleseconds</a:t>
            </a:r>
            <a:r>
              <a:rPr lang="en-US" sz="1400" dirty="0">
                <a:solidFill>
                  <a:schemeClr val="bg1">
                    <a:lumMod val="50000"/>
                  </a:schemeClr>
                </a:solidFill>
                <a:latin typeface="Consolas" panose="020B0609020204030204" pitchFamily="49" charset="0"/>
              </a:rPr>
              <a:t>’</a:t>
            </a:r>
          </a:p>
          <a:p>
            <a:pPr fontAlgn="ctr">
              <a:spcAft>
                <a:spcPts val="400"/>
              </a:spcAft>
            </a:pPr>
            <a:r>
              <a:rPr lang="en-US" sz="1400" spc="-71" dirty="0">
                <a:solidFill>
                  <a:srgbClr val="CC0099"/>
                </a:solidFill>
                <a:latin typeface="Consolas" panose="020B0609020204030204" pitchFamily="49" charset="0"/>
              </a:rPr>
              <a:t>FROM</a:t>
            </a:r>
            <a:r>
              <a:rPr lang="en-US" sz="1400" spc="-71" dirty="0">
                <a:solidFill>
                  <a:schemeClr val="bg1">
                    <a:lumMod val="50000"/>
                  </a:schemeClr>
                </a:solidFill>
                <a:latin typeface="Consolas" panose="020B0609020204030204" pitchFamily="49" charset="0"/>
              </a:rPr>
              <a:t> </a:t>
            </a:r>
            <a:r>
              <a:rPr lang="en-US" sz="1400" spc="-71" dirty="0" err="1">
                <a:solidFill>
                  <a:schemeClr val="bg1">
                    <a:lumMod val="50000"/>
                  </a:schemeClr>
                </a:solidFill>
                <a:latin typeface="Consolas" panose="020B0609020204030204" pitchFamily="49" charset="0"/>
              </a:rPr>
              <a:t>EntryStream</a:t>
            </a:r>
            <a:r>
              <a:rPr lang="en-US" sz="1400" spc="-71" dirty="0">
                <a:solidFill>
                  <a:schemeClr val="bg1">
                    <a:lumMod val="50000"/>
                  </a:schemeClr>
                </a:solidFill>
                <a:latin typeface="Consolas" panose="020B0609020204030204" pitchFamily="49" charset="0"/>
              </a:rPr>
              <a:t> </a:t>
            </a:r>
            <a:r>
              <a:rPr lang="en-US" sz="1400" spc="-71" dirty="0">
                <a:solidFill>
                  <a:srgbClr val="CC0099"/>
                </a:solidFill>
                <a:latin typeface="Consolas" panose="020B0609020204030204" pitchFamily="49" charset="0"/>
              </a:rPr>
              <a:t>TIMESTAMP BY</a:t>
            </a:r>
            <a:r>
              <a:rPr lang="en-US" sz="1400" spc="-71" dirty="0">
                <a:solidFill>
                  <a:schemeClr val="bg1">
                    <a:lumMod val="50000"/>
                  </a:schemeClr>
                </a:solidFill>
                <a:latin typeface="Consolas" panose="020B0609020204030204" pitchFamily="49" charset="0"/>
              </a:rPr>
              <a:t> </a:t>
            </a:r>
            <a:r>
              <a:rPr lang="en-US" sz="1400" spc="-71" dirty="0" err="1">
                <a:solidFill>
                  <a:schemeClr val="bg1">
                    <a:lumMod val="50000"/>
                  </a:schemeClr>
                </a:solidFill>
                <a:latin typeface="Consolas" panose="020B0609020204030204" pitchFamily="49" charset="0"/>
              </a:rPr>
              <a:t>EntryTime</a:t>
            </a:r>
            <a:endParaRPr lang="en-US" sz="1400" spc="-71" dirty="0">
              <a:solidFill>
                <a:schemeClr val="bg1">
                  <a:lumMod val="50000"/>
                </a:schemeClr>
              </a:solidFill>
              <a:latin typeface="Consolas" panose="020B0609020204030204" pitchFamily="49" charset="0"/>
            </a:endParaRPr>
          </a:p>
          <a:p>
            <a:pPr fontAlgn="ctr">
              <a:spcAft>
                <a:spcPts val="400"/>
              </a:spcAft>
            </a:pPr>
            <a:r>
              <a:rPr lang="en-US" sz="1400" spc="-71" dirty="0">
                <a:solidFill>
                  <a:srgbClr val="CC0099"/>
                </a:solidFill>
                <a:latin typeface="Consolas" panose="020B0609020204030204" pitchFamily="49" charset="0"/>
              </a:rPr>
              <a:t>WHERE</a:t>
            </a:r>
            <a:r>
              <a:rPr lang="en-US" sz="1400" spc="-71" dirty="0">
                <a:solidFill>
                  <a:schemeClr val="tx2">
                    <a:lumMod val="10000"/>
                  </a:schemeClr>
                </a:solidFill>
                <a:latin typeface="Consolas" panose="020B0609020204030204" pitchFamily="49" charset="0"/>
              </a:rPr>
              <a:t> </a:t>
            </a:r>
            <a:r>
              <a:rPr lang="en-US" sz="1400" spc="-71" dirty="0">
                <a:solidFill>
                  <a:schemeClr val="bg1">
                    <a:lumMod val="50000"/>
                  </a:schemeClr>
                </a:solidFill>
                <a:latin typeface="Consolas" panose="020B0609020204030204" pitchFamily="49" charset="0"/>
              </a:rPr>
              <a:t>(State = ‘CA’ OR State = ‘WA’) </a:t>
            </a:r>
          </a:p>
          <a:p>
            <a:pPr fontAlgn="ctr">
              <a:spcAft>
                <a:spcPts val="400"/>
              </a:spcAft>
            </a:pPr>
            <a:r>
              <a:rPr lang="en-US" sz="1400" spc="-71" dirty="0">
                <a:solidFill>
                  <a:schemeClr val="bg1">
                    <a:lumMod val="50000"/>
                  </a:schemeClr>
                </a:solidFill>
                <a:latin typeface="Consolas" panose="020B0609020204030204" pitchFamily="49" charset="0"/>
              </a:rPr>
              <a:t>    AND Weight &lt; 3000 </a:t>
            </a:r>
          </a:p>
          <a:p>
            <a:pPr fontAlgn="ctr">
              <a:spcAft>
                <a:spcPts val="400"/>
              </a:spcAft>
            </a:pPr>
            <a:r>
              <a:rPr lang="en-US" sz="1400" spc="-71" dirty="0">
                <a:solidFill>
                  <a:schemeClr val="bg1">
                    <a:lumMod val="50000"/>
                  </a:schemeClr>
                </a:solidFill>
                <a:latin typeface="Consolas" panose="020B0609020204030204" pitchFamily="49" charset="0"/>
              </a:rPr>
              <a:t>    AND CHARINDEX (‘M’,  model) = 0</a:t>
            </a:r>
          </a:p>
          <a:p>
            <a:pPr fontAlgn="ctr">
              <a:spcAft>
                <a:spcPts val="400"/>
              </a:spcAft>
            </a:pPr>
            <a:r>
              <a:rPr lang="en-US" sz="1400" spc="-71" dirty="0">
                <a:solidFill>
                  <a:schemeClr val="bg1">
                    <a:lumMod val="50000"/>
                  </a:schemeClr>
                </a:solidFill>
                <a:latin typeface="Consolas" panose="020B0609020204030204" pitchFamily="49" charset="0"/>
              </a:rPr>
              <a:t>    AND PATINDEX(‘%999’, </a:t>
            </a:r>
            <a:r>
              <a:rPr lang="en-US" sz="1400" spc="-71" dirty="0" err="1">
                <a:solidFill>
                  <a:schemeClr val="bg1">
                    <a:lumMod val="50000"/>
                  </a:schemeClr>
                </a:solidFill>
                <a:latin typeface="Consolas" panose="020B0609020204030204" pitchFamily="49" charset="0"/>
              </a:rPr>
              <a:t>LicensePlate</a:t>
            </a:r>
            <a:r>
              <a:rPr lang="en-US" sz="1400" spc="-71" dirty="0">
                <a:solidFill>
                  <a:schemeClr val="bg1">
                    <a:lumMod val="50000"/>
                  </a:schemeClr>
                </a:solidFill>
                <a:latin typeface="Consolas" panose="020B0609020204030204" pitchFamily="49" charset="0"/>
              </a:rPr>
              <a:t>) = 5</a:t>
            </a:r>
          </a:p>
        </p:txBody>
      </p:sp>
      <p:sp>
        <p:nvSpPr>
          <p:cNvPr id="4" name="TextBox 3">
            <a:extLst>
              <a:ext uri="{FF2B5EF4-FFF2-40B4-BE49-F238E27FC236}">
                <a16:creationId xmlns:a16="http://schemas.microsoft.com/office/drawing/2014/main" id="{8B4C7B76-8480-4063-B09A-F1919513F9C7}"/>
              </a:ext>
            </a:extLst>
          </p:cNvPr>
          <p:cNvSpPr txBox="1"/>
          <p:nvPr/>
        </p:nvSpPr>
        <p:spPr>
          <a:xfrm>
            <a:off x="426424" y="1388071"/>
            <a:ext cx="6290652" cy="4278094"/>
          </a:xfrm>
          <a:prstGeom prst="rect">
            <a:avLst/>
          </a:prstGeom>
          <a:noFill/>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spcAft>
                <a:spcPts val="1224"/>
              </a:spcAft>
            </a:pPr>
            <a:r>
              <a:rPr lang="en-US" sz="2000" b="1" dirty="0">
                <a:solidFill>
                  <a:schemeClr val="bg2">
                    <a:lumMod val="10000"/>
                  </a:schemeClr>
                </a:solidFill>
                <a:ea typeface="ＭＳ Ｐゴシック" charset="0"/>
              </a:rPr>
              <a:t>From the incoming stream find only vehicles that:</a:t>
            </a:r>
          </a:p>
          <a:p>
            <a:pPr marL="285750" indent="-285750">
              <a:spcAft>
                <a:spcPts val="600"/>
              </a:spcAft>
              <a:buFont typeface="Arial" panose="020B0604020202020204" pitchFamily="34" charset="0"/>
              <a:buChar char="•"/>
            </a:pPr>
            <a:r>
              <a:rPr lang="en-US" dirty="0">
                <a:solidFill>
                  <a:schemeClr val="bg2">
                    <a:lumMod val="10000"/>
                  </a:schemeClr>
                </a:solidFill>
                <a:ea typeface="ＭＳ Ｐゴシック" charset="0"/>
              </a:rPr>
              <a:t>A</a:t>
            </a:r>
            <a:r>
              <a:rPr lang="en-US" sz="1800" dirty="0">
                <a:solidFill>
                  <a:schemeClr val="bg2">
                    <a:lumMod val="10000"/>
                  </a:schemeClr>
                </a:solidFill>
                <a:ea typeface="ＭＳ Ｐゴシック" charset="0"/>
              </a:rPr>
              <a:t>re from either WA and CA state</a:t>
            </a:r>
          </a:p>
          <a:p>
            <a:pPr marL="285750" indent="-285750">
              <a:spcAft>
                <a:spcPts val="600"/>
              </a:spcAft>
              <a:buFont typeface="Arial" panose="020B0604020202020204" pitchFamily="34" charset="0"/>
              <a:buChar char="•"/>
            </a:pPr>
            <a:r>
              <a:rPr lang="en-US" dirty="0">
                <a:solidFill>
                  <a:schemeClr val="bg2">
                    <a:lumMod val="10000"/>
                  </a:schemeClr>
                </a:solidFill>
                <a:ea typeface="ＭＳ Ｐゴシック" charset="0"/>
              </a:rPr>
              <a:t>Have a w</a:t>
            </a:r>
            <a:r>
              <a:rPr lang="en-US" sz="1800" dirty="0">
                <a:solidFill>
                  <a:schemeClr val="bg2">
                    <a:lumMod val="10000"/>
                  </a:schemeClr>
                </a:solidFill>
                <a:ea typeface="ＭＳ Ｐゴシック" charset="0"/>
              </a:rPr>
              <a:t>eight less than 3000 </a:t>
            </a:r>
            <a:r>
              <a:rPr lang="en-US" sz="1800" dirty="0" err="1">
                <a:solidFill>
                  <a:schemeClr val="bg2">
                    <a:lumMod val="10000"/>
                  </a:schemeClr>
                </a:solidFill>
                <a:ea typeface="ＭＳ Ｐゴシック" charset="0"/>
              </a:rPr>
              <a:t>lbs</a:t>
            </a:r>
            <a:endParaRPr lang="en-US" sz="1800" dirty="0">
              <a:solidFill>
                <a:schemeClr val="bg2">
                  <a:lumMod val="10000"/>
                </a:schemeClr>
              </a:solidFill>
              <a:ea typeface="ＭＳ Ｐゴシック" charset="0"/>
            </a:endParaRPr>
          </a:p>
          <a:p>
            <a:pPr marL="285750" indent="-285750">
              <a:spcAft>
                <a:spcPts val="600"/>
              </a:spcAft>
              <a:buFont typeface="Arial" panose="020B0604020202020204" pitchFamily="34" charset="0"/>
              <a:buChar char="•"/>
            </a:pPr>
            <a:r>
              <a:rPr lang="en-US" sz="1800" dirty="0">
                <a:solidFill>
                  <a:schemeClr val="bg2">
                    <a:lumMod val="10000"/>
                  </a:schemeClr>
                </a:solidFill>
                <a:ea typeface="ＭＳ Ｐゴシック" charset="0"/>
              </a:rPr>
              <a:t>Have License plate number end in 999</a:t>
            </a:r>
          </a:p>
          <a:p>
            <a:pPr marL="285750" indent="-285750">
              <a:spcAft>
                <a:spcPts val="600"/>
              </a:spcAft>
              <a:buFont typeface="Arial" panose="020B0604020202020204" pitchFamily="34" charset="0"/>
              <a:buChar char="•"/>
            </a:pPr>
            <a:r>
              <a:rPr lang="en-US" dirty="0">
                <a:solidFill>
                  <a:schemeClr val="bg2">
                    <a:lumMod val="10000"/>
                  </a:schemeClr>
                </a:solidFill>
                <a:ea typeface="ＭＳ Ｐゴシック" charset="0"/>
              </a:rPr>
              <a:t>Have a m</a:t>
            </a:r>
            <a:r>
              <a:rPr lang="en-US" sz="1800" dirty="0">
                <a:solidFill>
                  <a:schemeClr val="bg2">
                    <a:lumMod val="10000"/>
                  </a:schemeClr>
                </a:solidFill>
                <a:ea typeface="ＭＳ Ｐゴシック" charset="0"/>
              </a:rPr>
              <a:t>ake that starts with a “M”</a:t>
            </a:r>
          </a:p>
          <a:p>
            <a:pPr>
              <a:spcAft>
                <a:spcPts val="600"/>
              </a:spcAft>
            </a:pPr>
            <a:endParaRPr lang="en-US" sz="1800" dirty="0">
              <a:solidFill>
                <a:schemeClr val="bg2">
                  <a:lumMod val="10000"/>
                </a:schemeClr>
              </a:solidFill>
              <a:ea typeface="ＭＳ Ｐゴシック" charset="0"/>
            </a:endParaRPr>
          </a:p>
          <a:p>
            <a:pPr>
              <a:spcAft>
                <a:spcPts val="600"/>
              </a:spcAft>
            </a:pPr>
            <a:r>
              <a:rPr lang="en-US" sz="1800" b="1" dirty="0">
                <a:solidFill>
                  <a:schemeClr val="bg2">
                    <a:lumMod val="10000"/>
                  </a:schemeClr>
                </a:solidFill>
                <a:ea typeface="ＭＳ Ｐゴシック" charset="0"/>
              </a:rPr>
              <a:t>Display: </a:t>
            </a:r>
          </a:p>
          <a:p>
            <a:pPr marL="285750" indent="-285750">
              <a:spcAft>
                <a:spcPts val="600"/>
              </a:spcAft>
              <a:buFont typeface="Arial" panose="020B0604020202020204" pitchFamily="34" charset="0"/>
              <a:buChar char="•"/>
            </a:pPr>
            <a:r>
              <a:rPr lang="en-US" sz="1800" dirty="0">
                <a:solidFill>
                  <a:schemeClr val="bg2">
                    <a:lumMod val="10000"/>
                  </a:schemeClr>
                </a:solidFill>
                <a:ea typeface="ＭＳ Ｐゴシック" charset="0"/>
              </a:rPr>
              <a:t>“Passenger” if type = 1</a:t>
            </a:r>
            <a:endParaRPr lang="en-US" dirty="0">
              <a:solidFill>
                <a:schemeClr val="bg2">
                  <a:lumMod val="10000"/>
                </a:schemeClr>
              </a:solidFill>
              <a:ea typeface="ＭＳ Ｐゴシック" charset="0"/>
            </a:endParaRPr>
          </a:p>
          <a:p>
            <a:pPr marL="285750" indent="-285750">
              <a:spcAft>
                <a:spcPts val="600"/>
              </a:spcAft>
              <a:buFont typeface="Arial" panose="020B0604020202020204" pitchFamily="34" charset="0"/>
              <a:buChar char="•"/>
            </a:pPr>
            <a:r>
              <a:rPr lang="en-US" sz="1800" dirty="0">
                <a:solidFill>
                  <a:schemeClr val="bg2">
                    <a:lumMod val="10000"/>
                  </a:schemeClr>
                </a:solidFill>
                <a:ea typeface="ＭＳ Ｐゴシック" charset="0"/>
              </a:rPr>
              <a:t>“Commercial” if Type = 2 </a:t>
            </a:r>
          </a:p>
          <a:p>
            <a:pPr marL="285750" indent="-285750">
              <a:spcAft>
                <a:spcPts val="600"/>
              </a:spcAft>
              <a:buFont typeface="Arial" panose="020B0604020202020204" pitchFamily="34" charset="0"/>
              <a:buChar char="•"/>
            </a:pPr>
            <a:r>
              <a:rPr lang="en-US" sz="1800" dirty="0">
                <a:solidFill>
                  <a:schemeClr val="bg2">
                    <a:lumMod val="10000"/>
                  </a:schemeClr>
                </a:solidFill>
                <a:ea typeface="ＭＳ Ｐゴシック" charset="0"/>
              </a:rPr>
              <a:t>“Other” for all other types</a:t>
            </a:r>
          </a:p>
          <a:p>
            <a:pPr>
              <a:spcAft>
                <a:spcPts val="600"/>
              </a:spcAft>
            </a:pPr>
            <a:endParaRPr lang="en-US" sz="1800" dirty="0">
              <a:solidFill>
                <a:schemeClr val="bg2">
                  <a:lumMod val="10000"/>
                </a:schemeClr>
              </a:solidFill>
              <a:ea typeface="ＭＳ Ｐゴシック" charset="0"/>
            </a:endParaRPr>
          </a:p>
          <a:p>
            <a:pPr marL="285750" indent="-285750">
              <a:spcAft>
                <a:spcPts val="600"/>
              </a:spcAft>
              <a:buFont typeface="Arial" panose="020B0604020202020204" pitchFamily="34" charset="0"/>
              <a:buChar char="•"/>
            </a:pPr>
            <a:r>
              <a:rPr lang="en-US" sz="1800" dirty="0">
                <a:solidFill>
                  <a:schemeClr val="bg2">
                    <a:lumMod val="10000"/>
                  </a:schemeClr>
                </a:solidFill>
                <a:ea typeface="ＭＳ Ｐゴシック" charset="0"/>
              </a:rPr>
              <a:t>Display time as ‘Mins’, ‘Seconds’, ‘Milliseconds’</a:t>
            </a:r>
          </a:p>
        </p:txBody>
      </p:sp>
    </p:spTree>
    <p:extLst>
      <p:ext uri="{BB962C8B-B14F-4D97-AF65-F5344CB8AC3E}">
        <p14:creationId xmlns:p14="http://schemas.microsoft.com/office/powerpoint/2010/main" val="670271996"/>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F21A8-78C5-408F-A365-79115319B8A6}"/>
              </a:ext>
            </a:extLst>
          </p:cNvPr>
          <p:cNvSpPr>
            <a:spLocks noGrp="1"/>
          </p:cNvSpPr>
          <p:nvPr>
            <p:ph type="title"/>
          </p:nvPr>
        </p:nvSpPr>
        <p:spPr/>
        <p:txBody>
          <a:bodyPr/>
          <a:lstStyle/>
          <a:p>
            <a:r>
              <a:rPr lang="en-AU" dirty="0"/>
              <a:t>Temporal Joins</a:t>
            </a:r>
          </a:p>
        </p:txBody>
      </p:sp>
      <p:sp>
        <p:nvSpPr>
          <p:cNvPr id="3" name="Rectangle 2">
            <a:extLst>
              <a:ext uri="{FF2B5EF4-FFF2-40B4-BE49-F238E27FC236}">
                <a16:creationId xmlns:a16="http://schemas.microsoft.com/office/drawing/2014/main" id="{17D7CB1E-C07D-4262-9BF7-2FA106D7C181}"/>
              </a:ext>
            </a:extLst>
          </p:cNvPr>
          <p:cNvSpPr/>
          <p:nvPr/>
        </p:nvSpPr>
        <p:spPr>
          <a:xfrm>
            <a:off x="426424" y="1832483"/>
            <a:ext cx="10515600" cy="4051851"/>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square" lIns="93260" tIns="46630" rIns="93260" bIns="46630"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dk1"/>
                </a:solidFill>
                <a:latin typeface="+mn-lt"/>
                <a:ea typeface="+mn-ea"/>
                <a:cs typeface="+mn-cs"/>
              </a:defRPr>
            </a:lvl1pPr>
            <a:lvl2pPr marL="466371" algn="l" defTabSz="932742" rtl="0" eaLnBrk="1" latinLnBrk="0" hangingPunct="1">
              <a:defRPr sz="1800" kern="1200">
                <a:solidFill>
                  <a:schemeClr val="dk1"/>
                </a:solidFill>
                <a:latin typeface="+mn-lt"/>
                <a:ea typeface="+mn-ea"/>
                <a:cs typeface="+mn-cs"/>
              </a:defRPr>
            </a:lvl2pPr>
            <a:lvl3pPr marL="932742" algn="l" defTabSz="932742" rtl="0" eaLnBrk="1" latinLnBrk="0" hangingPunct="1">
              <a:defRPr sz="1800" kern="1200">
                <a:solidFill>
                  <a:schemeClr val="dk1"/>
                </a:solidFill>
                <a:latin typeface="+mn-lt"/>
                <a:ea typeface="+mn-ea"/>
                <a:cs typeface="+mn-cs"/>
              </a:defRPr>
            </a:lvl3pPr>
            <a:lvl4pPr marL="1399113" algn="l" defTabSz="932742" rtl="0" eaLnBrk="1" latinLnBrk="0" hangingPunct="1">
              <a:defRPr sz="1800" kern="1200">
                <a:solidFill>
                  <a:schemeClr val="dk1"/>
                </a:solidFill>
                <a:latin typeface="+mn-lt"/>
                <a:ea typeface="+mn-ea"/>
                <a:cs typeface="+mn-cs"/>
              </a:defRPr>
            </a:lvl4pPr>
            <a:lvl5pPr marL="1865484" algn="l" defTabSz="932742" rtl="0" eaLnBrk="1" latinLnBrk="0" hangingPunct="1">
              <a:defRPr sz="1800" kern="1200">
                <a:solidFill>
                  <a:schemeClr val="dk1"/>
                </a:solidFill>
                <a:latin typeface="+mn-lt"/>
                <a:ea typeface="+mn-ea"/>
                <a:cs typeface="+mn-cs"/>
              </a:defRPr>
            </a:lvl5pPr>
            <a:lvl6pPr marL="2331856" algn="l" defTabSz="932742" rtl="0" eaLnBrk="1" latinLnBrk="0" hangingPunct="1">
              <a:defRPr sz="1800" kern="1200">
                <a:solidFill>
                  <a:schemeClr val="dk1"/>
                </a:solidFill>
                <a:latin typeface="+mn-lt"/>
                <a:ea typeface="+mn-ea"/>
                <a:cs typeface="+mn-cs"/>
              </a:defRPr>
            </a:lvl6pPr>
            <a:lvl7pPr marL="2798226" algn="l" defTabSz="932742" rtl="0" eaLnBrk="1" latinLnBrk="0" hangingPunct="1">
              <a:defRPr sz="1800" kern="1200">
                <a:solidFill>
                  <a:schemeClr val="dk1"/>
                </a:solidFill>
                <a:latin typeface="+mn-lt"/>
                <a:ea typeface="+mn-ea"/>
                <a:cs typeface="+mn-cs"/>
              </a:defRPr>
            </a:lvl7pPr>
            <a:lvl8pPr marL="3264597" algn="l" defTabSz="932742" rtl="0" eaLnBrk="1" latinLnBrk="0" hangingPunct="1">
              <a:defRPr sz="1800" kern="1200">
                <a:solidFill>
                  <a:schemeClr val="dk1"/>
                </a:solidFill>
                <a:latin typeface="+mn-lt"/>
                <a:ea typeface="+mn-ea"/>
                <a:cs typeface="+mn-cs"/>
              </a:defRPr>
            </a:lvl8pPr>
            <a:lvl9pPr marL="3730969" algn="l" defTabSz="932742" rtl="0" eaLnBrk="1" latinLnBrk="0" hangingPunct="1">
              <a:defRPr sz="1800" kern="1200">
                <a:solidFill>
                  <a:schemeClr val="dk1"/>
                </a:solidFill>
                <a:latin typeface="+mn-lt"/>
                <a:ea typeface="+mn-ea"/>
                <a:cs typeface="+mn-cs"/>
              </a:defRPr>
            </a:lvl9pPr>
          </a:lstStyle>
          <a:p>
            <a:pPr marL="186519">
              <a:spcBef>
                <a:spcPts val="612"/>
              </a:spcBef>
              <a:spcAft>
                <a:spcPts val="612"/>
              </a:spcAft>
            </a:pPr>
            <a:r>
              <a:rPr lang="en-US" sz="1600" spc="-71" dirty="0">
                <a:solidFill>
                  <a:srgbClr val="CC0099"/>
                </a:solidFill>
                <a:latin typeface="Consolas" panose="020B0609020204030204" pitchFamily="49" charset="0"/>
              </a:rPr>
              <a:t>SELECT</a:t>
            </a:r>
            <a:r>
              <a:rPr lang="en-US" sz="1600" spc="-71" dirty="0">
                <a:solidFill>
                  <a:srgbClr val="656565"/>
                </a:solidFill>
                <a:latin typeface="Consolas" panose="020B0609020204030204" pitchFamily="49" charset="0"/>
              </a:rPr>
              <a:t> </a:t>
            </a:r>
            <a:r>
              <a:rPr lang="en-US" sz="1600" spc="-71" dirty="0" err="1">
                <a:solidFill>
                  <a:srgbClr val="656565"/>
                </a:solidFill>
                <a:latin typeface="Consolas" panose="020B0609020204030204" pitchFamily="49" charset="0"/>
              </a:rPr>
              <a:t>ES.TollId</a:t>
            </a:r>
            <a:r>
              <a:rPr lang="en-US" sz="1600" spc="-71" dirty="0">
                <a:solidFill>
                  <a:srgbClr val="656565"/>
                </a:solidFill>
                <a:latin typeface="Consolas" panose="020B0609020204030204" pitchFamily="49" charset="0"/>
              </a:rPr>
              <a:t>, </a:t>
            </a:r>
          </a:p>
          <a:p>
            <a:pPr marL="186519">
              <a:spcBef>
                <a:spcPts val="612"/>
              </a:spcBef>
              <a:spcAft>
                <a:spcPts val="612"/>
              </a:spcAft>
            </a:pPr>
            <a:r>
              <a:rPr lang="en-US" sz="1600" spc="-71" dirty="0">
                <a:solidFill>
                  <a:srgbClr val="656565"/>
                </a:solidFill>
                <a:latin typeface="Consolas" panose="020B0609020204030204" pitchFamily="49" charset="0"/>
              </a:rPr>
              <a:t>   </a:t>
            </a:r>
            <a:r>
              <a:rPr lang="en-US" sz="1600" spc="-71" dirty="0" err="1">
                <a:solidFill>
                  <a:srgbClr val="656565"/>
                </a:solidFill>
                <a:latin typeface="Consolas" panose="020B0609020204030204" pitchFamily="49" charset="0"/>
              </a:rPr>
              <a:t>ES.EntryTime</a:t>
            </a:r>
            <a:r>
              <a:rPr lang="en-US" sz="1600" spc="-71" dirty="0">
                <a:solidFill>
                  <a:srgbClr val="656565"/>
                </a:solidFill>
                <a:latin typeface="Consolas" panose="020B0609020204030204" pitchFamily="49" charset="0"/>
              </a:rPr>
              <a:t>, </a:t>
            </a:r>
          </a:p>
          <a:p>
            <a:pPr marL="186519">
              <a:spcBef>
                <a:spcPts val="612"/>
              </a:spcBef>
              <a:spcAft>
                <a:spcPts val="612"/>
              </a:spcAft>
            </a:pPr>
            <a:r>
              <a:rPr lang="en-US" sz="1600" spc="-71" dirty="0">
                <a:solidFill>
                  <a:srgbClr val="656565"/>
                </a:solidFill>
                <a:latin typeface="Consolas" panose="020B0609020204030204" pitchFamily="49" charset="0"/>
              </a:rPr>
              <a:t>   </a:t>
            </a:r>
            <a:r>
              <a:rPr lang="en-US" sz="1600" spc="-71" dirty="0" err="1">
                <a:solidFill>
                  <a:srgbClr val="656565"/>
                </a:solidFill>
                <a:latin typeface="Consolas" panose="020B0609020204030204" pitchFamily="49" charset="0"/>
              </a:rPr>
              <a:t>EX.ExitTime</a:t>
            </a:r>
            <a:r>
              <a:rPr lang="en-US" sz="1600" spc="-71" dirty="0">
                <a:solidFill>
                  <a:srgbClr val="656565"/>
                </a:solidFill>
                <a:latin typeface="Consolas" panose="020B0609020204030204" pitchFamily="49" charset="0"/>
              </a:rPr>
              <a:t>, </a:t>
            </a:r>
          </a:p>
          <a:p>
            <a:pPr marL="186519">
              <a:spcBef>
                <a:spcPts val="612"/>
              </a:spcBef>
              <a:spcAft>
                <a:spcPts val="612"/>
              </a:spcAft>
            </a:pPr>
            <a:r>
              <a:rPr lang="en-US" sz="1600" spc="-71" dirty="0">
                <a:solidFill>
                  <a:srgbClr val="656565"/>
                </a:solidFill>
                <a:latin typeface="Consolas" panose="020B0609020204030204" pitchFamily="49" charset="0"/>
              </a:rPr>
              <a:t>   </a:t>
            </a:r>
            <a:r>
              <a:rPr lang="en-US" sz="1600" spc="-71" dirty="0" err="1">
                <a:solidFill>
                  <a:srgbClr val="656565"/>
                </a:solidFill>
                <a:latin typeface="Consolas" panose="020B0609020204030204" pitchFamily="49" charset="0"/>
              </a:rPr>
              <a:t>ES.EntryTime</a:t>
            </a:r>
            <a:r>
              <a:rPr lang="en-US" sz="1600" spc="-71" dirty="0">
                <a:solidFill>
                  <a:srgbClr val="656565"/>
                </a:solidFill>
                <a:latin typeface="Consolas" panose="020B0609020204030204" pitchFamily="49" charset="0"/>
              </a:rPr>
              <a:t>, </a:t>
            </a:r>
          </a:p>
          <a:p>
            <a:pPr marL="186519">
              <a:spcBef>
                <a:spcPts val="612"/>
              </a:spcBef>
              <a:spcAft>
                <a:spcPts val="612"/>
              </a:spcAft>
            </a:pPr>
            <a:r>
              <a:rPr lang="en-US" sz="1600" spc="-71" dirty="0">
                <a:solidFill>
                  <a:srgbClr val="656565"/>
                </a:solidFill>
                <a:latin typeface="Consolas" panose="020B0609020204030204" pitchFamily="49" charset="0"/>
              </a:rPr>
              <a:t>   </a:t>
            </a:r>
            <a:r>
              <a:rPr lang="en-US" sz="1600" spc="-71" dirty="0" err="1">
                <a:solidFill>
                  <a:srgbClr val="656565"/>
                </a:solidFill>
                <a:latin typeface="Consolas" panose="020B0609020204030204" pitchFamily="49" charset="0"/>
              </a:rPr>
              <a:t>ES.LicensePlate</a:t>
            </a:r>
            <a:r>
              <a:rPr lang="en-US" sz="1600" spc="-71" dirty="0">
                <a:solidFill>
                  <a:srgbClr val="656565"/>
                </a:solidFill>
                <a:latin typeface="Consolas" panose="020B0609020204030204" pitchFamily="49" charset="0"/>
              </a:rPr>
              <a:t> DATEDIFF(minute, </a:t>
            </a:r>
            <a:r>
              <a:rPr lang="en-US" sz="1600" spc="-71" dirty="0" err="1">
                <a:solidFill>
                  <a:srgbClr val="656565"/>
                </a:solidFill>
                <a:latin typeface="Consolas" panose="020B0609020204030204" pitchFamily="49" charset="0"/>
              </a:rPr>
              <a:t>ES.EntryTime</a:t>
            </a:r>
            <a:r>
              <a:rPr lang="en-US" sz="1600" spc="-71" dirty="0">
                <a:solidFill>
                  <a:srgbClr val="656565"/>
                </a:solidFill>
                <a:latin typeface="Consolas" panose="020B0609020204030204" pitchFamily="49" charset="0"/>
              </a:rPr>
              <a:t>, </a:t>
            </a:r>
            <a:r>
              <a:rPr lang="en-US" sz="1600" spc="-71" dirty="0" err="1">
                <a:solidFill>
                  <a:srgbClr val="656565"/>
                </a:solidFill>
                <a:latin typeface="Consolas" panose="020B0609020204030204" pitchFamily="49" charset="0"/>
              </a:rPr>
              <a:t>EX.ExitTime</a:t>
            </a:r>
            <a:r>
              <a:rPr lang="en-US" sz="1600" spc="-71" dirty="0">
                <a:solidFill>
                  <a:srgbClr val="656565"/>
                </a:solidFill>
                <a:latin typeface="Consolas" panose="020B0609020204030204" pitchFamily="49" charset="0"/>
              </a:rPr>
              <a:t> )</a:t>
            </a:r>
          </a:p>
          <a:p>
            <a:pPr marL="186519">
              <a:spcBef>
                <a:spcPts val="612"/>
              </a:spcBef>
              <a:spcAft>
                <a:spcPts val="612"/>
              </a:spcAft>
            </a:pPr>
            <a:r>
              <a:rPr lang="en-US" sz="1600" spc="-71" dirty="0">
                <a:solidFill>
                  <a:srgbClr val="CC0099"/>
                </a:solidFill>
                <a:latin typeface="Consolas" panose="020B0609020204030204" pitchFamily="49" charset="0"/>
              </a:rPr>
              <a:t>FROM</a:t>
            </a:r>
            <a:r>
              <a:rPr lang="en-US" sz="1600" spc="-71" dirty="0">
                <a:solidFill>
                  <a:srgbClr val="656565"/>
                </a:solidFill>
                <a:latin typeface="Consolas" panose="020B0609020204030204" pitchFamily="49" charset="0"/>
              </a:rPr>
              <a:t> EntryStream ES </a:t>
            </a:r>
            <a:r>
              <a:rPr lang="en-US" sz="1600" spc="-71" dirty="0">
                <a:solidFill>
                  <a:srgbClr val="CC0099"/>
                </a:solidFill>
                <a:latin typeface="Consolas" panose="020B0609020204030204" pitchFamily="49" charset="0"/>
              </a:rPr>
              <a:t>TIMESTAMP BY</a:t>
            </a:r>
            <a:r>
              <a:rPr lang="en-US" sz="1600" spc="-71" dirty="0">
                <a:solidFill>
                  <a:srgbClr val="656565"/>
                </a:solidFill>
                <a:latin typeface="Consolas" panose="020B0609020204030204" pitchFamily="49" charset="0"/>
              </a:rPr>
              <a:t> </a:t>
            </a:r>
            <a:r>
              <a:rPr lang="en-US" sz="1600" spc="-71" dirty="0" err="1">
                <a:solidFill>
                  <a:srgbClr val="656565"/>
                </a:solidFill>
                <a:latin typeface="Consolas" panose="020B0609020204030204" pitchFamily="49" charset="0"/>
              </a:rPr>
              <a:t>EntryTime</a:t>
            </a:r>
            <a:endParaRPr lang="en-US" sz="1600" spc="-71" dirty="0">
              <a:solidFill>
                <a:srgbClr val="656565"/>
              </a:solidFill>
              <a:latin typeface="Consolas" panose="020B0609020204030204" pitchFamily="49" charset="0"/>
            </a:endParaRPr>
          </a:p>
          <a:p>
            <a:pPr marL="186519">
              <a:spcBef>
                <a:spcPts val="612"/>
              </a:spcBef>
              <a:spcAft>
                <a:spcPts val="612"/>
              </a:spcAft>
            </a:pPr>
            <a:r>
              <a:rPr lang="en-US" sz="1600" spc="-71" dirty="0">
                <a:solidFill>
                  <a:srgbClr val="CC0099"/>
                </a:solidFill>
                <a:latin typeface="Consolas" panose="020B0609020204030204" pitchFamily="49" charset="0"/>
              </a:rPr>
              <a:t>JOIN</a:t>
            </a:r>
            <a:r>
              <a:rPr lang="en-US" sz="1600" spc="-71" dirty="0">
                <a:solidFill>
                  <a:schemeClr val="tx2">
                    <a:lumMod val="10000"/>
                  </a:schemeClr>
                </a:solidFill>
                <a:latin typeface="Consolas" panose="020B0609020204030204" pitchFamily="49" charset="0"/>
              </a:rPr>
              <a:t>   </a:t>
            </a:r>
            <a:r>
              <a:rPr lang="en-US" sz="1600" spc="-71" dirty="0" err="1">
                <a:solidFill>
                  <a:srgbClr val="656565"/>
                </a:solidFill>
                <a:latin typeface="Consolas" panose="020B0609020204030204" pitchFamily="49" charset="0"/>
              </a:rPr>
              <a:t>ExitStream</a:t>
            </a:r>
            <a:r>
              <a:rPr lang="en-US" sz="1600" spc="-71" dirty="0">
                <a:solidFill>
                  <a:srgbClr val="656565"/>
                </a:solidFill>
                <a:latin typeface="Consolas" panose="020B0609020204030204" pitchFamily="49" charset="0"/>
              </a:rPr>
              <a:t> EX </a:t>
            </a:r>
            <a:r>
              <a:rPr lang="en-US" sz="1600" spc="-71" dirty="0">
                <a:solidFill>
                  <a:srgbClr val="CC0099"/>
                </a:solidFill>
                <a:latin typeface="Consolas" panose="020B0609020204030204" pitchFamily="49" charset="0"/>
              </a:rPr>
              <a:t>TIMESTAMP BY</a:t>
            </a:r>
            <a:r>
              <a:rPr lang="en-US" sz="1600" spc="-71" dirty="0">
                <a:solidFill>
                  <a:srgbClr val="656565"/>
                </a:solidFill>
                <a:latin typeface="Consolas" panose="020B0609020204030204" pitchFamily="49" charset="0"/>
              </a:rPr>
              <a:t> </a:t>
            </a:r>
            <a:r>
              <a:rPr lang="en-US" sz="1600" spc="-71" dirty="0" err="1">
                <a:solidFill>
                  <a:srgbClr val="656565"/>
                </a:solidFill>
                <a:latin typeface="Consolas" panose="020B0609020204030204" pitchFamily="49" charset="0"/>
              </a:rPr>
              <a:t>ExitTime</a:t>
            </a:r>
            <a:endParaRPr lang="en-US" sz="1600" spc="-71" dirty="0">
              <a:solidFill>
                <a:srgbClr val="656565"/>
              </a:solidFill>
              <a:latin typeface="Consolas" panose="020B0609020204030204" pitchFamily="49" charset="0"/>
            </a:endParaRPr>
          </a:p>
          <a:p>
            <a:pPr marL="186519">
              <a:spcBef>
                <a:spcPts val="612"/>
              </a:spcBef>
              <a:spcAft>
                <a:spcPts val="612"/>
              </a:spcAft>
            </a:pPr>
            <a:r>
              <a:rPr lang="en-US" sz="1600" spc="-71" dirty="0">
                <a:solidFill>
                  <a:srgbClr val="CC0099"/>
                </a:solidFill>
                <a:latin typeface="Consolas" panose="020B0609020204030204" pitchFamily="49" charset="0"/>
              </a:rPr>
              <a:t>   ON</a:t>
            </a:r>
            <a:r>
              <a:rPr lang="en-US" sz="1600" spc="-71" dirty="0">
                <a:solidFill>
                  <a:schemeClr val="tx2">
                    <a:lumMod val="10000"/>
                  </a:schemeClr>
                </a:solidFill>
                <a:latin typeface="Consolas" panose="020B0609020204030204" pitchFamily="49" charset="0"/>
              </a:rPr>
              <a:t>     </a:t>
            </a:r>
            <a:r>
              <a:rPr lang="en-US" sz="1600" spc="-71" dirty="0">
                <a:solidFill>
                  <a:srgbClr val="656565"/>
                </a:solidFill>
                <a:latin typeface="Consolas" panose="020B0609020204030204" pitchFamily="49" charset="0"/>
              </a:rPr>
              <a:t>(</a:t>
            </a:r>
            <a:r>
              <a:rPr lang="en-US" sz="1600" spc="-71" dirty="0" err="1">
                <a:solidFill>
                  <a:srgbClr val="656565"/>
                </a:solidFill>
                <a:latin typeface="Consolas" panose="020B0609020204030204" pitchFamily="49" charset="0"/>
              </a:rPr>
              <a:t>EX.TollId</a:t>
            </a:r>
            <a:r>
              <a:rPr lang="en-US" sz="1600" spc="-71" dirty="0">
                <a:solidFill>
                  <a:srgbClr val="656565"/>
                </a:solidFill>
                <a:latin typeface="Consolas" panose="020B0609020204030204" pitchFamily="49" charset="0"/>
              </a:rPr>
              <a:t>= </a:t>
            </a:r>
            <a:r>
              <a:rPr lang="en-US" sz="1600" spc="-71" dirty="0" err="1">
                <a:solidFill>
                  <a:srgbClr val="656565"/>
                </a:solidFill>
                <a:latin typeface="Consolas" panose="020B0609020204030204" pitchFamily="49" charset="0"/>
              </a:rPr>
              <a:t>ES.TollId</a:t>
            </a:r>
            <a:r>
              <a:rPr lang="en-US" sz="1600" spc="-71" dirty="0">
                <a:solidFill>
                  <a:srgbClr val="656565"/>
                </a:solidFill>
                <a:latin typeface="Consolas" panose="020B0609020204030204" pitchFamily="49" charset="0"/>
              </a:rPr>
              <a:t> and </a:t>
            </a:r>
            <a:r>
              <a:rPr lang="en-US" sz="1600" spc="-71" dirty="0" err="1">
                <a:solidFill>
                  <a:srgbClr val="656565"/>
                </a:solidFill>
                <a:latin typeface="Consolas" panose="020B0609020204030204" pitchFamily="49" charset="0"/>
              </a:rPr>
              <a:t>ES.LicensePlate</a:t>
            </a:r>
            <a:r>
              <a:rPr lang="en-US" sz="1600" spc="-71" dirty="0">
                <a:solidFill>
                  <a:srgbClr val="656565"/>
                </a:solidFill>
                <a:latin typeface="Consolas" panose="020B0609020204030204" pitchFamily="49" charset="0"/>
              </a:rPr>
              <a:t> = </a:t>
            </a:r>
            <a:r>
              <a:rPr lang="en-US" sz="1600" spc="-71" dirty="0" err="1">
                <a:solidFill>
                  <a:srgbClr val="656565"/>
                </a:solidFill>
                <a:latin typeface="Consolas" panose="020B0609020204030204" pitchFamily="49" charset="0"/>
              </a:rPr>
              <a:t>EX.LicensePlate</a:t>
            </a:r>
            <a:r>
              <a:rPr lang="en-US" sz="1600" spc="-71" dirty="0">
                <a:solidFill>
                  <a:srgbClr val="656565"/>
                </a:solidFill>
                <a:latin typeface="Consolas" panose="020B0609020204030204" pitchFamily="49" charset="0"/>
              </a:rPr>
              <a:t>)</a:t>
            </a:r>
          </a:p>
          <a:p>
            <a:pPr marL="186519">
              <a:spcBef>
                <a:spcPts val="612"/>
              </a:spcBef>
              <a:spcAft>
                <a:spcPts val="612"/>
              </a:spcAft>
            </a:pPr>
            <a:r>
              <a:rPr lang="en-US" sz="1600" spc="-71" dirty="0">
                <a:solidFill>
                  <a:srgbClr val="CC0099"/>
                </a:solidFill>
                <a:latin typeface="Consolas" panose="020B0609020204030204" pitchFamily="49" charset="0"/>
              </a:rPr>
              <a:t>      AND</a:t>
            </a:r>
            <a:r>
              <a:rPr lang="en-US" sz="1600" spc="-71" dirty="0">
                <a:solidFill>
                  <a:schemeClr val="tx2">
                    <a:lumMod val="10000"/>
                  </a:schemeClr>
                </a:solidFill>
                <a:latin typeface="Consolas" panose="020B0609020204030204" pitchFamily="49" charset="0"/>
              </a:rPr>
              <a:t>   </a:t>
            </a:r>
            <a:r>
              <a:rPr lang="en-US" sz="1600" spc="-71" dirty="0">
                <a:solidFill>
                  <a:srgbClr val="CC0099"/>
                </a:solidFill>
                <a:latin typeface="Consolas" panose="020B0609020204030204" pitchFamily="49" charset="0"/>
              </a:rPr>
              <a:t>DATEDIFF</a:t>
            </a:r>
            <a:r>
              <a:rPr lang="en-US" sz="1600" spc="-71" dirty="0">
                <a:solidFill>
                  <a:srgbClr val="656565"/>
                </a:solidFill>
                <a:latin typeface="Consolas" panose="020B0609020204030204" pitchFamily="49" charset="0"/>
              </a:rPr>
              <a:t>(minute, ES, EX)</a:t>
            </a:r>
            <a:r>
              <a:rPr lang="en-US" sz="1600" spc="-71" dirty="0">
                <a:solidFill>
                  <a:schemeClr val="tx2">
                    <a:lumMod val="10000"/>
                  </a:schemeClr>
                </a:solidFill>
                <a:latin typeface="Consolas" panose="020B0609020204030204" pitchFamily="49" charset="0"/>
              </a:rPr>
              <a:t> </a:t>
            </a:r>
            <a:r>
              <a:rPr lang="en-US" sz="1600" spc="-71" dirty="0">
                <a:solidFill>
                  <a:srgbClr val="CC0099"/>
                </a:solidFill>
                <a:latin typeface="Consolas" panose="020B0609020204030204" pitchFamily="49" charset="0"/>
              </a:rPr>
              <a:t>BETWEEN</a:t>
            </a:r>
            <a:r>
              <a:rPr lang="en-US" sz="1600" spc="-71" dirty="0">
                <a:solidFill>
                  <a:schemeClr val="tx2">
                    <a:lumMod val="10000"/>
                  </a:schemeClr>
                </a:solidFill>
                <a:latin typeface="Consolas" panose="020B0609020204030204" pitchFamily="49" charset="0"/>
              </a:rPr>
              <a:t> </a:t>
            </a:r>
            <a:r>
              <a:rPr lang="en-US" sz="1600" spc="-71" dirty="0">
                <a:solidFill>
                  <a:srgbClr val="656565"/>
                </a:solidFill>
                <a:latin typeface="Consolas" panose="020B0609020204030204" pitchFamily="49" charset="0"/>
              </a:rPr>
              <a:t>0</a:t>
            </a:r>
            <a:r>
              <a:rPr lang="en-US" sz="1600" spc="-71" dirty="0">
                <a:solidFill>
                  <a:schemeClr val="tx2">
                    <a:lumMod val="10000"/>
                  </a:schemeClr>
                </a:solidFill>
                <a:latin typeface="Consolas" panose="020B0609020204030204" pitchFamily="49" charset="0"/>
              </a:rPr>
              <a:t> </a:t>
            </a:r>
            <a:r>
              <a:rPr lang="en-US" sz="1600" spc="-71" dirty="0">
                <a:solidFill>
                  <a:srgbClr val="CC0099"/>
                </a:solidFill>
                <a:latin typeface="Consolas" panose="020B0609020204030204" pitchFamily="49" charset="0"/>
              </a:rPr>
              <a:t>AND</a:t>
            </a:r>
            <a:r>
              <a:rPr lang="en-US" sz="1600" spc="-71" dirty="0">
                <a:solidFill>
                  <a:schemeClr val="tx2">
                    <a:lumMod val="10000"/>
                  </a:schemeClr>
                </a:solidFill>
                <a:latin typeface="Consolas" panose="020B0609020204030204" pitchFamily="49" charset="0"/>
              </a:rPr>
              <a:t> </a:t>
            </a:r>
            <a:r>
              <a:rPr lang="en-US" sz="1600" spc="-71" dirty="0">
                <a:solidFill>
                  <a:srgbClr val="656565"/>
                </a:solidFill>
                <a:latin typeface="Consolas" panose="020B0609020204030204" pitchFamily="49" charset="0"/>
              </a:rPr>
              <a:t>15</a:t>
            </a:r>
          </a:p>
        </p:txBody>
      </p:sp>
      <p:sp>
        <p:nvSpPr>
          <p:cNvPr id="4" name="TextBox 3">
            <a:extLst>
              <a:ext uri="{FF2B5EF4-FFF2-40B4-BE49-F238E27FC236}">
                <a16:creationId xmlns:a16="http://schemas.microsoft.com/office/drawing/2014/main" id="{89C9F18C-C820-4E5A-A15B-C65402FA890E}"/>
              </a:ext>
            </a:extLst>
          </p:cNvPr>
          <p:cNvSpPr txBox="1"/>
          <p:nvPr/>
        </p:nvSpPr>
        <p:spPr>
          <a:xfrm>
            <a:off x="491038" y="1350022"/>
            <a:ext cx="10980210" cy="276999"/>
          </a:xfrm>
          <a:prstGeom prst="rect">
            <a:avLst/>
          </a:prstGeom>
          <a:noFill/>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r>
              <a:rPr lang="en-US" b="1" dirty="0">
                <a:solidFill>
                  <a:schemeClr val="bg2">
                    <a:lumMod val="10000"/>
                  </a:schemeClr>
                </a:solidFill>
                <a:latin typeface="Segoe UI" panose="020B0502040204020203" pitchFamily="34" charset="0"/>
                <a:ea typeface="Segoe UI Historic" panose="020B0502040204020203" pitchFamily="34" charset="0"/>
                <a:cs typeface="Segoe UI" panose="020B0502040204020203" pitchFamily="34" charset="0"/>
              </a:rPr>
              <a:t>Report the time in seconds required for vehicles to pass the toll booth</a:t>
            </a:r>
          </a:p>
        </p:txBody>
      </p:sp>
    </p:spTree>
    <p:extLst>
      <p:ext uri="{BB962C8B-B14F-4D97-AF65-F5344CB8AC3E}">
        <p14:creationId xmlns:p14="http://schemas.microsoft.com/office/powerpoint/2010/main" val="319870473"/>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A62C7-014D-4D8D-8F01-4605569126E7}"/>
              </a:ext>
            </a:extLst>
          </p:cNvPr>
          <p:cNvSpPr>
            <a:spLocks noGrp="1"/>
          </p:cNvSpPr>
          <p:nvPr>
            <p:ph type="title"/>
          </p:nvPr>
        </p:nvSpPr>
        <p:spPr/>
        <p:txBody>
          <a:bodyPr/>
          <a:lstStyle/>
          <a:p>
            <a:r>
              <a:rPr lang="en-AU" dirty="0"/>
              <a:t>Windowing Concepts</a:t>
            </a:r>
          </a:p>
        </p:txBody>
      </p:sp>
      <p:sp>
        <p:nvSpPr>
          <p:cNvPr id="4" name="TextBox 49">
            <a:extLst>
              <a:ext uri="{FF2B5EF4-FFF2-40B4-BE49-F238E27FC236}">
                <a16:creationId xmlns:a16="http://schemas.microsoft.com/office/drawing/2014/main" id="{5F59BB9D-AAB4-4E4F-9455-2C257DEC7E3E}"/>
              </a:ext>
            </a:extLst>
          </p:cNvPr>
          <p:cNvSpPr txBox="1"/>
          <p:nvPr/>
        </p:nvSpPr>
        <p:spPr>
          <a:xfrm>
            <a:off x="426424" y="1505539"/>
            <a:ext cx="9708176" cy="4001095"/>
          </a:xfrm>
          <a:prstGeom prst="rect">
            <a:avLst/>
          </a:prstGeom>
          <a:noFill/>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342900" indent="-342900" defTabSz="914400">
              <a:spcAft>
                <a:spcPts val="1224"/>
              </a:spcAft>
              <a:buFont typeface="Arial" panose="020B0604020202020204" pitchFamily="34" charset="0"/>
              <a:buChar char="•"/>
              <a:defRPr/>
            </a:pPr>
            <a:r>
              <a:rPr lang="en-US" sz="2000" b="1" kern="0" dirty="0">
                <a:solidFill>
                  <a:sysClr val="windowText" lastClr="000000"/>
                </a:solidFill>
                <a:latin typeface="+mj-lt"/>
                <a:cs typeface="Segoe UI Semilight" panose="020B0402040204020203" pitchFamily="34" charset="0"/>
              </a:rPr>
              <a:t>Operations on the data contained in temporal windows is a common pattern</a:t>
            </a:r>
          </a:p>
          <a:p>
            <a:pPr marL="342900" indent="-342900" defTabSz="914400">
              <a:spcAft>
                <a:spcPts val="1224"/>
              </a:spcAft>
              <a:buFont typeface="Arial" panose="020B0604020202020204" pitchFamily="34" charset="0"/>
              <a:buChar char="•"/>
              <a:defRPr/>
            </a:pPr>
            <a:r>
              <a:rPr lang="en-US" sz="2000" b="1" kern="0" dirty="0">
                <a:solidFill>
                  <a:sysClr val="windowText" lastClr="000000"/>
                </a:solidFill>
                <a:latin typeface="+mj-lt"/>
                <a:cs typeface="Segoe UI Semilight" panose="020B0402040204020203" pitchFamily="34" charset="0"/>
              </a:rPr>
              <a:t>Four types of Temporal Windows:</a:t>
            </a:r>
          </a:p>
          <a:p>
            <a:pPr marL="809271" lvl="1" indent="-342900" defTabSz="914400">
              <a:spcAft>
                <a:spcPts val="1224"/>
              </a:spcAft>
              <a:buFont typeface="Arial" panose="020B0604020202020204" pitchFamily="34" charset="0"/>
              <a:buChar char="•"/>
              <a:defRPr/>
            </a:pPr>
            <a:r>
              <a:rPr lang="en-US" sz="2000" kern="0" dirty="0">
                <a:solidFill>
                  <a:sysClr val="windowText" lastClr="000000"/>
                </a:solidFill>
                <a:latin typeface="+mj-lt"/>
                <a:cs typeface="Segoe UI Semilight" panose="020B0402040204020203" pitchFamily="34" charset="0"/>
              </a:rPr>
              <a:t>Sliding</a:t>
            </a:r>
          </a:p>
          <a:p>
            <a:pPr marL="809271" lvl="1" indent="-342900" defTabSz="914400">
              <a:spcAft>
                <a:spcPts val="1224"/>
              </a:spcAft>
              <a:buFont typeface="Arial" panose="020B0604020202020204" pitchFamily="34" charset="0"/>
              <a:buChar char="•"/>
              <a:defRPr/>
            </a:pPr>
            <a:r>
              <a:rPr lang="en-US" sz="2000" kern="0" dirty="0">
                <a:solidFill>
                  <a:sysClr val="windowText" lastClr="000000"/>
                </a:solidFill>
                <a:latin typeface="+mj-lt"/>
                <a:cs typeface="Segoe UI Semilight" panose="020B0402040204020203" pitchFamily="34" charset="0"/>
              </a:rPr>
              <a:t>Tumbling</a:t>
            </a:r>
          </a:p>
          <a:p>
            <a:pPr marL="809271" lvl="1" indent="-342900" defTabSz="914400">
              <a:spcAft>
                <a:spcPts val="1224"/>
              </a:spcAft>
              <a:buFont typeface="Arial" panose="020B0604020202020204" pitchFamily="34" charset="0"/>
              <a:buChar char="•"/>
              <a:defRPr/>
            </a:pPr>
            <a:r>
              <a:rPr lang="en-US" sz="2000" kern="0" dirty="0">
                <a:solidFill>
                  <a:sysClr val="windowText" lastClr="000000"/>
                </a:solidFill>
                <a:latin typeface="+mj-lt"/>
                <a:cs typeface="Segoe UI Semilight" panose="020B0402040204020203" pitchFamily="34" charset="0"/>
              </a:rPr>
              <a:t>Hopping</a:t>
            </a:r>
          </a:p>
          <a:p>
            <a:pPr marL="809271" lvl="1" indent="-342900" defTabSz="914400">
              <a:spcAft>
                <a:spcPts val="1224"/>
              </a:spcAft>
              <a:buFont typeface="Arial" panose="020B0604020202020204" pitchFamily="34" charset="0"/>
              <a:buChar char="•"/>
              <a:defRPr/>
            </a:pPr>
            <a:r>
              <a:rPr lang="en-US" sz="2000" kern="0" dirty="0">
                <a:solidFill>
                  <a:sysClr val="windowText" lastClr="000000"/>
                </a:solidFill>
                <a:latin typeface="+mj-lt"/>
                <a:cs typeface="Segoe UI Semilight" panose="020B0402040204020203" pitchFamily="34" charset="0"/>
              </a:rPr>
              <a:t>Session</a:t>
            </a:r>
          </a:p>
          <a:p>
            <a:pPr marL="342900" indent="-342900" defTabSz="914400">
              <a:spcAft>
                <a:spcPts val="1224"/>
              </a:spcAft>
              <a:buFont typeface="Arial" panose="020B0604020202020204" pitchFamily="34" charset="0"/>
              <a:buChar char="•"/>
              <a:defRPr/>
            </a:pPr>
            <a:r>
              <a:rPr lang="en-US" sz="2000" b="1" kern="0" dirty="0">
                <a:solidFill>
                  <a:sysClr val="windowText" lastClr="000000"/>
                </a:solidFill>
                <a:latin typeface="+mj-lt"/>
                <a:cs typeface="Segoe UI Semilight" panose="020B0402040204020203" pitchFamily="34" charset="0"/>
              </a:rPr>
              <a:t>Output at the end of each window</a:t>
            </a:r>
          </a:p>
          <a:p>
            <a:pPr marL="342900" marR="0" lvl="0" indent="-342900" defTabSz="914400" eaLnBrk="1" fontAlgn="auto" latinLnBrk="0" hangingPunct="1">
              <a:lnSpc>
                <a:spcPct val="100000"/>
              </a:lnSpc>
              <a:spcBef>
                <a:spcPts val="0"/>
              </a:spcBef>
              <a:spcAft>
                <a:spcPts val="1224"/>
              </a:spcAft>
              <a:buClrTx/>
              <a:buSzTx/>
              <a:buFont typeface="Arial" panose="020B0604020202020204" pitchFamily="34" charset="0"/>
              <a:buChar char="•"/>
              <a:tabLst/>
              <a:defRPr/>
            </a:pPr>
            <a:r>
              <a:rPr lang="en-US" sz="2000" b="1" kern="0" dirty="0">
                <a:solidFill>
                  <a:sysClr val="windowText" lastClr="000000"/>
                </a:solidFill>
                <a:latin typeface="+mj-lt"/>
                <a:cs typeface="Segoe UI Semilight" panose="020B0402040204020203" pitchFamily="34" charset="0"/>
              </a:rPr>
              <a:t>W</a:t>
            </a:r>
            <a:r>
              <a:rPr kumimoji="0" lang="en-US" sz="2000" b="1" i="0" u="none" strike="noStrike" kern="0" cap="none" spc="0" normalizeH="0" baseline="0" noProof="0" dirty="0" err="1">
                <a:ln>
                  <a:noFill/>
                </a:ln>
                <a:solidFill>
                  <a:sysClr val="windowText" lastClr="000000"/>
                </a:solidFill>
                <a:effectLst/>
                <a:uLnTx/>
                <a:uFillTx/>
                <a:latin typeface="+mj-lt"/>
                <a:cs typeface="Segoe UI Semilight" panose="020B0402040204020203" pitchFamily="34" charset="0"/>
              </a:rPr>
              <a:t>indows</a:t>
            </a:r>
            <a:r>
              <a:rPr kumimoji="0" lang="en-US" sz="2000" b="1" i="0" u="none" strike="noStrike" kern="0" cap="none" spc="0" normalizeH="0" baseline="0" noProof="0" dirty="0">
                <a:ln>
                  <a:noFill/>
                </a:ln>
                <a:solidFill>
                  <a:sysClr val="windowText" lastClr="000000"/>
                </a:solidFill>
                <a:effectLst/>
                <a:uLnTx/>
                <a:uFillTx/>
                <a:latin typeface="+mj-lt"/>
                <a:cs typeface="Segoe UI Semilight" panose="020B0402040204020203" pitchFamily="34" charset="0"/>
              </a:rPr>
              <a:t> are fixed length</a:t>
            </a:r>
          </a:p>
          <a:p>
            <a:pPr marL="342900" marR="0" lvl="0" indent="-342900" defTabSz="914400" eaLnBrk="1" fontAlgn="auto" latinLnBrk="0" hangingPunct="1">
              <a:lnSpc>
                <a:spcPct val="100000"/>
              </a:lnSpc>
              <a:spcBef>
                <a:spcPts val="0"/>
              </a:spcBef>
              <a:spcAft>
                <a:spcPts val="1224"/>
              </a:spcAft>
              <a:buClrTx/>
              <a:buSzTx/>
              <a:buFont typeface="Arial" panose="020B0604020202020204" pitchFamily="34" charset="0"/>
              <a:buChar char="•"/>
              <a:tabLst/>
              <a:defRPr/>
            </a:pPr>
            <a:r>
              <a:rPr kumimoji="0" lang="en-US" sz="2000" b="1" i="0" u="none" strike="noStrike" kern="0" cap="none" spc="0" normalizeH="0" baseline="0" noProof="0" dirty="0">
                <a:ln>
                  <a:noFill/>
                </a:ln>
                <a:solidFill>
                  <a:sysClr val="windowText" lastClr="000000"/>
                </a:solidFill>
                <a:effectLst/>
                <a:uLnTx/>
                <a:uFillTx/>
                <a:latin typeface="+mj-lt"/>
                <a:cs typeface="Segoe UI Semilight" panose="020B0402040204020203" pitchFamily="34" charset="0"/>
              </a:rPr>
              <a:t>Used in a GROUP BY clause</a:t>
            </a:r>
          </a:p>
        </p:txBody>
      </p:sp>
      <p:pic>
        <p:nvPicPr>
          <p:cNvPr id="49" name="Picture 48" descr="A screenshot of a cell phone&#10;&#10;Description automatically generated">
            <a:extLst>
              <a:ext uri="{FF2B5EF4-FFF2-40B4-BE49-F238E27FC236}">
                <a16:creationId xmlns:a16="http://schemas.microsoft.com/office/drawing/2014/main" id="{1E569E57-AAB2-4A58-B3CD-9D8FB0C71D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29315" y="2879235"/>
            <a:ext cx="6107551" cy="2627399"/>
          </a:xfrm>
          <a:prstGeom prst="rect">
            <a:avLst/>
          </a:prstGeom>
        </p:spPr>
      </p:pic>
    </p:spTree>
    <p:extLst>
      <p:ext uri="{BB962C8B-B14F-4D97-AF65-F5344CB8AC3E}">
        <p14:creationId xmlns:p14="http://schemas.microsoft.com/office/powerpoint/2010/main" val="2151814894"/>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E77080-99D5-49F4-AF9A-615382CB4D1E}"/>
              </a:ext>
            </a:extLst>
          </p:cNvPr>
          <p:cNvSpPr>
            <a:spLocks noGrp="1"/>
          </p:cNvSpPr>
          <p:nvPr>
            <p:ph type="title"/>
          </p:nvPr>
        </p:nvSpPr>
        <p:spPr/>
        <p:txBody>
          <a:bodyPr/>
          <a:lstStyle/>
          <a:p>
            <a:r>
              <a:rPr lang="en-AU" dirty="0"/>
              <a:t>Windowing Functions</a:t>
            </a:r>
          </a:p>
        </p:txBody>
      </p:sp>
      <p:sp>
        <p:nvSpPr>
          <p:cNvPr id="5" name="Text Placeholder 4">
            <a:extLst>
              <a:ext uri="{FF2B5EF4-FFF2-40B4-BE49-F238E27FC236}">
                <a16:creationId xmlns:a16="http://schemas.microsoft.com/office/drawing/2014/main" id="{D3F5BECD-723C-419B-BD50-86C01C326405}"/>
              </a:ext>
            </a:extLst>
          </p:cNvPr>
          <p:cNvSpPr>
            <a:spLocks noGrp="1"/>
          </p:cNvSpPr>
          <p:nvPr>
            <p:ph type="body" sz="quarter" idx="10"/>
          </p:nvPr>
        </p:nvSpPr>
        <p:spPr/>
        <p:txBody>
          <a:bodyPr/>
          <a:lstStyle/>
          <a:p>
            <a:r>
              <a:rPr lang="en-AU" dirty="0"/>
              <a:t>Sliding Windows and Tumbling Windows</a:t>
            </a:r>
          </a:p>
        </p:txBody>
      </p:sp>
      <p:pic>
        <p:nvPicPr>
          <p:cNvPr id="9" name="Picture 8" descr="A screenshot of a cell phone&#10;&#10;Description automatically generated">
            <a:extLst>
              <a:ext uri="{FF2B5EF4-FFF2-40B4-BE49-F238E27FC236}">
                <a16:creationId xmlns:a16="http://schemas.microsoft.com/office/drawing/2014/main" id="{302FEC3C-164A-4AB1-93AE-B2F8CEACFB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424" y="1928661"/>
            <a:ext cx="5889510" cy="2483335"/>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2E2BCD7D-8244-404F-952A-CA7D591A74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4724" y="3251379"/>
            <a:ext cx="5167739" cy="3193200"/>
          </a:xfrm>
          <a:prstGeom prst="rect">
            <a:avLst/>
          </a:prstGeom>
        </p:spPr>
      </p:pic>
      <p:sp>
        <p:nvSpPr>
          <p:cNvPr id="14" name="Text Placeholder 4">
            <a:extLst>
              <a:ext uri="{FF2B5EF4-FFF2-40B4-BE49-F238E27FC236}">
                <a16:creationId xmlns:a16="http://schemas.microsoft.com/office/drawing/2014/main" id="{60E82F7F-73EA-4BF7-87AD-71708432C7AE}"/>
              </a:ext>
            </a:extLst>
          </p:cNvPr>
          <p:cNvSpPr txBox="1">
            <a:spLocks/>
          </p:cNvSpPr>
          <p:nvPr/>
        </p:nvSpPr>
        <p:spPr>
          <a:xfrm>
            <a:off x="426424" y="1543352"/>
            <a:ext cx="1944243" cy="271613"/>
          </a:xfrm>
          <a:prstGeom prst="rect">
            <a:avLst/>
          </a:prstGeom>
        </p:spPr>
        <p:txBody>
          <a:bodyPr vert="horz" wrap="square" lIns="0" tIns="0" rIns="0" bIns="0" rtlCol="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0" i="0" kern="1200" spc="0" baseline="0" dirty="0">
                <a:solidFill>
                  <a:srgbClr val="000000"/>
                </a:solidFill>
                <a:latin typeface="+mj-lt"/>
                <a:ea typeface="+mn-ea"/>
                <a:cs typeface="+mn-cs"/>
              </a:defRPr>
            </a:lvl1pPr>
            <a:lvl2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371" kern="1200" spc="0" baseline="0">
                <a:solidFill>
                  <a:srgbClr val="000000"/>
                </a:solidFill>
                <a:latin typeface="+mn-lt"/>
                <a:ea typeface="+mn-ea"/>
                <a:cs typeface="+mn-cs"/>
              </a:defRPr>
            </a:lvl3pPr>
            <a:lvl4pPr marL="672161" marR="0" indent="0" algn="l" defTabSz="914367" rtl="0" eaLnBrk="1" fontAlgn="auto" latinLnBrk="0" hangingPunct="1">
              <a:lnSpc>
                <a:spcPct val="10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AU" dirty="0"/>
              <a:t>Sliding Windows</a:t>
            </a:r>
          </a:p>
        </p:txBody>
      </p:sp>
      <p:sp>
        <p:nvSpPr>
          <p:cNvPr id="15" name="Text Placeholder 4">
            <a:extLst>
              <a:ext uri="{FF2B5EF4-FFF2-40B4-BE49-F238E27FC236}">
                <a16:creationId xmlns:a16="http://schemas.microsoft.com/office/drawing/2014/main" id="{F3734D31-EBFC-4542-82D3-DD52309D02F1}"/>
              </a:ext>
            </a:extLst>
          </p:cNvPr>
          <p:cNvSpPr txBox="1">
            <a:spLocks/>
          </p:cNvSpPr>
          <p:nvPr/>
        </p:nvSpPr>
        <p:spPr>
          <a:xfrm>
            <a:off x="6594724" y="2898715"/>
            <a:ext cx="2100543" cy="271613"/>
          </a:xfrm>
          <a:prstGeom prst="rect">
            <a:avLst/>
          </a:prstGeom>
        </p:spPr>
        <p:txBody>
          <a:bodyPr vert="horz" wrap="square" lIns="0" tIns="0" rIns="0" bIns="0" rtlCol="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0" i="0" kern="1200" spc="0" baseline="0" dirty="0">
                <a:solidFill>
                  <a:srgbClr val="000000"/>
                </a:solidFill>
                <a:latin typeface="+mj-lt"/>
                <a:ea typeface="+mn-ea"/>
                <a:cs typeface="+mn-cs"/>
              </a:defRPr>
            </a:lvl1pPr>
            <a:lvl2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371" kern="1200" spc="0" baseline="0">
                <a:solidFill>
                  <a:srgbClr val="000000"/>
                </a:solidFill>
                <a:latin typeface="+mn-lt"/>
                <a:ea typeface="+mn-ea"/>
                <a:cs typeface="+mn-cs"/>
              </a:defRPr>
            </a:lvl3pPr>
            <a:lvl4pPr marL="672161" marR="0" indent="0" algn="l" defTabSz="914367" rtl="0" eaLnBrk="1" fontAlgn="auto" latinLnBrk="0" hangingPunct="1">
              <a:lnSpc>
                <a:spcPct val="10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AU" dirty="0"/>
              <a:t>Tumbling Windows</a:t>
            </a:r>
          </a:p>
        </p:txBody>
      </p:sp>
    </p:spTree>
    <p:extLst>
      <p:ext uri="{BB962C8B-B14F-4D97-AF65-F5344CB8AC3E}">
        <p14:creationId xmlns:p14="http://schemas.microsoft.com/office/powerpoint/2010/main" val="4240875168"/>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E77080-99D5-49F4-AF9A-615382CB4D1E}"/>
              </a:ext>
            </a:extLst>
          </p:cNvPr>
          <p:cNvSpPr>
            <a:spLocks noGrp="1"/>
          </p:cNvSpPr>
          <p:nvPr>
            <p:ph type="title"/>
          </p:nvPr>
        </p:nvSpPr>
        <p:spPr/>
        <p:txBody>
          <a:bodyPr/>
          <a:lstStyle/>
          <a:p>
            <a:r>
              <a:rPr lang="en-AU" dirty="0"/>
              <a:t>Windowing Functions</a:t>
            </a:r>
          </a:p>
        </p:txBody>
      </p:sp>
      <p:sp>
        <p:nvSpPr>
          <p:cNvPr id="5" name="Text Placeholder 4">
            <a:extLst>
              <a:ext uri="{FF2B5EF4-FFF2-40B4-BE49-F238E27FC236}">
                <a16:creationId xmlns:a16="http://schemas.microsoft.com/office/drawing/2014/main" id="{D3F5BECD-723C-419B-BD50-86C01C326405}"/>
              </a:ext>
            </a:extLst>
          </p:cNvPr>
          <p:cNvSpPr>
            <a:spLocks noGrp="1"/>
          </p:cNvSpPr>
          <p:nvPr>
            <p:ph type="body" sz="quarter" idx="10"/>
          </p:nvPr>
        </p:nvSpPr>
        <p:spPr/>
        <p:txBody>
          <a:bodyPr/>
          <a:lstStyle/>
          <a:p>
            <a:r>
              <a:rPr lang="en-AU" dirty="0"/>
              <a:t>Hopping Windows and Session Windows</a:t>
            </a:r>
          </a:p>
        </p:txBody>
      </p:sp>
      <p:pic>
        <p:nvPicPr>
          <p:cNvPr id="7" name="Picture 6" descr="A screenshot of a cell phone&#10;&#10;Description automatically generated">
            <a:extLst>
              <a:ext uri="{FF2B5EF4-FFF2-40B4-BE49-F238E27FC236}">
                <a16:creationId xmlns:a16="http://schemas.microsoft.com/office/drawing/2014/main" id="{B729A196-9CFD-465D-BA80-1AE7A06D88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77868" y="4210587"/>
            <a:ext cx="5993999" cy="2495981"/>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F4C748FB-562F-4120-9399-5D1CAE58EF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424" y="1679159"/>
            <a:ext cx="5889511" cy="2490605"/>
          </a:xfrm>
          <a:prstGeom prst="rect">
            <a:avLst/>
          </a:prstGeom>
        </p:spPr>
      </p:pic>
      <p:sp>
        <p:nvSpPr>
          <p:cNvPr id="8" name="Text Placeholder 4">
            <a:extLst>
              <a:ext uri="{FF2B5EF4-FFF2-40B4-BE49-F238E27FC236}">
                <a16:creationId xmlns:a16="http://schemas.microsoft.com/office/drawing/2014/main" id="{2F6E126C-3D74-4BCF-98BC-3367B2DDD1A4}"/>
              </a:ext>
            </a:extLst>
          </p:cNvPr>
          <p:cNvSpPr txBox="1">
            <a:spLocks/>
          </p:cNvSpPr>
          <p:nvPr/>
        </p:nvSpPr>
        <p:spPr>
          <a:xfrm>
            <a:off x="426424" y="1367544"/>
            <a:ext cx="2155909" cy="271613"/>
          </a:xfrm>
          <a:prstGeom prst="rect">
            <a:avLst/>
          </a:prstGeom>
        </p:spPr>
        <p:txBody>
          <a:bodyPr vert="horz" wrap="square" lIns="0" tIns="0" rIns="0" bIns="0" rtlCol="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0" i="0" kern="1200" spc="0" baseline="0" dirty="0">
                <a:solidFill>
                  <a:srgbClr val="000000"/>
                </a:solidFill>
                <a:latin typeface="+mj-lt"/>
                <a:ea typeface="+mn-ea"/>
                <a:cs typeface="+mn-cs"/>
              </a:defRPr>
            </a:lvl1pPr>
            <a:lvl2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371" kern="1200" spc="0" baseline="0">
                <a:solidFill>
                  <a:srgbClr val="000000"/>
                </a:solidFill>
                <a:latin typeface="+mn-lt"/>
                <a:ea typeface="+mn-ea"/>
                <a:cs typeface="+mn-cs"/>
              </a:defRPr>
            </a:lvl3pPr>
            <a:lvl4pPr marL="672161" marR="0" indent="0" algn="l" defTabSz="914367" rtl="0" eaLnBrk="1" fontAlgn="auto" latinLnBrk="0" hangingPunct="1">
              <a:lnSpc>
                <a:spcPct val="10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AU" dirty="0"/>
              <a:t>Hopping Windows</a:t>
            </a:r>
          </a:p>
        </p:txBody>
      </p:sp>
      <p:sp>
        <p:nvSpPr>
          <p:cNvPr id="10" name="Text Placeholder 4">
            <a:extLst>
              <a:ext uri="{FF2B5EF4-FFF2-40B4-BE49-F238E27FC236}">
                <a16:creationId xmlns:a16="http://schemas.microsoft.com/office/drawing/2014/main" id="{DFFCE12C-3E78-40DD-B3EC-2295D8332616}"/>
              </a:ext>
            </a:extLst>
          </p:cNvPr>
          <p:cNvSpPr txBox="1">
            <a:spLocks/>
          </p:cNvSpPr>
          <p:nvPr/>
        </p:nvSpPr>
        <p:spPr>
          <a:xfrm>
            <a:off x="6454691" y="3898151"/>
            <a:ext cx="2155909" cy="271613"/>
          </a:xfrm>
          <a:prstGeom prst="rect">
            <a:avLst/>
          </a:prstGeom>
        </p:spPr>
        <p:txBody>
          <a:bodyPr vert="horz" wrap="square" lIns="0" tIns="0" rIns="0" bIns="0" rtlCol="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0" i="0" kern="1200" spc="0" baseline="0" dirty="0">
                <a:solidFill>
                  <a:srgbClr val="000000"/>
                </a:solidFill>
                <a:latin typeface="+mj-lt"/>
                <a:ea typeface="+mn-ea"/>
                <a:cs typeface="+mn-cs"/>
              </a:defRPr>
            </a:lvl1pPr>
            <a:lvl2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0" marR="0" indent="0" algn="l" defTabSz="914367" rtl="0" eaLnBrk="1" fontAlgn="auto" latinLnBrk="0" hangingPunct="1">
              <a:lnSpc>
                <a:spcPct val="100000"/>
              </a:lnSpc>
              <a:spcBef>
                <a:spcPts val="0"/>
              </a:spcBef>
              <a:spcAft>
                <a:spcPts val="1371"/>
              </a:spcAft>
              <a:buClrTx/>
              <a:buSzPct val="90000"/>
              <a:buFont typeface="Wingdings" panose="05000000000000000000" pitchFamily="2" charset="2"/>
              <a:buNone/>
              <a:tabLst/>
              <a:defRPr sz="1371" kern="1200" spc="0" baseline="0">
                <a:solidFill>
                  <a:srgbClr val="000000"/>
                </a:solidFill>
                <a:latin typeface="+mn-lt"/>
                <a:ea typeface="+mn-ea"/>
                <a:cs typeface="+mn-cs"/>
              </a:defRPr>
            </a:lvl3pPr>
            <a:lvl4pPr marL="672161" marR="0" indent="0" algn="l" defTabSz="914367" rtl="0" eaLnBrk="1" fontAlgn="auto" latinLnBrk="0" hangingPunct="1">
              <a:lnSpc>
                <a:spcPct val="10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AU" dirty="0"/>
              <a:t>Session Windows</a:t>
            </a:r>
          </a:p>
        </p:txBody>
      </p:sp>
    </p:spTree>
    <p:extLst>
      <p:ext uri="{BB962C8B-B14F-4D97-AF65-F5344CB8AC3E}">
        <p14:creationId xmlns:p14="http://schemas.microsoft.com/office/powerpoint/2010/main" val="2314744138"/>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25" y="1184320"/>
            <a:ext cx="10768047" cy="3535032"/>
          </a:xfrm>
        </p:spPr>
        <p:txBody>
          <a:bodyPr/>
          <a:lstStyle/>
          <a:p>
            <a:r>
              <a:rPr lang="en-US" dirty="0"/>
              <a:t>Lab 5: Ingest and </a:t>
            </a:r>
            <a:r>
              <a:rPr lang="en-US" dirty="0" err="1"/>
              <a:t>Analyse</a:t>
            </a:r>
            <a:r>
              <a:rPr lang="en-US" dirty="0"/>
              <a:t> real-time data with Event Hubs and Stream Analytics</a:t>
            </a:r>
          </a:p>
        </p:txBody>
      </p:sp>
    </p:spTree>
    <p:custDataLst>
      <p:tags r:id="rId1"/>
    </p:custDataLst>
    <p:extLst>
      <p:ext uri="{BB962C8B-B14F-4D97-AF65-F5344CB8AC3E}">
        <p14:creationId xmlns:p14="http://schemas.microsoft.com/office/powerpoint/2010/main" val="2054304668"/>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8EC68C-4F1B-43EB-A46E-17675DF6516E}"/>
              </a:ext>
            </a:extLst>
          </p:cNvPr>
          <p:cNvSpPr>
            <a:spLocks noGrp="1"/>
          </p:cNvSpPr>
          <p:nvPr>
            <p:ph type="body" sz="quarter" idx="10"/>
          </p:nvPr>
        </p:nvSpPr>
        <p:spPr/>
        <p:txBody>
          <a:bodyPr/>
          <a:lstStyle/>
          <a:p>
            <a:r>
              <a:rPr lang="en-US" dirty="0"/>
              <a:t>Ingest and </a:t>
            </a:r>
            <a:r>
              <a:rPr lang="en-US" dirty="0" err="1"/>
              <a:t>Analyse</a:t>
            </a:r>
            <a:r>
              <a:rPr lang="en-US" dirty="0"/>
              <a:t> real-time data with Event Hubs and Stream Analytics</a:t>
            </a:r>
            <a:endParaRPr lang="en-AU" dirty="0"/>
          </a:p>
        </p:txBody>
      </p:sp>
      <p:sp>
        <p:nvSpPr>
          <p:cNvPr id="3" name="Title 2">
            <a:extLst>
              <a:ext uri="{FF2B5EF4-FFF2-40B4-BE49-F238E27FC236}">
                <a16:creationId xmlns:a16="http://schemas.microsoft.com/office/drawing/2014/main" id="{4E1AE663-CE90-4F13-A9D5-F6F6DA32F41F}"/>
              </a:ext>
            </a:extLst>
          </p:cNvPr>
          <p:cNvSpPr>
            <a:spLocks noGrp="1"/>
          </p:cNvSpPr>
          <p:nvPr>
            <p:ph type="title"/>
          </p:nvPr>
        </p:nvSpPr>
        <p:spPr/>
        <p:txBody>
          <a:bodyPr/>
          <a:lstStyle/>
          <a:p>
            <a:r>
              <a:rPr lang="en-AU" dirty="0"/>
              <a:t>Lab 5</a:t>
            </a:r>
          </a:p>
        </p:txBody>
      </p:sp>
      <p:pic>
        <p:nvPicPr>
          <p:cNvPr id="5" name="Picture 4">
            <a:extLst>
              <a:ext uri="{FF2B5EF4-FFF2-40B4-BE49-F238E27FC236}">
                <a16:creationId xmlns:a16="http://schemas.microsoft.com/office/drawing/2014/main" id="{FCC9FFAA-0FEF-42B5-8398-8E0D45DE3302}"/>
              </a:ext>
            </a:extLst>
          </p:cNvPr>
          <p:cNvPicPr>
            <a:picLocks noChangeAspect="1"/>
          </p:cNvPicPr>
          <p:nvPr/>
        </p:nvPicPr>
        <p:blipFill>
          <a:blip r:embed="rId2"/>
          <a:stretch>
            <a:fillRect/>
          </a:stretch>
        </p:blipFill>
        <p:spPr>
          <a:xfrm>
            <a:off x="1898837" y="1211429"/>
            <a:ext cx="8391211" cy="5539792"/>
          </a:xfrm>
          <a:prstGeom prst="rect">
            <a:avLst/>
          </a:prstGeom>
        </p:spPr>
      </p:pic>
    </p:spTree>
    <p:extLst>
      <p:ext uri="{BB962C8B-B14F-4D97-AF65-F5344CB8AC3E}">
        <p14:creationId xmlns:p14="http://schemas.microsoft.com/office/powerpoint/2010/main" val="286829762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26" y="1184320"/>
            <a:ext cx="10022268" cy="3535032"/>
          </a:xfrm>
        </p:spPr>
        <p:txBody>
          <a:bodyPr/>
          <a:lstStyle/>
          <a:p>
            <a:r>
              <a:rPr lang="en-US" dirty="0"/>
              <a:t>The modern data world out there</a:t>
            </a:r>
          </a:p>
        </p:txBody>
      </p:sp>
    </p:spTree>
    <p:custDataLst>
      <p:tags r:id="rId1"/>
    </p:custDataLst>
    <p:extLst>
      <p:ext uri="{BB962C8B-B14F-4D97-AF65-F5344CB8AC3E}">
        <p14:creationId xmlns:p14="http://schemas.microsoft.com/office/powerpoint/2010/main" val="3819753463"/>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4712D6-BA0E-4D59-9285-4D0A75AD2277}"/>
              </a:ext>
            </a:extLst>
          </p:cNvPr>
          <p:cNvSpPr>
            <a:spLocks noGrp="1"/>
          </p:cNvSpPr>
          <p:nvPr>
            <p:ph type="body" sz="quarter" idx="10"/>
          </p:nvPr>
        </p:nvSpPr>
        <p:spPr/>
        <p:txBody>
          <a:bodyPr/>
          <a:lstStyle/>
          <a:p>
            <a:r>
              <a:rPr lang="en-AU" dirty="0"/>
              <a:t>Lab Architecture</a:t>
            </a:r>
          </a:p>
        </p:txBody>
      </p:sp>
      <p:sp>
        <p:nvSpPr>
          <p:cNvPr id="3" name="Title 2">
            <a:extLst>
              <a:ext uri="{FF2B5EF4-FFF2-40B4-BE49-F238E27FC236}">
                <a16:creationId xmlns:a16="http://schemas.microsoft.com/office/drawing/2014/main" id="{144A65DA-2A6C-467C-AF76-F349BA96D6D5}"/>
              </a:ext>
            </a:extLst>
          </p:cNvPr>
          <p:cNvSpPr>
            <a:spLocks noGrp="1"/>
          </p:cNvSpPr>
          <p:nvPr>
            <p:ph type="title"/>
          </p:nvPr>
        </p:nvSpPr>
        <p:spPr/>
        <p:txBody>
          <a:bodyPr/>
          <a:lstStyle/>
          <a:p>
            <a:r>
              <a:rPr lang="en-AU" dirty="0"/>
              <a:t>Lab 5</a:t>
            </a:r>
          </a:p>
        </p:txBody>
      </p:sp>
      <p:pic>
        <p:nvPicPr>
          <p:cNvPr id="4" name="Picture 3">
            <a:extLst>
              <a:ext uri="{FF2B5EF4-FFF2-40B4-BE49-F238E27FC236}">
                <a16:creationId xmlns:a16="http://schemas.microsoft.com/office/drawing/2014/main" id="{B786CCD0-5FFD-43A2-A667-BC8B77EE6470}"/>
              </a:ext>
            </a:extLst>
          </p:cNvPr>
          <p:cNvPicPr>
            <a:picLocks noChangeAspect="1"/>
          </p:cNvPicPr>
          <p:nvPr/>
        </p:nvPicPr>
        <p:blipFill>
          <a:blip r:embed="rId2"/>
          <a:stretch>
            <a:fillRect/>
          </a:stretch>
        </p:blipFill>
        <p:spPr>
          <a:xfrm>
            <a:off x="1114522" y="825343"/>
            <a:ext cx="9959841" cy="5207314"/>
          </a:xfrm>
          <a:prstGeom prst="rect">
            <a:avLst/>
          </a:prstGeom>
        </p:spPr>
      </p:pic>
    </p:spTree>
    <p:extLst>
      <p:ext uri="{BB962C8B-B14F-4D97-AF65-F5344CB8AC3E}">
        <p14:creationId xmlns:p14="http://schemas.microsoft.com/office/powerpoint/2010/main" val="2671729757"/>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DA87ABF-DF36-40B2-8EF1-09BC5181908F}"/>
              </a:ext>
            </a:extLst>
          </p:cNvPr>
          <p:cNvGrpSpPr/>
          <p:nvPr/>
        </p:nvGrpSpPr>
        <p:grpSpPr>
          <a:xfrm>
            <a:off x="426425" y="3264319"/>
            <a:ext cx="5130313" cy="681654"/>
            <a:chOff x="897144" y="3772548"/>
            <a:chExt cx="7869995" cy="1045670"/>
          </a:xfrm>
          <a:solidFill>
            <a:schemeClr val="tx1"/>
          </a:solidFill>
        </p:grpSpPr>
        <p:grpSp>
          <p:nvGrpSpPr>
            <p:cNvPr id="20" name="Group 19">
              <a:extLst>
                <a:ext uri="{FF2B5EF4-FFF2-40B4-BE49-F238E27FC236}">
                  <a16:creationId xmlns:a16="http://schemas.microsoft.com/office/drawing/2014/main" id="{B35FD599-0176-4D74-BAE5-D955FBBD0E87}"/>
                </a:ext>
              </a:extLst>
            </p:cNvPr>
            <p:cNvGrpSpPr/>
            <p:nvPr userDrawn="1"/>
          </p:nvGrpSpPr>
          <p:grpSpPr>
            <a:xfrm>
              <a:off x="897144" y="3772548"/>
              <a:ext cx="1047077" cy="1045670"/>
              <a:chOff x="864491" y="3668201"/>
              <a:chExt cx="818390" cy="817172"/>
            </a:xfrm>
            <a:grpFill/>
          </p:grpSpPr>
          <p:sp>
            <p:nvSpPr>
              <p:cNvPr id="21" name="Rectangle 14">
                <a:extLst>
                  <a:ext uri="{FF2B5EF4-FFF2-40B4-BE49-F238E27FC236}">
                    <a16:creationId xmlns:a16="http://schemas.microsoft.com/office/drawing/2014/main" id="{E5CE0599-7E7A-4F49-9B44-F88B9D46CFC3}"/>
                  </a:ext>
                </a:extLst>
              </p:cNvPr>
              <p:cNvSpPr>
                <a:spLocks noChangeArrowheads="1"/>
              </p:cNvSpPr>
              <p:nvPr/>
            </p:nvSpPr>
            <p:spPr bwMode="auto">
              <a:xfrm>
                <a:off x="864491" y="3668201"/>
                <a:ext cx="389710" cy="387273"/>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258290" rtl="0" eaLnBrk="1" fontAlgn="auto" latinLnBrk="0" hangingPunct="1">
                  <a:lnSpc>
                    <a:spcPct val="100000"/>
                  </a:lnSpc>
                  <a:spcBef>
                    <a:spcPts val="0"/>
                  </a:spcBef>
                  <a:spcAft>
                    <a:spcPts val="0"/>
                  </a:spcAft>
                  <a:buClrTx/>
                  <a:buSzTx/>
                  <a:buFontTx/>
                  <a:buNone/>
                  <a:tabLst/>
                  <a:defRPr/>
                </a:pPr>
                <a:endParaRPr kumimoji="0" lang="en-US" sz="506" b="0" i="0" u="none" strike="noStrike" kern="1200" cap="none" spc="0" normalizeH="0" baseline="0" noProof="0" dirty="0">
                  <a:ln>
                    <a:noFill/>
                  </a:ln>
                  <a:solidFill>
                    <a:srgbClr val="FFFFFF"/>
                  </a:solidFill>
                  <a:effectLst/>
                  <a:uLnTx/>
                  <a:uFillTx/>
                  <a:latin typeface="Segoe UI Semilight"/>
                  <a:ea typeface="+mn-ea"/>
                  <a:cs typeface="+mn-cs"/>
                </a:endParaRPr>
              </a:p>
            </p:txBody>
          </p:sp>
          <p:sp>
            <p:nvSpPr>
              <p:cNvPr id="22" name="Rectangle 15">
                <a:extLst>
                  <a:ext uri="{FF2B5EF4-FFF2-40B4-BE49-F238E27FC236}">
                    <a16:creationId xmlns:a16="http://schemas.microsoft.com/office/drawing/2014/main" id="{6A2499A6-B630-4DCD-8CF1-8514E8B07F93}"/>
                  </a:ext>
                </a:extLst>
              </p:cNvPr>
              <p:cNvSpPr>
                <a:spLocks noChangeArrowheads="1"/>
              </p:cNvSpPr>
              <p:nvPr/>
            </p:nvSpPr>
            <p:spPr bwMode="auto">
              <a:xfrm>
                <a:off x="1294389" y="3668201"/>
                <a:ext cx="388492" cy="387273"/>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258290" rtl="0" eaLnBrk="1" fontAlgn="auto" latinLnBrk="0" hangingPunct="1">
                  <a:lnSpc>
                    <a:spcPct val="100000"/>
                  </a:lnSpc>
                  <a:spcBef>
                    <a:spcPts val="0"/>
                  </a:spcBef>
                  <a:spcAft>
                    <a:spcPts val="0"/>
                  </a:spcAft>
                  <a:buClrTx/>
                  <a:buSzTx/>
                  <a:buFontTx/>
                  <a:buNone/>
                  <a:tabLst/>
                  <a:defRPr/>
                </a:pPr>
                <a:endParaRPr kumimoji="0" lang="en-US" sz="506" b="0" i="0" u="none" strike="noStrike" kern="1200" cap="none" spc="0" normalizeH="0" baseline="0" noProof="0" dirty="0">
                  <a:ln>
                    <a:noFill/>
                  </a:ln>
                  <a:solidFill>
                    <a:srgbClr val="FFFFFF"/>
                  </a:solidFill>
                  <a:effectLst/>
                  <a:uLnTx/>
                  <a:uFillTx/>
                  <a:latin typeface="Segoe UI Semilight"/>
                  <a:ea typeface="+mn-ea"/>
                  <a:cs typeface="+mn-cs"/>
                </a:endParaRPr>
              </a:p>
            </p:txBody>
          </p:sp>
          <p:sp>
            <p:nvSpPr>
              <p:cNvPr id="23" name="Rectangle 16">
                <a:extLst>
                  <a:ext uri="{FF2B5EF4-FFF2-40B4-BE49-F238E27FC236}">
                    <a16:creationId xmlns:a16="http://schemas.microsoft.com/office/drawing/2014/main" id="{C454F7F5-0D8A-4432-9FBE-DB8FA6DCA3EE}"/>
                  </a:ext>
                </a:extLst>
              </p:cNvPr>
              <p:cNvSpPr>
                <a:spLocks noChangeArrowheads="1"/>
              </p:cNvSpPr>
              <p:nvPr/>
            </p:nvSpPr>
            <p:spPr bwMode="auto">
              <a:xfrm>
                <a:off x="864491" y="4096881"/>
                <a:ext cx="389710" cy="38849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258290" rtl="0" eaLnBrk="1" fontAlgn="auto" latinLnBrk="0" hangingPunct="1">
                  <a:lnSpc>
                    <a:spcPct val="100000"/>
                  </a:lnSpc>
                  <a:spcBef>
                    <a:spcPts val="0"/>
                  </a:spcBef>
                  <a:spcAft>
                    <a:spcPts val="0"/>
                  </a:spcAft>
                  <a:buClrTx/>
                  <a:buSzTx/>
                  <a:buFontTx/>
                  <a:buNone/>
                  <a:tabLst/>
                  <a:defRPr/>
                </a:pPr>
                <a:endParaRPr kumimoji="0" lang="en-US" sz="506" b="0" i="0" u="none" strike="noStrike" kern="1200" cap="none" spc="0" normalizeH="0" baseline="0" noProof="0" dirty="0">
                  <a:ln>
                    <a:noFill/>
                  </a:ln>
                  <a:solidFill>
                    <a:srgbClr val="FFFFFF"/>
                  </a:solidFill>
                  <a:effectLst/>
                  <a:uLnTx/>
                  <a:uFillTx/>
                  <a:latin typeface="Segoe UI Semilight"/>
                  <a:ea typeface="+mn-ea"/>
                  <a:cs typeface="+mn-cs"/>
                </a:endParaRPr>
              </a:p>
            </p:txBody>
          </p:sp>
          <p:sp>
            <p:nvSpPr>
              <p:cNvPr id="24" name="Rectangle 17">
                <a:extLst>
                  <a:ext uri="{FF2B5EF4-FFF2-40B4-BE49-F238E27FC236}">
                    <a16:creationId xmlns:a16="http://schemas.microsoft.com/office/drawing/2014/main" id="{AA59E443-F808-490B-95E2-B58B3967586D}"/>
                  </a:ext>
                </a:extLst>
              </p:cNvPr>
              <p:cNvSpPr>
                <a:spLocks noChangeArrowheads="1"/>
              </p:cNvSpPr>
              <p:nvPr/>
            </p:nvSpPr>
            <p:spPr bwMode="auto">
              <a:xfrm>
                <a:off x="1294389" y="4096881"/>
                <a:ext cx="388492" cy="38849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258290" rtl="0" eaLnBrk="1" fontAlgn="auto" latinLnBrk="0" hangingPunct="1">
                  <a:lnSpc>
                    <a:spcPct val="100000"/>
                  </a:lnSpc>
                  <a:spcBef>
                    <a:spcPts val="0"/>
                  </a:spcBef>
                  <a:spcAft>
                    <a:spcPts val="0"/>
                  </a:spcAft>
                  <a:buClrTx/>
                  <a:buSzTx/>
                  <a:buFontTx/>
                  <a:buNone/>
                  <a:tabLst/>
                  <a:defRPr/>
                </a:pPr>
                <a:endParaRPr kumimoji="0" lang="en-US" sz="506" b="0" i="0" u="none" strike="noStrike" kern="1200" cap="none" spc="0" normalizeH="0" baseline="0" noProof="0" dirty="0">
                  <a:ln>
                    <a:noFill/>
                  </a:ln>
                  <a:solidFill>
                    <a:srgbClr val="FFFFFF"/>
                  </a:solidFill>
                  <a:effectLst/>
                  <a:uLnTx/>
                  <a:uFillTx/>
                  <a:latin typeface="Segoe UI Semilight"/>
                  <a:ea typeface="+mn-ea"/>
                  <a:cs typeface="+mn-cs"/>
                </a:endParaRPr>
              </a:p>
            </p:txBody>
          </p:sp>
        </p:grpSp>
        <p:sp>
          <p:nvSpPr>
            <p:cNvPr id="32" name="Freeform: Shape 31">
              <a:extLst>
                <a:ext uri="{FF2B5EF4-FFF2-40B4-BE49-F238E27FC236}">
                  <a16:creationId xmlns:a16="http://schemas.microsoft.com/office/drawing/2014/main" id="{A07A61B2-2EDE-44FA-97C2-441A53043D61}"/>
                </a:ext>
              </a:extLst>
            </p:cNvPr>
            <p:cNvSpPr/>
            <p:nvPr/>
          </p:nvSpPr>
          <p:spPr bwMode="auto">
            <a:xfrm>
              <a:off x="5505124" y="3895517"/>
              <a:ext cx="304503" cy="687140"/>
            </a:xfrm>
            <a:custGeom>
              <a:avLst/>
              <a:gdLst/>
              <a:ahLst/>
              <a:cxnLst/>
              <a:rect l="l" t="t" r="r" b="b"/>
              <a:pathLst>
                <a:path w="304503" h="687140">
                  <a:moveTo>
                    <a:pt x="243781" y="0"/>
                  </a:moveTo>
                  <a:cubicBezTo>
                    <a:pt x="269379" y="0"/>
                    <a:pt x="289620" y="2828"/>
                    <a:pt x="304503" y="8483"/>
                  </a:cubicBezTo>
                  <a:lnTo>
                    <a:pt x="304503" y="94655"/>
                  </a:lnTo>
                  <a:cubicBezTo>
                    <a:pt x="290513" y="86618"/>
                    <a:pt x="274588" y="82600"/>
                    <a:pt x="256729" y="82600"/>
                  </a:cubicBezTo>
                  <a:cubicBezTo>
                    <a:pt x="206425" y="82600"/>
                    <a:pt x="181273" y="111026"/>
                    <a:pt x="181273" y="167878"/>
                  </a:cubicBezTo>
                  <a:lnTo>
                    <a:pt x="181273" y="229940"/>
                  </a:lnTo>
                  <a:lnTo>
                    <a:pt x="287536" y="229940"/>
                  </a:lnTo>
                  <a:lnTo>
                    <a:pt x="287536" y="311200"/>
                  </a:lnTo>
                  <a:lnTo>
                    <a:pt x="181720" y="311200"/>
                  </a:lnTo>
                  <a:lnTo>
                    <a:pt x="181720" y="687140"/>
                  </a:lnTo>
                  <a:lnTo>
                    <a:pt x="78135" y="687140"/>
                  </a:lnTo>
                  <a:lnTo>
                    <a:pt x="78135" y="311200"/>
                  </a:lnTo>
                  <a:lnTo>
                    <a:pt x="0" y="311200"/>
                  </a:lnTo>
                  <a:lnTo>
                    <a:pt x="0" y="229940"/>
                  </a:lnTo>
                  <a:lnTo>
                    <a:pt x="78135" y="229940"/>
                  </a:lnTo>
                  <a:lnTo>
                    <a:pt x="78135" y="155823"/>
                  </a:lnTo>
                  <a:cubicBezTo>
                    <a:pt x="78135" y="107603"/>
                    <a:pt x="93911" y="69577"/>
                    <a:pt x="125463" y="41746"/>
                  </a:cubicBezTo>
                  <a:cubicBezTo>
                    <a:pt x="157014" y="13916"/>
                    <a:pt x="196454" y="0"/>
                    <a:pt x="243781" y="0"/>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31" name="Freeform: Shape 30">
              <a:extLst>
                <a:ext uri="{FF2B5EF4-FFF2-40B4-BE49-F238E27FC236}">
                  <a16:creationId xmlns:a16="http://schemas.microsoft.com/office/drawing/2014/main" id="{0A396B80-1F29-48A4-B227-71632BC2AA20}"/>
                </a:ext>
              </a:extLst>
            </p:cNvPr>
            <p:cNvSpPr/>
            <p:nvPr/>
          </p:nvSpPr>
          <p:spPr bwMode="auto">
            <a:xfrm>
              <a:off x="3084286" y="3911591"/>
              <a:ext cx="124569" cy="117872"/>
            </a:xfrm>
            <a:custGeom>
              <a:avLst/>
              <a:gdLst/>
              <a:ahLst/>
              <a:cxnLst/>
              <a:rect l="l" t="t" r="r" b="b"/>
              <a:pathLst>
                <a:path w="124569" h="117872">
                  <a:moveTo>
                    <a:pt x="61615" y="0"/>
                  </a:moveTo>
                  <a:cubicBezTo>
                    <a:pt x="79177" y="0"/>
                    <a:pt x="94060" y="5655"/>
                    <a:pt x="106263" y="16966"/>
                  </a:cubicBezTo>
                  <a:cubicBezTo>
                    <a:pt x="118467" y="28277"/>
                    <a:pt x="124569" y="42416"/>
                    <a:pt x="124569" y="59382"/>
                  </a:cubicBezTo>
                  <a:cubicBezTo>
                    <a:pt x="124569" y="75455"/>
                    <a:pt x="118467" y="89222"/>
                    <a:pt x="106263" y="100682"/>
                  </a:cubicBezTo>
                  <a:cubicBezTo>
                    <a:pt x="94060" y="112142"/>
                    <a:pt x="79177" y="117872"/>
                    <a:pt x="61615" y="117872"/>
                  </a:cubicBezTo>
                  <a:cubicBezTo>
                    <a:pt x="44649" y="117872"/>
                    <a:pt x="30138" y="112365"/>
                    <a:pt x="18083" y="101352"/>
                  </a:cubicBezTo>
                  <a:cubicBezTo>
                    <a:pt x="6028" y="90338"/>
                    <a:pt x="0" y="76348"/>
                    <a:pt x="0" y="59382"/>
                  </a:cubicBezTo>
                  <a:cubicBezTo>
                    <a:pt x="0" y="42416"/>
                    <a:pt x="6028" y="28277"/>
                    <a:pt x="18083" y="16966"/>
                  </a:cubicBezTo>
                  <a:cubicBezTo>
                    <a:pt x="30138" y="5655"/>
                    <a:pt x="44649" y="0"/>
                    <a:pt x="61615" y="0"/>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30" name="Freeform: Shape 29">
              <a:extLst>
                <a:ext uri="{FF2B5EF4-FFF2-40B4-BE49-F238E27FC236}">
                  <a16:creationId xmlns:a16="http://schemas.microsoft.com/office/drawing/2014/main" id="{A0AEF89B-D3D2-4415-A71B-3AD7FAB15B5F}"/>
                </a:ext>
              </a:extLst>
            </p:cNvPr>
            <p:cNvSpPr/>
            <p:nvPr/>
          </p:nvSpPr>
          <p:spPr bwMode="auto">
            <a:xfrm>
              <a:off x="2257546" y="3942398"/>
              <a:ext cx="687586" cy="640259"/>
            </a:xfrm>
            <a:custGeom>
              <a:avLst/>
              <a:gdLst/>
              <a:ahLst/>
              <a:cxnLst/>
              <a:rect l="l" t="t" r="r" b="b"/>
              <a:pathLst>
                <a:path w="687586" h="640259">
                  <a:moveTo>
                    <a:pt x="0" y="0"/>
                  </a:moveTo>
                  <a:lnTo>
                    <a:pt x="149572" y="0"/>
                  </a:lnTo>
                  <a:lnTo>
                    <a:pt x="317897" y="426393"/>
                  </a:lnTo>
                  <a:cubicBezTo>
                    <a:pt x="330696" y="459135"/>
                    <a:pt x="339030" y="483543"/>
                    <a:pt x="342900" y="499616"/>
                  </a:cubicBezTo>
                  <a:lnTo>
                    <a:pt x="345132" y="499616"/>
                  </a:lnTo>
                  <a:cubicBezTo>
                    <a:pt x="356146" y="465981"/>
                    <a:pt x="365075" y="440978"/>
                    <a:pt x="371921" y="424607"/>
                  </a:cubicBezTo>
                  <a:lnTo>
                    <a:pt x="543371" y="0"/>
                  </a:lnTo>
                  <a:lnTo>
                    <a:pt x="687586" y="0"/>
                  </a:lnTo>
                  <a:lnTo>
                    <a:pt x="687586" y="640259"/>
                  </a:lnTo>
                  <a:lnTo>
                    <a:pt x="582216" y="640259"/>
                  </a:lnTo>
                  <a:lnTo>
                    <a:pt x="582216" y="225921"/>
                  </a:lnTo>
                  <a:cubicBezTo>
                    <a:pt x="582216" y="191988"/>
                    <a:pt x="584299" y="150465"/>
                    <a:pt x="588466" y="101352"/>
                  </a:cubicBezTo>
                  <a:lnTo>
                    <a:pt x="586680" y="101352"/>
                  </a:lnTo>
                  <a:cubicBezTo>
                    <a:pt x="580132" y="129332"/>
                    <a:pt x="574328" y="149423"/>
                    <a:pt x="569268" y="161627"/>
                  </a:cubicBezTo>
                  <a:lnTo>
                    <a:pt x="378172" y="640259"/>
                  </a:lnTo>
                  <a:lnTo>
                    <a:pt x="304949" y="640259"/>
                  </a:lnTo>
                  <a:lnTo>
                    <a:pt x="113407" y="165199"/>
                  </a:lnTo>
                  <a:cubicBezTo>
                    <a:pt x="108049" y="151209"/>
                    <a:pt x="102394" y="129927"/>
                    <a:pt x="96441" y="101352"/>
                  </a:cubicBezTo>
                  <a:lnTo>
                    <a:pt x="94655" y="101352"/>
                  </a:lnTo>
                  <a:cubicBezTo>
                    <a:pt x="97036" y="126950"/>
                    <a:pt x="98226" y="168771"/>
                    <a:pt x="98226" y="226814"/>
                  </a:cubicBezTo>
                  <a:lnTo>
                    <a:pt x="98226" y="640259"/>
                  </a:lnTo>
                  <a:lnTo>
                    <a:pt x="0" y="640259"/>
                  </a:lnTo>
                  <a:lnTo>
                    <a:pt x="0" y="0"/>
                  </a:ln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29" name="Freeform: Shape 28">
              <a:extLst>
                <a:ext uri="{FF2B5EF4-FFF2-40B4-BE49-F238E27FC236}">
                  <a16:creationId xmlns:a16="http://schemas.microsoft.com/office/drawing/2014/main" id="{891AC9B3-B14C-48DA-90D6-5D7991A39A4F}"/>
                </a:ext>
              </a:extLst>
            </p:cNvPr>
            <p:cNvSpPr/>
            <p:nvPr/>
          </p:nvSpPr>
          <p:spPr bwMode="auto">
            <a:xfrm>
              <a:off x="6415209" y="3942398"/>
              <a:ext cx="597396" cy="640259"/>
            </a:xfrm>
            <a:custGeom>
              <a:avLst/>
              <a:gdLst/>
              <a:ahLst/>
              <a:cxnLst/>
              <a:rect l="l" t="t" r="r" b="b"/>
              <a:pathLst>
                <a:path w="597396" h="640259">
                  <a:moveTo>
                    <a:pt x="239762" y="0"/>
                  </a:moveTo>
                  <a:lnTo>
                    <a:pt x="359420" y="0"/>
                  </a:lnTo>
                  <a:lnTo>
                    <a:pt x="597396" y="640259"/>
                  </a:lnTo>
                  <a:lnTo>
                    <a:pt x="480863" y="640259"/>
                  </a:lnTo>
                  <a:lnTo>
                    <a:pt x="423267" y="477292"/>
                  </a:lnTo>
                  <a:lnTo>
                    <a:pt x="171450" y="477292"/>
                  </a:lnTo>
                  <a:lnTo>
                    <a:pt x="116086" y="640259"/>
                  </a:lnTo>
                  <a:lnTo>
                    <a:pt x="0" y="640259"/>
                  </a:lnTo>
                  <a:lnTo>
                    <a:pt x="239762" y="0"/>
                  </a:lnTo>
                  <a:close/>
                  <a:moveTo>
                    <a:pt x="296019" y="95101"/>
                  </a:moveTo>
                  <a:cubicBezTo>
                    <a:pt x="293340" y="112068"/>
                    <a:pt x="290363" y="125462"/>
                    <a:pt x="287089" y="135285"/>
                  </a:cubicBezTo>
                  <a:lnTo>
                    <a:pt x="199132" y="390674"/>
                  </a:lnTo>
                  <a:lnTo>
                    <a:pt x="395138" y="390674"/>
                  </a:lnTo>
                  <a:lnTo>
                    <a:pt x="306288" y="135285"/>
                  </a:lnTo>
                  <a:cubicBezTo>
                    <a:pt x="303609" y="126950"/>
                    <a:pt x="300781" y="113556"/>
                    <a:pt x="297805" y="95101"/>
                  </a:cubicBezTo>
                  <a:lnTo>
                    <a:pt x="296019" y="95101"/>
                  </a:ln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28" name="Freeform: Shape 27">
              <a:extLst>
                <a:ext uri="{FF2B5EF4-FFF2-40B4-BE49-F238E27FC236}">
                  <a16:creationId xmlns:a16="http://schemas.microsoft.com/office/drawing/2014/main" id="{C8A3A0A7-F45C-49C6-A6C2-0D92577F8693}"/>
                </a:ext>
              </a:extLst>
            </p:cNvPr>
            <p:cNvSpPr/>
            <p:nvPr/>
          </p:nvSpPr>
          <p:spPr bwMode="auto">
            <a:xfrm>
              <a:off x="5836267" y="3990172"/>
              <a:ext cx="289322" cy="602754"/>
            </a:xfrm>
            <a:custGeom>
              <a:avLst/>
              <a:gdLst/>
              <a:ahLst/>
              <a:cxnLst/>
              <a:rect l="l" t="t" r="r" b="b"/>
              <a:pathLst>
                <a:path w="289322" h="602754">
                  <a:moveTo>
                    <a:pt x="179933" y="0"/>
                  </a:moveTo>
                  <a:lnTo>
                    <a:pt x="179933" y="135285"/>
                  </a:lnTo>
                  <a:lnTo>
                    <a:pt x="289322" y="135285"/>
                  </a:lnTo>
                  <a:lnTo>
                    <a:pt x="289322" y="216545"/>
                  </a:lnTo>
                  <a:lnTo>
                    <a:pt x="179933" y="216545"/>
                  </a:lnTo>
                  <a:lnTo>
                    <a:pt x="179933" y="445145"/>
                  </a:lnTo>
                  <a:cubicBezTo>
                    <a:pt x="179933" y="472232"/>
                    <a:pt x="184845" y="491579"/>
                    <a:pt x="194667" y="503188"/>
                  </a:cubicBezTo>
                  <a:cubicBezTo>
                    <a:pt x="204490" y="514796"/>
                    <a:pt x="220861" y="520601"/>
                    <a:pt x="243781" y="520601"/>
                  </a:cubicBezTo>
                  <a:cubicBezTo>
                    <a:pt x="261342" y="520601"/>
                    <a:pt x="276523" y="515541"/>
                    <a:pt x="289322" y="505420"/>
                  </a:cubicBezTo>
                  <a:lnTo>
                    <a:pt x="289322" y="587573"/>
                  </a:lnTo>
                  <a:cubicBezTo>
                    <a:pt x="269081" y="597694"/>
                    <a:pt x="242441" y="602754"/>
                    <a:pt x="209401" y="602754"/>
                  </a:cubicBezTo>
                  <a:cubicBezTo>
                    <a:pt x="120700" y="602754"/>
                    <a:pt x="76349" y="560189"/>
                    <a:pt x="76349" y="475059"/>
                  </a:cubicBezTo>
                  <a:lnTo>
                    <a:pt x="76349" y="216545"/>
                  </a:lnTo>
                  <a:lnTo>
                    <a:pt x="0" y="216545"/>
                  </a:lnTo>
                  <a:lnTo>
                    <a:pt x="0" y="135285"/>
                  </a:lnTo>
                  <a:lnTo>
                    <a:pt x="76349" y="135285"/>
                  </a:lnTo>
                  <a:lnTo>
                    <a:pt x="76349" y="29468"/>
                  </a:lnTo>
                  <a:lnTo>
                    <a:pt x="179933" y="0"/>
                  </a:ln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27" name="Freeform: Shape 26">
              <a:extLst>
                <a:ext uri="{FF2B5EF4-FFF2-40B4-BE49-F238E27FC236}">
                  <a16:creationId xmlns:a16="http://schemas.microsoft.com/office/drawing/2014/main" id="{3084D463-30B2-4F3A-90F7-BC1F6D988FFE}"/>
                </a:ext>
              </a:extLst>
            </p:cNvPr>
            <p:cNvSpPr/>
            <p:nvPr/>
          </p:nvSpPr>
          <p:spPr bwMode="auto">
            <a:xfrm>
              <a:off x="3302319" y="4114741"/>
              <a:ext cx="357188" cy="478631"/>
            </a:xfrm>
            <a:custGeom>
              <a:avLst/>
              <a:gdLst/>
              <a:ahLst/>
              <a:cxnLst/>
              <a:rect l="l" t="t" r="r" b="b"/>
              <a:pathLst>
                <a:path w="357188" h="478631">
                  <a:moveTo>
                    <a:pt x="246906" y="0"/>
                  </a:moveTo>
                  <a:cubicBezTo>
                    <a:pt x="288578" y="0"/>
                    <a:pt x="325339" y="7293"/>
                    <a:pt x="357188" y="21878"/>
                  </a:cubicBezTo>
                  <a:lnTo>
                    <a:pt x="357188" y="118318"/>
                  </a:lnTo>
                  <a:cubicBezTo>
                    <a:pt x="325339" y="94506"/>
                    <a:pt x="291406" y="82600"/>
                    <a:pt x="255390" y="82600"/>
                  </a:cubicBezTo>
                  <a:cubicBezTo>
                    <a:pt x="211634" y="82600"/>
                    <a:pt x="175766" y="97408"/>
                    <a:pt x="147787" y="127025"/>
                  </a:cubicBezTo>
                  <a:cubicBezTo>
                    <a:pt x="119807" y="156642"/>
                    <a:pt x="105817" y="195411"/>
                    <a:pt x="105817" y="243334"/>
                  </a:cubicBezTo>
                  <a:cubicBezTo>
                    <a:pt x="105817" y="290661"/>
                    <a:pt x="118988" y="328017"/>
                    <a:pt x="145331" y="355402"/>
                  </a:cubicBezTo>
                  <a:cubicBezTo>
                    <a:pt x="171674" y="382786"/>
                    <a:pt x="207020" y="396478"/>
                    <a:pt x="251371" y="396478"/>
                  </a:cubicBezTo>
                  <a:cubicBezTo>
                    <a:pt x="288578" y="396478"/>
                    <a:pt x="323702" y="383233"/>
                    <a:pt x="356741" y="356741"/>
                  </a:cubicBezTo>
                  <a:lnTo>
                    <a:pt x="356741" y="446931"/>
                  </a:lnTo>
                  <a:cubicBezTo>
                    <a:pt x="320130" y="468065"/>
                    <a:pt x="276821" y="478631"/>
                    <a:pt x="226815" y="478631"/>
                  </a:cubicBezTo>
                  <a:cubicBezTo>
                    <a:pt x="158949" y="478631"/>
                    <a:pt x="104180" y="457423"/>
                    <a:pt x="62508" y="415007"/>
                  </a:cubicBezTo>
                  <a:cubicBezTo>
                    <a:pt x="20836" y="372591"/>
                    <a:pt x="0" y="317599"/>
                    <a:pt x="0" y="250031"/>
                  </a:cubicBezTo>
                  <a:cubicBezTo>
                    <a:pt x="0" y="174724"/>
                    <a:pt x="22399" y="114226"/>
                    <a:pt x="67196" y="68535"/>
                  </a:cubicBezTo>
                  <a:cubicBezTo>
                    <a:pt x="111994" y="22845"/>
                    <a:pt x="171897" y="0"/>
                    <a:pt x="246906" y="0"/>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26" name="Freeform: Shape 25">
              <a:extLst>
                <a:ext uri="{FF2B5EF4-FFF2-40B4-BE49-F238E27FC236}">
                  <a16:creationId xmlns:a16="http://schemas.microsoft.com/office/drawing/2014/main" id="{FBBBFD23-080B-4409-A84C-A1E98C2B4337}"/>
                </a:ext>
              </a:extLst>
            </p:cNvPr>
            <p:cNvSpPr/>
            <p:nvPr/>
          </p:nvSpPr>
          <p:spPr bwMode="auto">
            <a:xfrm>
              <a:off x="4064319" y="4114741"/>
              <a:ext cx="470148" cy="478631"/>
            </a:xfrm>
            <a:custGeom>
              <a:avLst/>
              <a:gdLst/>
              <a:ahLst/>
              <a:cxnLst/>
              <a:rect l="l" t="t" r="r" b="b"/>
              <a:pathLst>
                <a:path w="470148" h="478631">
                  <a:moveTo>
                    <a:pt x="243334" y="0"/>
                  </a:moveTo>
                  <a:cubicBezTo>
                    <a:pt x="314772" y="0"/>
                    <a:pt x="370434" y="20985"/>
                    <a:pt x="410320" y="62954"/>
                  </a:cubicBezTo>
                  <a:cubicBezTo>
                    <a:pt x="450205" y="104924"/>
                    <a:pt x="470148" y="163116"/>
                    <a:pt x="470148" y="237530"/>
                  </a:cubicBezTo>
                  <a:cubicBezTo>
                    <a:pt x="470148" y="310456"/>
                    <a:pt x="448643" y="368871"/>
                    <a:pt x="405631" y="412775"/>
                  </a:cubicBezTo>
                  <a:cubicBezTo>
                    <a:pt x="362620" y="456679"/>
                    <a:pt x="304800" y="478631"/>
                    <a:pt x="232172" y="478631"/>
                  </a:cubicBezTo>
                  <a:cubicBezTo>
                    <a:pt x="161628" y="478631"/>
                    <a:pt x="105296" y="457275"/>
                    <a:pt x="63178" y="414561"/>
                  </a:cubicBezTo>
                  <a:cubicBezTo>
                    <a:pt x="21060" y="371847"/>
                    <a:pt x="0" y="315218"/>
                    <a:pt x="0" y="244674"/>
                  </a:cubicBezTo>
                  <a:cubicBezTo>
                    <a:pt x="0" y="167878"/>
                    <a:pt x="21953" y="107900"/>
                    <a:pt x="65857" y="64740"/>
                  </a:cubicBezTo>
                  <a:cubicBezTo>
                    <a:pt x="109761" y="21580"/>
                    <a:pt x="168920" y="0"/>
                    <a:pt x="243334" y="0"/>
                  </a:cubicBezTo>
                  <a:close/>
                  <a:moveTo>
                    <a:pt x="237084" y="82600"/>
                  </a:moveTo>
                  <a:cubicBezTo>
                    <a:pt x="196602" y="82600"/>
                    <a:pt x="164604" y="96738"/>
                    <a:pt x="141089" y="125016"/>
                  </a:cubicBezTo>
                  <a:cubicBezTo>
                    <a:pt x="117575" y="153293"/>
                    <a:pt x="105817" y="192286"/>
                    <a:pt x="105817" y="241995"/>
                  </a:cubicBezTo>
                  <a:cubicBezTo>
                    <a:pt x="105817" y="289917"/>
                    <a:pt x="117723" y="327645"/>
                    <a:pt x="141536" y="355178"/>
                  </a:cubicBezTo>
                  <a:cubicBezTo>
                    <a:pt x="165348" y="382712"/>
                    <a:pt x="197198" y="396478"/>
                    <a:pt x="237084" y="396478"/>
                  </a:cubicBezTo>
                  <a:cubicBezTo>
                    <a:pt x="277863" y="396478"/>
                    <a:pt x="309191" y="382935"/>
                    <a:pt x="331068" y="355848"/>
                  </a:cubicBezTo>
                  <a:cubicBezTo>
                    <a:pt x="352946" y="328761"/>
                    <a:pt x="363885" y="290215"/>
                    <a:pt x="363885" y="240209"/>
                  </a:cubicBezTo>
                  <a:cubicBezTo>
                    <a:pt x="363885" y="189905"/>
                    <a:pt x="352946" y="151061"/>
                    <a:pt x="331068" y="123676"/>
                  </a:cubicBezTo>
                  <a:cubicBezTo>
                    <a:pt x="309191" y="96292"/>
                    <a:pt x="277863" y="82600"/>
                    <a:pt x="237084" y="82600"/>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25" name="Freeform: Shape 24">
              <a:extLst>
                <a:ext uri="{FF2B5EF4-FFF2-40B4-BE49-F238E27FC236}">
                  <a16:creationId xmlns:a16="http://schemas.microsoft.com/office/drawing/2014/main" id="{59B182CA-DB4E-46E9-8CC1-B66A4A280B3B}"/>
                </a:ext>
              </a:extLst>
            </p:cNvPr>
            <p:cNvSpPr/>
            <p:nvPr/>
          </p:nvSpPr>
          <p:spPr bwMode="auto">
            <a:xfrm>
              <a:off x="4608137" y="4114741"/>
              <a:ext cx="324595" cy="478631"/>
            </a:xfrm>
            <a:custGeom>
              <a:avLst/>
              <a:gdLst/>
              <a:ahLst/>
              <a:cxnLst/>
              <a:rect l="l" t="t" r="r" b="b"/>
              <a:pathLst>
                <a:path w="324595" h="478631">
                  <a:moveTo>
                    <a:pt x="187077" y="0"/>
                  </a:moveTo>
                  <a:cubicBezTo>
                    <a:pt x="229345" y="0"/>
                    <a:pt x="267147" y="6400"/>
                    <a:pt x="300484" y="19199"/>
                  </a:cubicBezTo>
                  <a:lnTo>
                    <a:pt x="300484" y="109835"/>
                  </a:lnTo>
                  <a:cubicBezTo>
                    <a:pt x="268337" y="87809"/>
                    <a:pt x="231428" y="76795"/>
                    <a:pt x="189756" y="76795"/>
                  </a:cubicBezTo>
                  <a:cubicBezTo>
                    <a:pt x="176659" y="76795"/>
                    <a:pt x="164828" y="78135"/>
                    <a:pt x="154261" y="80814"/>
                  </a:cubicBezTo>
                  <a:cubicBezTo>
                    <a:pt x="143694" y="83493"/>
                    <a:pt x="134690" y="87213"/>
                    <a:pt x="127248" y="91976"/>
                  </a:cubicBezTo>
                  <a:cubicBezTo>
                    <a:pt x="119807" y="96738"/>
                    <a:pt x="114003" y="102468"/>
                    <a:pt x="109836" y="109166"/>
                  </a:cubicBezTo>
                  <a:cubicBezTo>
                    <a:pt x="105668" y="115863"/>
                    <a:pt x="103585" y="123230"/>
                    <a:pt x="103585" y="131267"/>
                  </a:cubicBezTo>
                  <a:cubicBezTo>
                    <a:pt x="103585" y="141089"/>
                    <a:pt x="105668" y="149424"/>
                    <a:pt x="109836" y="156270"/>
                  </a:cubicBezTo>
                  <a:cubicBezTo>
                    <a:pt x="114003" y="163116"/>
                    <a:pt x="120179" y="169143"/>
                    <a:pt x="128365" y="174352"/>
                  </a:cubicBezTo>
                  <a:cubicBezTo>
                    <a:pt x="136550" y="179561"/>
                    <a:pt x="146373" y="184324"/>
                    <a:pt x="157833" y="188640"/>
                  </a:cubicBezTo>
                  <a:cubicBezTo>
                    <a:pt x="169292" y="192956"/>
                    <a:pt x="182464" y="197644"/>
                    <a:pt x="197346" y="202704"/>
                  </a:cubicBezTo>
                  <a:cubicBezTo>
                    <a:pt x="216992" y="210741"/>
                    <a:pt x="234628" y="218926"/>
                    <a:pt x="250255" y="227261"/>
                  </a:cubicBezTo>
                  <a:cubicBezTo>
                    <a:pt x="265882" y="235595"/>
                    <a:pt x="279202" y="245046"/>
                    <a:pt x="290215" y="255612"/>
                  </a:cubicBezTo>
                  <a:cubicBezTo>
                    <a:pt x="301229" y="266179"/>
                    <a:pt x="309712" y="278383"/>
                    <a:pt x="315665" y="292224"/>
                  </a:cubicBezTo>
                  <a:cubicBezTo>
                    <a:pt x="321618" y="306065"/>
                    <a:pt x="324595" y="322511"/>
                    <a:pt x="324595" y="341561"/>
                  </a:cubicBezTo>
                  <a:cubicBezTo>
                    <a:pt x="324595" y="364778"/>
                    <a:pt x="319237" y="385018"/>
                    <a:pt x="308521" y="402283"/>
                  </a:cubicBezTo>
                  <a:cubicBezTo>
                    <a:pt x="297805" y="419547"/>
                    <a:pt x="283518" y="433834"/>
                    <a:pt x="265659" y="445145"/>
                  </a:cubicBezTo>
                  <a:cubicBezTo>
                    <a:pt x="247799" y="456456"/>
                    <a:pt x="227187" y="464865"/>
                    <a:pt x="203820" y="470371"/>
                  </a:cubicBezTo>
                  <a:cubicBezTo>
                    <a:pt x="180454" y="475878"/>
                    <a:pt x="155823" y="478631"/>
                    <a:pt x="129927" y="478631"/>
                  </a:cubicBezTo>
                  <a:cubicBezTo>
                    <a:pt x="79921" y="478631"/>
                    <a:pt x="36612" y="470297"/>
                    <a:pt x="0" y="453628"/>
                  </a:cubicBezTo>
                  <a:lnTo>
                    <a:pt x="0" y="357634"/>
                  </a:lnTo>
                  <a:cubicBezTo>
                    <a:pt x="38696" y="387102"/>
                    <a:pt x="81409" y="401836"/>
                    <a:pt x="128141" y="401836"/>
                  </a:cubicBezTo>
                  <a:cubicBezTo>
                    <a:pt x="190649" y="401836"/>
                    <a:pt x="221903" y="383381"/>
                    <a:pt x="221903" y="346472"/>
                  </a:cubicBezTo>
                  <a:cubicBezTo>
                    <a:pt x="221903" y="336054"/>
                    <a:pt x="219224" y="327199"/>
                    <a:pt x="213866" y="319906"/>
                  </a:cubicBezTo>
                  <a:cubicBezTo>
                    <a:pt x="208509" y="312614"/>
                    <a:pt x="201290" y="306140"/>
                    <a:pt x="192212" y="300484"/>
                  </a:cubicBezTo>
                  <a:cubicBezTo>
                    <a:pt x="183133" y="294829"/>
                    <a:pt x="172418" y="289768"/>
                    <a:pt x="160065" y="285304"/>
                  </a:cubicBezTo>
                  <a:cubicBezTo>
                    <a:pt x="147712" y="280839"/>
                    <a:pt x="133946" y="275779"/>
                    <a:pt x="118765" y="270123"/>
                  </a:cubicBezTo>
                  <a:cubicBezTo>
                    <a:pt x="100013" y="262682"/>
                    <a:pt x="83121" y="254794"/>
                    <a:pt x="68089" y="246459"/>
                  </a:cubicBezTo>
                  <a:cubicBezTo>
                    <a:pt x="53058" y="238125"/>
                    <a:pt x="40556" y="228675"/>
                    <a:pt x="30585" y="218108"/>
                  </a:cubicBezTo>
                  <a:cubicBezTo>
                    <a:pt x="20613" y="207541"/>
                    <a:pt x="13097" y="195560"/>
                    <a:pt x="8037" y="182166"/>
                  </a:cubicBezTo>
                  <a:cubicBezTo>
                    <a:pt x="2977" y="168771"/>
                    <a:pt x="447" y="153144"/>
                    <a:pt x="447" y="135285"/>
                  </a:cubicBezTo>
                  <a:cubicBezTo>
                    <a:pt x="447" y="113258"/>
                    <a:pt x="5656" y="93836"/>
                    <a:pt x="16074" y="77019"/>
                  </a:cubicBezTo>
                  <a:cubicBezTo>
                    <a:pt x="26492" y="60201"/>
                    <a:pt x="40482" y="46062"/>
                    <a:pt x="58043" y="34603"/>
                  </a:cubicBezTo>
                  <a:cubicBezTo>
                    <a:pt x="75605" y="23143"/>
                    <a:pt x="95548" y="14511"/>
                    <a:pt x="117872" y="8706"/>
                  </a:cubicBezTo>
                  <a:cubicBezTo>
                    <a:pt x="140196" y="2902"/>
                    <a:pt x="163265" y="0"/>
                    <a:pt x="187077" y="0"/>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9" name="Freeform: Shape 18">
              <a:extLst>
                <a:ext uri="{FF2B5EF4-FFF2-40B4-BE49-F238E27FC236}">
                  <a16:creationId xmlns:a16="http://schemas.microsoft.com/office/drawing/2014/main" id="{06450CDE-4282-45D4-92D2-C53F46A22F31}"/>
                </a:ext>
              </a:extLst>
            </p:cNvPr>
            <p:cNvSpPr/>
            <p:nvPr/>
          </p:nvSpPr>
          <p:spPr bwMode="auto">
            <a:xfrm>
              <a:off x="4997769" y="4114741"/>
              <a:ext cx="470148" cy="478631"/>
            </a:xfrm>
            <a:custGeom>
              <a:avLst/>
              <a:gdLst/>
              <a:ahLst/>
              <a:cxnLst/>
              <a:rect l="l" t="t" r="r" b="b"/>
              <a:pathLst>
                <a:path w="470148" h="478631">
                  <a:moveTo>
                    <a:pt x="243334" y="0"/>
                  </a:moveTo>
                  <a:cubicBezTo>
                    <a:pt x="314772" y="0"/>
                    <a:pt x="370434" y="20985"/>
                    <a:pt x="410320" y="62954"/>
                  </a:cubicBezTo>
                  <a:cubicBezTo>
                    <a:pt x="450205" y="104924"/>
                    <a:pt x="470148" y="163116"/>
                    <a:pt x="470148" y="237530"/>
                  </a:cubicBezTo>
                  <a:cubicBezTo>
                    <a:pt x="470148" y="310456"/>
                    <a:pt x="448643" y="368871"/>
                    <a:pt x="405631" y="412775"/>
                  </a:cubicBezTo>
                  <a:cubicBezTo>
                    <a:pt x="362620" y="456679"/>
                    <a:pt x="304800" y="478631"/>
                    <a:pt x="232172" y="478631"/>
                  </a:cubicBezTo>
                  <a:cubicBezTo>
                    <a:pt x="161628" y="478631"/>
                    <a:pt x="105296" y="457275"/>
                    <a:pt x="63178" y="414561"/>
                  </a:cubicBezTo>
                  <a:cubicBezTo>
                    <a:pt x="21060" y="371847"/>
                    <a:pt x="0" y="315218"/>
                    <a:pt x="0" y="244674"/>
                  </a:cubicBezTo>
                  <a:cubicBezTo>
                    <a:pt x="0" y="167878"/>
                    <a:pt x="21953" y="107900"/>
                    <a:pt x="65857" y="64740"/>
                  </a:cubicBezTo>
                  <a:cubicBezTo>
                    <a:pt x="109761" y="21580"/>
                    <a:pt x="168920" y="0"/>
                    <a:pt x="243334" y="0"/>
                  </a:cubicBezTo>
                  <a:close/>
                  <a:moveTo>
                    <a:pt x="237084" y="82600"/>
                  </a:moveTo>
                  <a:cubicBezTo>
                    <a:pt x="196602" y="82600"/>
                    <a:pt x="164604" y="96738"/>
                    <a:pt x="141089" y="125016"/>
                  </a:cubicBezTo>
                  <a:cubicBezTo>
                    <a:pt x="117575" y="153293"/>
                    <a:pt x="105817" y="192286"/>
                    <a:pt x="105817" y="241995"/>
                  </a:cubicBezTo>
                  <a:cubicBezTo>
                    <a:pt x="105817" y="289917"/>
                    <a:pt x="117723" y="327645"/>
                    <a:pt x="141536" y="355178"/>
                  </a:cubicBezTo>
                  <a:cubicBezTo>
                    <a:pt x="165348" y="382712"/>
                    <a:pt x="197198" y="396478"/>
                    <a:pt x="237084" y="396478"/>
                  </a:cubicBezTo>
                  <a:cubicBezTo>
                    <a:pt x="277863" y="396478"/>
                    <a:pt x="309191" y="382935"/>
                    <a:pt x="331069" y="355848"/>
                  </a:cubicBezTo>
                  <a:cubicBezTo>
                    <a:pt x="352946" y="328761"/>
                    <a:pt x="363885" y="290215"/>
                    <a:pt x="363885" y="240209"/>
                  </a:cubicBezTo>
                  <a:cubicBezTo>
                    <a:pt x="363885" y="189905"/>
                    <a:pt x="352946" y="151061"/>
                    <a:pt x="331069" y="123676"/>
                  </a:cubicBezTo>
                  <a:cubicBezTo>
                    <a:pt x="309191" y="96292"/>
                    <a:pt x="277863" y="82600"/>
                    <a:pt x="237084" y="82600"/>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8" name="Freeform: Shape 17">
              <a:extLst>
                <a:ext uri="{FF2B5EF4-FFF2-40B4-BE49-F238E27FC236}">
                  <a16:creationId xmlns:a16="http://schemas.microsoft.com/office/drawing/2014/main" id="{66AC3AE9-A0B1-47D8-9F31-7BBB0CA4AE98}"/>
                </a:ext>
              </a:extLst>
            </p:cNvPr>
            <p:cNvSpPr/>
            <p:nvPr/>
          </p:nvSpPr>
          <p:spPr bwMode="auto">
            <a:xfrm>
              <a:off x="8350570" y="4114741"/>
              <a:ext cx="416569" cy="478631"/>
            </a:xfrm>
            <a:custGeom>
              <a:avLst/>
              <a:gdLst/>
              <a:ahLst/>
              <a:cxnLst/>
              <a:rect l="l" t="t" r="r" b="b"/>
              <a:pathLst>
                <a:path w="416569" h="478631">
                  <a:moveTo>
                    <a:pt x="220116" y="0"/>
                  </a:moveTo>
                  <a:cubicBezTo>
                    <a:pt x="282624" y="0"/>
                    <a:pt x="330993" y="20092"/>
                    <a:pt x="365224" y="60275"/>
                  </a:cubicBezTo>
                  <a:cubicBezTo>
                    <a:pt x="399454" y="100459"/>
                    <a:pt x="416569" y="156270"/>
                    <a:pt x="416569" y="227707"/>
                  </a:cubicBezTo>
                  <a:lnTo>
                    <a:pt x="416569" y="267444"/>
                  </a:lnTo>
                  <a:lnTo>
                    <a:pt x="104923" y="267444"/>
                  </a:lnTo>
                  <a:cubicBezTo>
                    <a:pt x="106114" y="309711"/>
                    <a:pt x="119136" y="342305"/>
                    <a:pt x="143990" y="365224"/>
                  </a:cubicBezTo>
                  <a:cubicBezTo>
                    <a:pt x="168845" y="388144"/>
                    <a:pt x="203001" y="399604"/>
                    <a:pt x="246458" y="399604"/>
                  </a:cubicBezTo>
                  <a:cubicBezTo>
                    <a:pt x="295274" y="399604"/>
                    <a:pt x="340072" y="385018"/>
                    <a:pt x="380850" y="355848"/>
                  </a:cubicBezTo>
                  <a:lnTo>
                    <a:pt x="380850" y="439341"/>
                  </a:lnTo>
                  <a:cubicBezTo>
                    <a:pt x="339178" y="465534"/>
                    <a:pt x="284112" y="478631"/>
                    <a:pt x="215651" y="478631"/>
                  </a:cubicBezTo>
                  <a:cubicBezTo>
                    <a:pt x="148381" y="478631"/>
                    <a:pt x="95622" y="457870"/>
                    <a:pt x="57372" y="416347"/>
                  </a:cubicBezTo>
                  <a:cubicBezTo>
                    <a:pt x="19124" y="374824"/>
                    <a:pt x="0" y="316409"/>
                    <a:pt x="0" y="241102"/>
                  </a:cubicBezTo>
                  <a:cubicBezTo>
                    <a:pt x="0" y="169962"/>
                    <a:pt x="21059" y="111993"/>
                    <a:pt x="63177" y="67196"/>
                  </a:cubicBezTo>
                  <a:cubicBezTo>
                    <a:pt x="105295" y="22399"/>
                    <a:pt x="157608" y="0"/>
                    <a:pt x="220116" y="0"/>
                  </a:cubicBezTo>
                  <a:close/>
                  <a:moveTo>
                    <a:pt x="218776" y="76349"/>
                  </a:moveTo>
                  <a:cubicBezTo>
                    <a:pt x="189011" y="76349"/>
                    <a:pt x="163784" y="87213"/>
                    <a:pt x="143098" y="108942"/>
                  </a:cubicBezTo>
                  <a:cubicBezTo>
                    <a:pt x="122410" y="130671"/>
                    <a:pt x="109686" y="159097"/>
                    <a:pt x="104923" y="194221"/>
                  </a:cubicBezTo>
                  <a:lnTo>
                    <a:pt x="316556" y="194221"/>
                  </a:lnTo>
                  <a:cubicBezTo>
                    <a:pt x="316259" y="157014"/>
                    <a:pt x="307478" y="128067"/>
                    <a:pt x="290214" y="107380"/>
                  </a:cubicBezTo>
                  <a:cubicBezTo>
                    <a:pt x="272950" y="86692"/>
                    <a:pt x="249138" y="76349"/>
                    <a:pt x="218776" y="76349"/>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7" name="Freeform: Shape 16">
              <a:extLst>
                <a:ext uri="{FF2B5EF4-FFF2-40B4-BE49-F238E27FC236}">
                  <a16:creationId xmlns:a16="http://schemas.microsoft.com/office/drawing/2014/main" id="{5EC1B3C4-26AC-40DA-8318-52E06DFDB524}"/>
                </a:ext>
              </a:extLst>
            </p:cNvPr>
            <p:cNvSpPr/>
            <p:nvPr/>
          </p:nvSpPr>
          <p:spPr bwMode="auto">
            <a:xfrm>
              <a:off x="3760412" y="4117420"/>
              <a:ext cx="265212" cy="465237"/>
            </a:xfrm>
            <a:custGeom>
              <a:avLst/>
              <a:gdLst/>
              <a:ahLst/>
              <a:cxnLst/>
              <a:rect l="l" t="t" r="r" b="b"/>
              <a:pathLst>
                <a:path w="265212" h="465237">
                  <a:moveTo>
                    <a:pt x="222350" y="0"/>
                  </a:moveTo>
                  <a:cubicBezTo>
                    <a:pt x="241102" y="0"/>
                    <a:pt x="255389" y="2828"/>
                    <a:pt x="265212" y="8483"/>
                  </a:cubicBezTo>
                  <a:lnTo>
                    <a:pt x="265212" y="106710"/>
                  </a:lnTo>
                  <a:cubicBezTo>
                    <a:pt x="252711" y="96887"/>
                    <a:pt x="234702" y="91976"/>
                    <a:pt x="211187" y="91976"/>
                  </a:cubicBezTo>
                  <a:cubicBezTo>
                    <a:pt x="180529" y="91976"/>
                    <a:pt x="154931" y="105817"/>
                    <a:pt x="134392" y="133499"/>
                  </a:cubicBezTo>
                  <a:cubicBezTo>
                    <a:pt x="113854" y="161181"/>
                    <a:pt x="103585" y="198834"/>
                    <a:pt x="103585" y="246459"/>
                  </a:cubicBezTo>
                  <a:lnTo>
                    <a:pt x="103585" y="465237"/>
                  </a:lnTo>
                  <a:lnTo>
                    <a:pt x="0" y="465237"/>
                  </a:lnTo>
                  <a:lnTo>
                    <a:pt x="0" y="8037"/>
                  </a:lnTo>
                  <a:lnTo>
                    <a:pt x="103585" y="8037"/>
                  </a:lnTo>
                  <a:lnTo>
                    <a:pt x="103585" y="102245"/>
                  </a:lnTo>
                  <a:lnTo>
                    <a:pt x="105371" y="102245"/>
                  </a:lnTo>
                  <a:cubicBezTo>
                    <a:pt x="115491" y="70098"/>
                    <a:pt x="131043" y="45020"/>
                    <a:pt x="152028" y="27012"/>
                  </a:cubicBezTo>
                  <a:cubicBezTo>
                    <a:pt x="173013" y="9004"/>
                    <a:pt x="196453" y="0"/>
                    <a:pt x="222350" y="0"/>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6" name="Freeform: Shape 15">
              <a:extLst>
                <a:ext uri="{FF2B5EF4-FFF2-40B4-BE49-F238E27FC236}">
                  <a16:creationId xmlns:a16="http://schemas.microsoft.com/office/drawing/2014/main" id="{DACF9147-21A5-4B81-9D69-D89B35F8755A}"/>
                </a:ext>
              </a:extLst>
            </p:cNvPr>
            <p:cNvSpPr/>
            <p:nvPr/>
          </p:nvSpPr>
          <p:spPr bwMode="auto">
            <a:xfrm>
              <a:off x="8046663" y="4117420"/>
              <a:ext cx="265211" cy="465237"/>
            </a:xfrm>
            <a:custGeom>
              <a:avLst/>
              <a:gdLst/>
              <a:ahLst/>
              <a:cxnLst/>
              <a:rect l="l" t="t" r="r" b="b"/>
              <a:pathLst>
                <a:path w="265211" h="465237">
                  <a:moveTo>
                    <a:pt x="222349" y="0"/>
                  </a:moveTo>
                  <a:cubicBezTo>
                    <a:pt x="241101" y="0"/>
                    <a:pt x="255389" y="2828"/>
                    <a:pt x="265211" y="8483"/>
                  </a:cubicBezTo>
                  <a:lnTo>
                    <a:pt x="265211" y="106710"/>
                  </a:lnTo>
                  <a:cubicBezTo>
                    <a:pt x="252710" y="96887"/>
                    <a:pt x="234701" y="91976"/>
                    <a:pt x="211187" y="91976"/>
                  </a:cubicBezTo>
                  <a:cubicBezTo>
                    <a:pt x="180528" y="91976"/>
                    <a:pt x="154930" y="105817"/>
                    <a:pt x="134391" y="133499"/>
                  </a:cubicBezTo>
                  <a:cubicBezTo>
                    <a:pt x="113853" y="161181"/>
                    <a:pt x="103584" y="198834"/>
                    <a:pt x="103584" y="246459"/>
                  </a:cubicBezTo>
                  <a:lnTo>
                    <a:pt x="103584" y="465237"/>
                  </a:lnTo>
                  <a:lnTo>
                    <a:pt x="0" y="465237"/>
                  </a:lnTo>
                  <a:lnTo>
                    <a:pt x="0" y="8037"/>
                  </a:lnTo>
                  <a:lnTo>
                    <a:pt x="103584" y="8037"/>
                  </a:lnTo>
                  <a:lnTo>
                    <a:pt x="103584" y="102245"/>
                  </a:lnTo>
                  <a:lnTo>
                    <a:pt x="105370" y="102245"/>
                  </a:lnTo>
                  <a:cubicBezTo>
                    <a:pt x="115490" y="70098"/>
                    <a:pt x="131043" y="45020"/>
                    <a:pt x="152027" y="27012"/>
                  </a:cubicBezTo>
                  <a:cubicBezTo>
                    <a:pt x="173012" y="9004"/>
                    <a:pt x="196453" y="0"/>
                    <a:pt x="222349" y="0"/>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5" name="Freeform: Shape 14">
              <a:extLst>
                <a:ext uri="{FF2B5EF4-FFF2-40B4-BE49-F238E27FC236}">
                  <a16:creationId xmlns:a16="http://schemas.microsoft.com/office/drawing/2014/main" id="{1BE387F6-D821-4D3C-B901-000C999B9B9A}"/>
                </a:ext>
              </a:extLst>
            </p:cNvPr>
            <p:cNvSpPr/>
            <p:nvPr/>
          </p:nvSpPr>
          <p:spPr bwMode="auto">
            <a:xfrm>
              <a:off x="3093662" y="4125457"/>
              <a:ext cx="103585" cy="457200"/>
            </a:xfrm>
            <a:custGeom>
              <a:avLst/>
              <a:gdLst/>
              <a:ahLst/>
              <a:cxnLst/>
              <a:rect l="l" t="t" r="r" b="b"/>
              <a:pathLst>
                <a:path w="103585" h="457200">
                  <a:moveTo>
                    <a:pt x="0" y="0"/>
                  </a:moveTo>
                  <a:lnTo>
                    <a:pt x="103585" y="0"/>
                  </a:lnTo>
                  <a:lnTo>
                    <a:pt x="103585" y="457200"/>
                  </a:lnTo>
                  <a:lnTo>
                    <a:pt x="0" y="457200"/>
                  </a:lnTo>
                  <a:lnTo>
                    <a:pt x="0" y="0"/>
                  </a:ln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4" name="Freeform: Shape 13">
              <a:extLst>
                <a:ext uri="{FF2B5EF4-FFF2-40B4-BE49-F238E27FC236}">
                  <a16:creationId xmlns:a16="http://schemas.microsoft.com/office/drawing/2014/main" id="{DBA1BA3D-6E07-4045-A80E-1A577B729FB0}"/>
                </a:ext>
              </a:extLst>
            </p:cNvPr>
            <p:cNvSpPr/>
            <p:nvPr/>
          </p:nvSpPr>
          <p:spPr bwMode="auto">
            <a:xfrm>
              <a:off x="7030166" y="4125457"/>
              <a:ext cx="392014" cy="457200"/>
            </a:xfrm>
            <a:custGeom>
              <a:avLst/>
              <a:gdLst/>
              <a:ahLst/>
              <a:cxnLst/>
              <a:rect l="l" t="t" r="r" b="b"/>
              <a:pathLst>
                <a:path w="392014" h="457200">
                  <a:moveTo>
                    <a:pt x="24111" y="0"/>
                  </a:moveTo>
                  <a:lnTo>
                    <a:pt x="392014" y="0"/>
                  </a:lnTo>
                  <a:lnTo>
                    <a:pt x="392014" y="43309"/>
                  </a:lnTo>
                  <a:lnTo>
                    <a:pt x="145108" y="376386"/>
                  </a:lnTo>
                  <a:lnTo>
                    <a:pt x="391121" y="376386"/>
                  </a:lnTo>
                  <a:lnTo>
                    <a:pt x="391121" y="457200"/>
                  </a:lnTo>
                  <a:lnTo>
                    <a:pt x="0" y="457200"/>
                  </a:lnTo>
                  <a:lnTo>
                    <a:pt x="0" y="418356"/>
                  </a:lnTo>
                  <a:lnTo>
                    <a:pt x="252264" y="80813"/>
                  </a:lnTo>
                  <a:lnTo>
                    <a:pt x="24111" y="80813"/>
                  </a:lnTo>
                  <a:lnTo>
                    <a:pt x="24111" y="0"/>
                  </a:ln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3" name="Freeform: Shape 12">
              <a:extLst>
                <a:ext uri="{FF2B5EF4-FFF2-40B4-BE49-F238E27FC236}">
                  <a16:creationId xmlns:a16="http://schemas.microsoft.com/office/drawing/2014/main" id="{28087C88-60C1-443A-A501-91722A58ED43}"/>
                </a:ext>
              </a:extLst>
            </p:cNvPr>
            <p:cNvSpPr/>
            <p:nvPr/>
          </p:nvSpPr>
          <p:spPr bwMode="auto">
            <a:xfrm>
              <a:off x="7504333" y="4125457"/>
              <a:ext cx="407640" cy="467915"/>
            </a:xfrm>
            <a:custGeom>
              <a:avLst/>
              <a:gdLst/>
              <a:ahLst/>
              <a:cxnLst/>
              <a:rect l="l" t="t" r="r" b="b"/>
              <a:pathLst>
                <a:path w="407640" h="467915">
                  <a:moveTo>
                    <a:pt x="0" y="0"/>
                  </a:moveTo>
                  <a:lnTo>
                    <a:pt x="103584" y="0"/>
                  </a:lnTo>
                  <a:lnTo>
                    <a:pt x="103584" y="262533"/>
                  </a:lnTo>
                  <a:cubicBezTo>
                    <a:pt x="103584" y="344686"/>
                    <a:pt x="135285" y="385762"/>
                    <a:pt x="198685" y="385762"/>
                  </a:cubicBezTo>
                  <a:cubicBezTo>
                    <a:pt x="229344" y="385762"/>
                    <a:pt x="254570" y="374451"/>
                    <a:pt x="274364" y="351829"/>
                  </a:cubicBezTo>
                  <a:cubicBezTo>
                    <a:pt x="294159" y="329208"/>
                    <a:pt x="304056" y="299591"/>
                    <a:pt x="304056" y="262979"/>
                  </a:cubicBezTo>
                  <a:lnTo>
                    <a:pt x="304056" y="0"/>
                  </a:lnTo>
                  <a:lnTo>
                    <a:pt x="407640" y="0"/>
                  </a:lnTo>
                  <a:lnTo>
                    <a:pt x="407640" y="457200"/>
                  </a:lnTo>
                  <a:lnTo>
                    <a:pt x="304056" y="457200"/>
                  </a:lnTo>
                  <a:lnTo>
                    <a:pt x="304056" y="384869"/>
                  </a:lnTo>
                  <a:lnTo>
                    <a:pt x="302270" y="384869"/>
                  </a:lnTo>
                  <a:cubicBezTo>
                    <a:pt x="272206" y="440233"/>
                    <a:pt x="225474" y="467915"/>
                    <a:pt x="162074" y="467915"/>
                  </a:cubicBezTo>
                  <a:cubicBezTo>
                    <a:pt x="54024" y="467915"/>
                    <a:pt x="0" y="403026"/>
                    <a:pt x="0" y="273248"/>
                  </a:cubicBezTo>
                  <a:lnTo>
                    <a:pt x="0" y="0"/>
                  </a:ln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7200" b="0" i="0" u="none" strike="noStrike" kern="120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grpSp>
      <p:sp>
        <p:nvSpPr>
          <p:cNvPr id="2" name="Title 1"/>
          <p:cNvSpPr>
            <a:spLocks noGrp="1"/>
          </p:cNvSpPr>
          <p:nvPr>
            <p:ph type="title"/>
          </p:nvPr>
        </p:nvSpPr>
        <p:spPr/>
        <p:txBody>
          <a:bodyPr/>
          <a:lstStyle/>
          <a:p>
            <a:r>
              <a:rPr lang="en-US" dirty="0">
                <a:solidFill>
                  <a:schemeClr val="bg1"/>
                </a:solidFill>
              </a:rPr>
              <a:t>It’s all on</a:t>
            </a:r>
            <a:br>
              <a:rPr lang="en-US" dirty="0"/>
            </a:br>
            <a:endParaRPr lang="en-US" dirty="0"/>
          </a:p>
        </p:txBody>
      </p:sp>
    </p:spTree>
    <p:extLst>
      <p:ext uri="{BB962C8B-B14F-4D97-AF65-F5344CB8AC3E}">
        <p14:creationId xmlns:p14="http://schemas.microsoft.com/office/powerpoint/2010/main" val="396381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2610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15A797-2E97-4E57-93A9-6D512F57F5A7}"/>
              </a:ext>
            </a:extLst>
          </p:cNvPr>
          <p:cNvSpPr>
            <a:spLocks noGrp="1"/>
          </p:cNvSpPr>
          <p:nvPr>
            <p:ph type="title"/>
          </p:nvPr>
        </p:nvSpPr>
        <p:spPr/>
        <p:txBody>
          <a:bodyPr/>
          <a:lstStyle/>
          <a:p>
            <a:r>
              <a:rPr lang="en-US" dirty="0"/>
              <a:t>The modern data estate</a:t>
            </a:r>
          </a:p>
        </p:txBody>
      </p:sp>
      <p:sp>
        <p:nvSpPr>
          <p:cNvPr id="231" name="Rectangle 230"/>
          <p:cNvSpPr/>
          <p:nvPr/>
        </p:nvSpPr>
        <p:spPr>
          <a:xfrm>
            <a:off x="2501521" y="4401486"/>
            <a:ext cx="1277914" cy="261610"/>
          </a:xfrm>
          <a:prstGeom prst="rect">
            <a:avLst/>
          </a:prstGeom>
        </p:spPr>
        <p:txBody>
          <a:bodyPr wrap="none">
            <a:spAutoFit/>
          </a:bodyPr>
          <a:lstStyle/>
          <a:p>
            <a:pPr marL="0" marR="0" lvl="0" indent="0" algn="l"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Data warehouses</a:t>
            </a:r>
          </a:p>
        </p:txBody>
      </p:sp>
      <p:sp>
        <p:nvSpPr>
          <p:cNvPr id="232" name="Rectangle 231"/>
          <p:cNvSpPr/>
          <p:nvPr/>
        </p:nvSpPr>
        <p:spPr>
          <a:xfrm>
            <a:off x="2501521" y="4702544"/>
            <a:ext cx="843501" cy="261610"/>
          </a:xfrm>
          <a:prstGeom prst="rect">
            <a:avLst/>
          </a:prstGeom>
        </p:spPr>
        <p:txBody>
          <a:bodyPr wrap="none">
            <a:spAutoFit/>
          </a:bodyPr>
          <a:lstStyle/>
          <a:p>
            <a:pPr marL="0" marR="0" lvl="0" indent="0" algn="l"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Data lakes</a:t>
            </a:r>
          </a:p>
        </p:txBody>
      </p:sp>
      <p:sp>
        <p:nvSpPr>
          <p:cNvPr id="233" name="Rectangle 232"/>
          <p:cNvSpPr/>
          <p:nvPr/>
        </p:nvSpPr>
        <p:spPr>
          <a:xfrm>
            <a:off x="2501521" y="4100429"/>
            <a:ext cx="1622560" cy="261610"/>
          </a:xfrm>
          <a:prstGeom prst="rect">
            <a:avLst/>
          </a:prstGeom>
        </p:spPr>
        <p:txBody>
          <a:bodyPr wrap="none">
            <a:spAutoFit/>
          </a:bodyPr>
          <a:lstStyle/>
          <a:p>
            <a:pPr marL="0" marR="0" lvl="0" indent="0" algn="l"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Operational databases</a:t>
            </a:r>
          </a:p>
        </p:txBody>
      </p:sp>
      <p:sp>
        <p:nvSpPr>
          <p:cNvPr id="234" name="Rectangle 233"/>
          <p:cNvSpPr/>
          <p:nvPr/>
        </p:nvSpPr>
        <p:spPr>
          <a:xfrm>
            <a:off x="8879223" y="4401486"/>
            <a:ext cx="1277915" cy="261610"/>
          </a:xfrm>
          <a:prstGeom prst="rect">
            <a:avLst/>
          </a:prstGeom>
        </p:spPr>
        <p:txBody>
          <a:bodyPr wrap="none">
            <a:spAutoFit/>
          </a:bodyPr>
          <a:lstStyle/>
          <a:p>
            <a:pPr marL="0" marR="0" lvl="0" indent="0" algn="r"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Data warehouses</a:t>
            </a:r>
          </a:p>
        </p:txBody>
      </p:sp>
      <p:sp>
        <p:nvSpPr>
          <p:cNvPr id="235" name="Rectangle 234"/>
          <p:cNvSpPr/>
          <p:nvPr/>
        </p:nvSpPr>
        <p:spPr>
          <a:xfrm>
            <a:off x="9313637" y="4702544"/>
            <a:ext cx="843501" cy="261610"/>
          </a:xfrm>
          <a:prstGeom prst="rect">
            <a:avLst/>
          </a:prstGeom>
        </p:spPr>
        <p:txBody>
          <a:bodyPr wrap="none">
            <a:spAutoFit/>
          </a:bodyPr>
          <a:lstStyle/>
          <a:p>
            <a:pPr marL="0" marR="0" lvl="0" indent="0" algn="r"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Data lakes</a:t>
            </a:r>
          </a:p>
        </p:txBody>
      </p:sp>
      <p:sp>
        <p:nvSpPr>
          <p:cNvPr id="236" name="Rectangle 235"/>
          <p:cNvSpPr/>
          <p:nvPr/>
        </p:nvSpPr>
        <p:spPr>
          <a:xfrm>
            <a:off x="8534578" y="4100429"/>
            <a:ext cx="1622560" cy="261610"/>
          </a:xfrm>
          <a:prstGeom prst="rect">
            <a:avLst/>
          </a:prstGeom>
        </p:spPr>
        <p:txBody>
          <a:bodyPr wrap="none">
            <a:spAutoFit/>
          </a:bodyPr>
          <a:lstStyle/>
          <a:p>
            <a:pPr marL="0" marR="0" lvl="0" indent="0" algn="r"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Operational databases</a:t>
            </a:r>
          </a:p>
        </p:txBody>
      </p:sp>
      <p:sp>
        <p:nvSpPr>
          <p:cNvPr id="237" name="Rectangle 236"/>
          <p:cNvSpPr/>
          <p:nvPr/>
        </p:nvSpPr>
        <p:spPr>
          <a:xfrm>
            <a:off x="7166535" y="3642900"/>
            <a:ext cx="2651760" cy="92052"/>
          </a:xfrm>
          <a:prstGeom prst="rect">
            <a:avLst/>
          </a:prstGeom>
          <a:noFill/>
          <a:ln w="10795" cap="flat" cmpd="sng" algn="ctr">
            <a:noFill/>
            <a:prstDash val="solid"/>
          </a:ln>
          <a:effectLst/>
        </p:spPr>
        <p:txBody>
          <a:bodyPr lIns="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endParaRPr kumimoji="0" lang="en-US" sz="1800" i="0" u="none" strike="noStrike" kern="0" cap="none" spc="0" normalizeH="0" baseline="0" noProof="0" dirty="0">
              <a:ln>
                <a:noFill/>
              </a:ln>
              <a:solidFill>
                <a:srgbClr val="0078D7"/>
              </a:solidFill>
              <a:effectLst/>
              <a:uLnTx/>
              <a:uFillTx/>
              <a:ea typeface="Segoe UI Semilight" charset="0"/>
              <a:cs typeface="Segoe UI Semilight" charset="0"/>
            </a:endParaRPr>
          </a:p>
        </p:txBody>
      </p:sp>
      <p:grpSp>
        <p:nvGrpSpPr>
          <p:cNvPr id="238" name="Group 237">
            <a:extLst>
              <a:ext uri="{FF2B5EF4-FFF2-40B4-BE49-F238E27FC236}">
                <a16:creationId xmlns:a16="http://schemas.microsoft.com/office/drawing/2014/main" id="{9C2B811F-12CE-7848-903B-DB55D1626BB3}"/>
              </a:ext>
            </a:extLst>
          </p:cNvPr>
          <p:cNvGrpSpPr/>
          <p:nvPr/>
        </p:nvGrpSpPr>
        <p:grpSpPr>
          <a:xfrm>
            <a:off x="4951583" y="2877567"/>
            <a:ext cx="2521582" cy="326243"/>
            <a:chOff x="5508730" y="3247841"/>
            <a:chExt cx="2316479" cy="299707"/>
          </a:xfrm>
        </p:grpSpPr>
        <p:cxnSp>
          <p:nvCxnSpPr>
            <p:cNvPr id="239" name="Straight Connector 238">
              <a:extLst>
                <a:ext uri="{FF2B5EF4-FFF2-40B4-BE49-F238E27FC236}">
                  <a16:creationId xmlns:a16="http://schemas.microsoft.com/office/drawing/2014/main" id="{45A5CD71-496D-8943-8937-70EE8C0FD402}"/>
                </a:ext>
              </a:extLst>
            </p:cNvPr>
            <p:cNvCxnSpPr/>
            <p:nvPr/>
          </p:nvCxnSpPr>
          <p:spPr>
            <a:xfrm flipH="1">
              <a:off x="5508730" y="3390220"/>
              <a:ext cx="2316479" cy="0"/>
            </a:xfrm>
            <a:prstGeom prst="line">
              <a:avLst/>
            </a:prstGeom>
            <a:ln w="1905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240" name="Rectangle 239">
              <a:extLst>
                <a:ext uri="{FF2B5EF4-FFF2-40B4-BE49-F238E27FC236}">
                  <a16:creationId xmlns:a16="http://schemas.microsoft.com/office/drawing/2014/main" id="{43784C56-FDEC-A64E-BEE3-F66A89B32403}"/>
                </a:ext>
              </a:extLst>
            </p:cNvPr>
            <p:cNvSpPr/>
            <p:nvPr/>
          </p:nvSpPr>
          <p:spPr>
            <a:xfrm>
              <a:off x="6292777" y="3247841"/>
              <a:ext cx="748384" cy="299707"/>
            </a:xfrm>
            <a:prstGeom prst="rect">
              <a:avLst/>
            </a:prstGeom>
            <a:solidFill>
              <a:schemeClr val="bg1"/>
            </a:solidFill>
          </p:spPr>
          <p:txBody>
            <a:bodyPr wrap="none">
              <a:spAutoFit/>
            </a:bodyPr>
            <a:lstStyle/>
            <a:p>
              <a:pPr marL="0" marR="0" lvl="0" indent="0" algn="ctr" defTabSz="914102" rtl="0" eaLnBrk="1" fontAlgn="base" latinLnBrk="0" hangingPunct="1">
                <a:lnSpc>
                  <a:spcPct val="95000"/>
                </a:lnSpc>
                <a:spcBef>
                  <a:spcPct val="0"/>
                </a:spcBef>
                <a:spcAft>
                  <a:spcPct val="0"/>
                </a:spcAft>
                <a:buClrTx/>
                <a:buSzTx/>
                <a:buFontTx/>
                <a:buNone/>
                <a:tabLst/>
                <a:defRPr/>
              </a:pPr>
              <a:r>
                <a:rPr kumimoji="0" lang="en-US" sz="1600" i="0" u="none" strike="noStrike" kern="0" cap="none" spc="0" normalizeH="0" baseline="0" noProof="0" dirty="0">
                  <a:ln>
                    <a:noFill/>
                  </a:ln>
                  <a:solidFill>
                    <a:srgbClr val="000000"/>
                  </a:solidFill>
                  <a:effectLst/>
                  <a:uLnTx/>
                  <a:uFillTx/>
                  <a:latin typeface="+mj-lt"/>
                  <a:ea typeface="Segoe UI Semilight" charset="0"/>
                  <a:cs typeface="Segoe UI Semilight" charset="0"/>
                </a:rPr>
                <a:t>Hybrid</a:t>
              </a:r>
            </a:p>
          </p:txBody>
        </p:sp>
      </p:grpSp>
      <p:grpSp>
        <p:nvGrpSpPr>
          <p:cNvPr id="241" name="Group 240">
            <a:extLst>
              <a:ext uri="{FF2B5EF4-FFF2-40B4-BE49-F238E27FC236}">
                <a16:creationId xmlns:a16="http://schemas.microsoft.com/office/drawing/2014/main" id="{07BAB3E2-B7C0-C544-840D-441463DED4FF}"/>
              </a:ext>
            </a:extLst>
          </p:cNvPr>
          <p:cNvGrpSpPr/>
          <p:nvPr/>
        </p:nvGrpSpPr>
        <p:grpSpPr>
          <a:xfrm>
            <a:off x="1466656" y="1821690"/>
            <a:ext cx="1677214" cy="1796522"/>
            <a:chOff x="5548134" y="3722592"/>
            <a:chExt cx="1334254" cy="1429167"/>
          </a:xfrm>
        </p:grpSpPr>
        <p:sp>
          <p:nvSpPr>
            <p:cNvPr id="242" name="building_7">
              <a:extLst>
                <a:ext uri="{FF2B5EF4-FFF2-40B4-BE49-F238E27FC236}">
                  <a16:creationId xmlns:a16="http://schemas.microsoft.com/office/drawing/2014/main" id="{71ABA8EA-340F-3344-9991-FBC603B742D7}"/>
                </a:ext>
              </a:extLst>
            </p:cNvPr>
            <p:cNvSpPr>
              <a:spLocks noChangeAspect="1" noEditPoints="1"/>
            </p:cNvSpPr>
            <p:nvPr/>
          </p:nvSpPr>
          <p:spPr bwMode="auto">
            <a:xfrm>
              <a:off x="5548134" y="3759745"/>
              <a:ext cx="1334254" cy="1392014"/>
            </a:xfrm>
            <a:custGeom>
              <a:avLst/>
              <a:gdLst>
                <a:gd name="T0" fmla="*/ 231 w 231"/>
                <a:gd name="T1" fmla="*/ 241 h 241"/>
                <a:gd name="T2" fmla="*/ 0 w 231"/>
                <a:gd name="T3" fmla="*/ 241 h 241"/>
                <a:gd name="T4" fmla="*/ 135 w 231"/>
                <a:gd name="T5" fmla="*/ 241 h 241"/>
                <a:gd name="T6" fmla="*/ 135 w 231"/>
                <a:gd name="T7" fmla="*/ 111 h 241"/>
                <a:gd name="T8" fmla="*/ 14 w 231"/>
                <a:gd name="T9" fmla="*/ 111 h 241"/>
                <a:gd name="T10" fmla="*/ 14 w 231"/>
                <a:gd name="T11" fmla="*/ 241 h 241"/>
                <a:gd name="T12" fmla="*/ 217 w 231"/>
                <a:gd name="T13" fmla="*/ 241 h 241"/>
                <a:gd name="T14" fmla="*/ 217 w 231"/>
                <a:gd name="T15" fmla="*/ 58 h 241"/>
                <a:gd name="T16" fmla="*/ 101 w 231"/>
                <a:gd name="T17" fmla="*/ 58 h 241"/>
                <a:gd name="T18" fmla="*/ 101 w 231"/>
                <a:gd name="T19" fmla="*/ 97 h 241"/>
                <a:gd name="T20" fmla="*/ 140 w 231"/>
                <a:gd name="T21" fmla="*/ 44 h 241"/>
                <a:gd name="T22" fmla="*/ 140 w 231"/>
                <a:gd name="T23" fmla="*/ 0 h 241"/>
                <a:gd name="T24" fmla="*/ 82 w 231"/>
                <a:gd name="T25" fmla="*/ 44 h 241"/>
                <a:gd name="T26" fmla="*/ 82 w 231"/>
                <a:gd name="T27" fmla="*/ 92 h 241"/>
                <a:gd name="T28" fmla="*/ 178 w 231"/>
                <a:gd name="T29" fmla="*/ 241 h 241"/>
                <a:gd name="T30" fmla="*/ 178 w 231"/>
                <a:gd name="T31" fmla="*/ 198 h 241"/>
                <a:gd name="T32" fmla="*/ 150 w 231"/>
                <a:gd name="T33" fmla="*/ 198 h 241"/>
                <a:gd name="T34" fmla="*/ 97 w 231"/>
                <a:gd name="T35" fmla="*/ 241 h 241"/>
                <a:gd name="T36" fmla="*/ 97 w 231"/>
                <a:gd name="T37" fmla="*/ 198 h 241"/>
                <a:gd name="T38" fmla="*/ 58 w 231"/>
                <a:gd name="T39" fmla="*/ 198 h 241"/>
                <a:gd name="T40" fmla="*/ 58 w 231"/>
                <a:gd name="T41" fmla="*/ 239 h 241"/>
                <a:gd name="T42" fmla="*/ 97 w 231"/>
                <a:gd name="T43" fmla="*/ 241 h 241"/>
                <a:gd name="T44" fmla="*/ 97 w 231"/>
                <a:gd name="T45" fmla="*/ 198 h 241"/>
                <a:gd name="T46" fmla="*/ 58 w 231"/>
                <a:gd name="T47" fmla="*/ 198 h 241"/>
                <a:gd name="T48" fmla="*/ 58 w 231"/>
                <a:gd name="T49" fmla="*/ 239 h 241"/>
                <a:gd name="T50" fmla="*/ 227 w 231"/>
                <a:gd name="T51" fmla="*/ 164 h 241"/>
                <a:gd name="T52" fmla="*/ 227 w 231"/>
                <a:gd name="T53" fmla="*/ 16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1" h="241">
                  <a:moveTo>
                    <a:pt x="231" y="241"/>
                  </a:moveTo>
                  <a:lnTo>
                    <a:pt x="0" y="241"/>
                  </a:lnTo>
                  <a:moveTo>
                    <a:pt x="135" y="241"/>
                  </a:moveTo>
                  <a:lnTo>
                    <a:pt x="135" y="111"/>
                  </a:lnTo>
                  <a:lnTo>
                    <a:pt x="14" y="111"/>
                  </a:lnTo>
                  <a:lnTo>
                    <a:pt x="14" y="241"/>
                  </a:lnTo>
                  <a:moveTo>
                    <a:pt x="217" y="241"/>
                  </a:moveTo>
                  <a:lnTo>
                    <a:pt x="217" y="58"/>
                  </a:lnTo>
                  <a:lnTo>
                    <a:pt x="101" y="58"/>
                  </a:lnTo>
                  <a:lnTo>
                    <a:pt x="101" y="97"/>
                  </a:lnTo>
                  <a:moveTo>
                    <a:pt x="140" y="44"/>
                  </a:moveTo>
                  <a:lnTo>
                    <a:pt x="140" y="0"/>
                  </a:lnTo>
                  <a:lnTo>
                    <a:pt x="82" y="44"/>
                  </a:lnTo>
                  <a:lnTo>
                    <a:pt x="82" y="92"/>
                  </a:lnTo>
                  <a:moveTo>
                    <a:pt x="178" y="241"/>
                  </a:moveTo>
                  <a:lnTo>
                    <a:pt x="178" y="198"/>
                  </a:lnTo>
                  <a:lnTo>
                    <a:pt x="150" y="198"/>
                  </a:lnTo>
                  <a:moveTo>
                    <a:pt x="97" y="241"/>
                  </a:moveTo>
                  <a:lnTo>
                    <a:pt x="97" y="198"/>
                  </a:lnTo>
                  <a:lnTo>
                    <a:pt x="58" y="198"/>
                  </a:lnTo>
                  <a:lnTo>
                    <a:pt x="58" y="239"/>
                  </a:lnTo>
                  <a:moveTo>
                    <a:pt x="97" y="241"/>
                  </a:moveTo>
                  <a:lnTo>
                    <a:pt x="97" y="198"/>
                  </a:lnTo>
                  <a:lnTo>
                    <a:pt x="58" y="198"/>
                  </a:lnTo>
                  <a:lnTo>
                    <a:pt x="58" y="239"/>
                  </a:lnTo>
                  <a:moveTo>
                    <a:pt x="227" y="164"/>
                  </a:moveTo>
                  <a:lnTo>
                    <a:pt x="227" y="164"/>
                  </a:ln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43" name="Rectangle 242">
              <a:extLst>
                <a:ext uri="{FF2B5EF4-FFF2-40B4-BE49-F238E27FC236}">
                  <a16:creationId xmlns:a16="http://schemas.microsoft.com/office/drawing/2014/main" id="{B4ED18A4-4110-EF4B-8A8F-EBC4FF3EB9E8}"/>
                </a:ext>
              </a:extLst>
            </p:cNvPr>
            <p:cNvSpPr/>
            <p:nvPr/>
          </p:nvSpPr>
          <p:spPr bwMode="auto">
            <a:xfrm>
              <a:off x="5548136" y="3722592"/>
              <a:ext cx="1117503" cy="343267"/>
            </a:xfrm>
            <a:prstGeom prst="rect">
              <a:avLst/>
            </a:prstGeom>
            <a:solidFill>
              <a:schemeClr val="bg1"/>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3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4" name="Rectangle 243">
              <a:extLst>
                <a:ext uri="{FF2B5EF4-FFF2-40B4-BE49-F238E27FC236}">
                  <a16:creationId xmlns:a16="http://schemas.microsoft.com/office/drawing/2014/main" id="{3BF47B0A-3112-9B46-93EB-30BC5E55EF2F}"/>
                </a:ext>
              </a:extLst>
            </p:cNvPr>
            <p:cNvSpPr/>
            <p:nvPr/>
          </p:nvSpPr>
          <p:spPr bwMode="auto">
            <a:xfrm>
              <a:off x="5617712" y="3861970"/>
              <a:ext cx="486601" cy="511644"/>
            </a:xfrm>
            <a:prstGeom prst="rect">
              <a:avLst/>
            </a:prstGeom>
            <a:solidFill>
              <a:schemeClr val="bg1"/>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3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45" name="Freeform: Shape 27">
            <a:extLst>
              <a:ext uri="{FF2B5EF4-FFF2-40B4-BE49-F238E27FC236}">
                <a16:creationId xmlns:a16="http://schemas.microsoft.com/office/drawing/2014/main" id="{C3054142-F632-664C-BAA1-740B3CAC64BA}"/>
              </a:ext>
            </a:extLst>
          </p:cNvPr>
          <p:cNvSpPr/>
          <p:nvPr/>
        </p:nvSpPr>
        <p:spPr bwMode="auto">
          <a:xfrm flipV="1">
            <a:off x="9100119" y="2461342"/>
            <a:ext cx="2101925" cy="1158692"/>
          </a:xfrm>
          <a:custGeom>
            <a:avLst/>
            <a:gdLst>
              <a:gd name="connsiteX0" fmla="*/ 2780439 w 5647350"/>
              <a:gd name="connsiteY0" fmla="*/ 3113116 h 3113116"/>
              <a:gd name="connsiteX1" fmla="*/ 4003228 w 5647350"/>
              <a:gd name="connsiteY1" fmla="*/ 2302597 h 3113116"/>
              <a:gd name="connsiteX2" fmla="*/ 4014578 w 5647350"/>
              <a:gd name="connsiteY2" fmla="*/ 2266034 h 3113116"/>
              <a:gd name="connsiteX3" fmla="*/ 4121367 w 5647350"/>
              <a:gd name="connsiteY3" fmla="*/ 2305119 h 3113116"/>
              <a:gd name="connsiteX4" fmla="*/ 4471137 w 5647350"/>
              <a:gd name="connsiteY4" fmla="*/ 2357999 h 3113116"/>
              <a:gd name="connsiteX5" fmla="*/ 5647350 w 5647350"/>
              <a:gd name="connsiteY5" fmla="*/ 1181786 h 3113116"/>
              <a:gd name="connsiteX6" fmla="*/ 4591398 w 5647350"/>
              <a:gd name="connsiteY6" fmla="*/ 11645 h 3113116"/>
              <a:gd name="connsiteX7" fmla="*/ 4501659 w 5647350"/>
              <a:gd name="connsiteY7" fmla="*/ 7114 h 3113116"/>
              <a:gd name="connsiteX8" fmla="*/ 4452514 w 5647350"/>
              <a:gd name="connsiteY8" fmla="*/ 2160 h 3113116"/>
              <a:gd name="connsiteX9" fmla="*/ 661901 w 5647350"/>
              <a:gd name="connsiteY9" fmla="*/ 2161 h 3113116"/>
              <a:gd name="connsiteX10" fmla="*/ 606779 w 5647350"/>
              <a:gd name="connsiteY10" fmla="*/ 0 h 3113116"/>
              <a:gd name="connsiteX11" fmla="*/ 477910 w 5647350"/>
              <a:gd name="connsiteY11" fmla="*/ 20972 h 3113116"/>
              <a:gd name="connsiteX12" fmla="*/ 22123 w 5647350"/>
              <a:gd name="connsiteY12" fmla="*/ 810419 h 3113116"/>
              <a:gd name="connsiteX13" fmla="*/ 682701 w 5647350"/>
              <a:gd name="connsiteY13" fmla="*/ 1287178 h 3113116"/>
              <a:gd name="connsiteX14" fmla="*/ 731822 w 5647350"/>
              <a:gd name="connsiteY14" fmla="*/ 1279184 h 3113116"/>
              <a:gd name="connsiteX15" fmla="*/ 718255 w 5647350"/>
              <a:gd name="connsiteY15" fmla="*/ 1360043 h 3113116"/>
              <a:gd name="connsiteX16" fmla="*/ 818090 w 5647350"/>
              <a:gd name="connsiteY16" fmla="*/ 1791984 h 3113116"/>
              <a:gd name="connsiteX17" fmla="*/ 1422047 w 5647350"/>
              <a:gd name="connsiteY17" fmla="*/ 2169387 h 3113116"/>
              <a:gd name="connsiteX18" fmla="*/ 1509532 w 5647350"/>
              <a:gd name="connsiteY18" fmla="*/ 2167085 h 3113116"/>
              <a:gd name="connsiteX19" fmla="*/ 1513025 w 5647350"/>
              <a:gd name="connsiteY19" fmla="*/ 2180671 h 3113116"/>
              <a:gd name="connsiteX20" fmla="*/ 2780439 w 5647350"/>
              <a:gd name="connsiteY20" fmla="*/ 3113116 h 311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647350" h="3113116">
                <a:moveTo>
                  <a:pt x="2780439" y="3113116"/>
                </a:moveTo>
                <a:cubicBezTo>
                  <a:pt x="3330132" y="3113116"/>
                  <a:pt x="3801767" y="2778905"/>
                  <a:pt x="4003228" y="2302597"/>
                </a:cubicBezTo>
                <a:lnTo>
                  <a:pt x="4014578" y="2266034"/>
                </a:lnTo>
                <a:lnTo>
                  <a:pt x="4121367" y="2305119"/>
                </a:lnTo>
                <a:cubicBezTo>
                  <a:pt x="4231860" y="2339485"/>
                  <a:pt x="4349336" y="2357999"/>
                  <a:pt x="4471137" y="2357999"/>
                </a:cubicBezTo>
                <a:cubicBezTo>
                  <a:pt x="5120742" y="2357999"/>
                  <a:pt x="5647350" y="1831391"/>
                  <a:pt x="5647350" y="1181786"/>
                </a:cubicBezTo>
                <a:cubicBezTo>
                  <a:pt x="5647350" y="572781"/>
                  <a:pt x="5184511" y="71879"/>
                  <a:pt x="4591398" y="11645"/>
                </a:cubicBezTo>
                <a:lnTo>
                  <a:pt x="4501659" y="7114"/>
                </a:lnTo>
                <a:lnTo>
                  <a:pt x="4452514" y="2160"/>
                </a:lnTo>
                <a:lnTo>
                  <a:pt x="661901" y="2161"/>
                </a:lnTo>
                <a:lnTo>
                  <a:pt x="606779" y="0"/>
                </a:lnTo>
                <a:cubicBezTo>
                  <a:pt x="564026" y="2566"/>
                  <a:pt x="520893" y="9455"/>
                  <a:pt x="477910" y="20972"/>
                </a:cubicBezTo>
                <a:cubicBezTo>
                  <a:pt x="134048" y="113110"/>
                  <a:pt x="-70014" y="466557"/>
                  <a:pt x="22123" y="810419"/>
                </a:cubicBezTo>
                <a:cubicBezTo>
                  <a:pt x="102744" y="1111298"/>
                  <a:pt x="383429" y="1305143"/>
                  <a:pt x="682701" y="1287178"/>
                </a:cubicBezTo>
                <a:lnTo>
                  <a:pt x="731822" y="1279184"/>
                </a:lnTo>
                <a:lnTo>
                  <a:pt x="718255" y="1360043"/>
                </a:lnTo>
                <a:cubicBezTo>
                  <a:pt x="707958" y="1505742"/>
                  <a:pt x="739562" y="1655971"/>
                  <a:pt x="818090" y="1791984"/>
                </a:cubicBezTo>
                <a:cubicBezTo>
                  <a:pt x="948969" y="2018674"/>
                  <a:pt x="1179216" y="2152226"/>
                  <a:pt x="1422047" y="2169387"/>
                </a:cubicBezTo>
                <a:lnTo>
                  <a:pt x="1509532" y="2167085"/>
                </a:lnTo>
                <a:lnTo>
                  <a:pt x="1513025" y="2180671"/>
                </a:lnTo>
                <a:cubicBezTo>
                  <a:pt x="1681048" y="2720882"/>
                  <a:pt x="2184939" y="3113116"/>
                  <a:pt x="2780439" y="3113116"/>
                </a:cubicBezTo>
                <a:close/>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46" name="ShoppingCart_E7BF">
            <a:extLst>
              <a:ext uri="{FF2B5EF4-FFF2-40B4-BE49-F238E27FC236}">
                <a16:creationId xmlns:a16="http://schemas.microsoft.com/office/drawing/2014/main" id="{A4E18098-8993-4148-A597-DD127E01A1B4}"/>
              </a:ext>
            </a:extLst>
          </p:cNvPr>
          <p:cNvSpPr>
            <a:spLocks noChangeAspect="1" noEditPoints="1"/>
          </p:cNvSpPr>
          <p:nvPr/>
        </p:nvSpPr>
        <p:spPr bwMode="auto">
          <a:xfrm>
            <a:off x="1295970" y="1432597"/>
            <a:ext cx="426932" cy="363047"/>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gradFill>
                <a:gsLst>
                  <a:gs pos="0">
                    <a:srgbClr val="505050"/>
                  </a:gs>
                  <a:gs pos="100000">
                    <a:srgbClr val="505050"/>
                  </a:gs>
                </a:gsLst>
                <a:lin ang="5400000" scaled="1"/>
              </a:gradFill>
              <a:effectLst/>
              <a:uLnTx/>
              <a:uFillTx/>
              <a:latin typeface="+mj-lt"/>
              <a:ea typeface="+mn-ea"/>
              <a:cs typeface="+mn-cs"/>
            </a:endParaRPr>
          </a:p>
        </p:txBody>
      </p:sp>
      <p:grpSp>
        <p:nvGrpSpPr>
          <p:cNvPr id="247" name="Group 246">
            <a:extLst>
              <a:ext uri="{FF2B5EF4-FFF2-40B4-BE49-F238E27FC236}">
                <a16:creationId xmlns:a16="http://schemas.microsoft.com/office/drawing/2014/main" id="{F6883DE0-E125-8044-BC08-4366D0B80308}"/>
              </a:ext>
            </a:extLst>
          </p:cNvPr>
          <p:cNvGrpSpPr/>
          <p:nvPr/>
        </p:nvGrpSpPr>
        <p:grpSpPr>
          <a:xfrm>
            <a:off x="5203844" y="1444548"/>
            <a:ext cx="378417" cy="339143"/>
            <a:chOff x="3768970" y="1444548"/>
            <a:chExt cx="378417" cy="339143"/>
          </a:xfrm>
        </p:grpSpPr>
        <p:cxnSp>
          <p:nvCxnSpPr>
            <p:cNvPr id="248" name="Straight Connector 247">
              <a:extLst>
                <a:ext uri="{FF2B5EF4-FFF2-40B4-BE49-F238E27FC236}">
                  <a16:creationId xmlns:a16="http://schemas.microsoft.com/office/drawing/2014/main" id="{42EA04F3-D57D-9846-B7AD-0C66AEDA4C55}"/>
                </a:ext>
              </a:extLst>
            </p:cNvPr>
            <p:cNvCxnSpPr>
              <a:cxnSpLocks/>
            </p:cNvCxnSpPr>
            <p:nvPr/>
          </p:nvCxnSpPr>
          <p:spPr>
            <a:xfrm flipV="1">
              <a:off x="3946856" y="1655181"/>
              <a:ext cx="16940" cy="8024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9E2A183B-E1E0-9E49-8AE2-0C76EEBD8FE9}"/>
                </a:ext>
              </a:extLst>
            </p:cNvPr>
            <p:cNvCxnSpPr>
              <a:cxnSpLocks/>
            </p:cNvCxnSpPr>
            <p:nvPr/>
          </p:nvCxnSpPr>
          <p:spPr>
            <a:xfrm flipH="1" flipV="1">
              <a:off x="3980909" y="1647960"/>
              <a:ext cx="70109" cy="50078"/>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0A6A7DD7-1A1D-954B-81BB-FD0642AA5DDC}"/>
                </a:ext>
              </a:extLst>
            </p:cNvPr>
            <p:cNvCxnSpPr>
              <a:cxnSpLocks/>
            </p:cNvCxnSpPr>
            <p:nvPr/>
          </p:nvCxnSpPr>
          <p:spPr>
            <a:xfrm flipH="1">
              <a:off x="3985583" y="1637276"/>
              <a:ext cx="114846" cy="668"/>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id="{DDDA6E74-3440-8246-877C-8AC2F67F42D0}"/>
                </a:ext>
              </a:extLst>
            </p:cNvPr>
            <p:cNvCxnSpPr>
              <a:cxnSpLocks/>
            </p:cNvCxnSpPr>
            <p:nvPr/>
          </p:nvCxnSpPr>
          <p:spPr>
            <a:xfrm flipH="1">
              <a:off x="3878750" y="1645956"/>
              <a:ext cx="72112" cy="41398"/>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A6FB2881-CBFA-A843-951D-6EA22117191B}"/>
                </a:ext>
              </a:extLst>
            </p:cNvPr>
            <p:cNvCxnSpPr>
              <a:cxnSpLocks/>
            </p:cNvCxnSpPr>
            <p:nvPr/>
          </p:nvCxnSpPr>
          <p:spPr>
            <a:xfrm flipH="1" flipV="1">
              <a:off x="3818656" y="1598048"/>
              <a:ext cx="128700" cy="34554"/>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D3347938-E346-C84E-9934-FF61F3D0F198}"/>
                </a:ext>
              </a:extLst>
            </p:cNvPr>
            <p:cNvCxnSpPr>
              <a:cxnSpLocks/>
            </p:cNvCxnSpPr>
            <p:nvPr/>
          </p:nvCxnSpPr>
          <p:spPr>
            <a:xfrm flipH="1" flipV="1">
              <a:off x="3875244" y="1523432"/>
              <a:ext cx="78122" cy="98153"/>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E90D8152-408F-394B-8D6A-39E2320146F9}"/>
                </a:ext>
              </a:extLst>
            </p:cNvPr>
            <p:cNvCxnSpPr>
              <a:cxnSpLocks/>
            </p:cNvCxnSpPr>
            <p:nvPr/>
          </p:nvCxnSpPr>
          <p:spPr>
            <a:xfrm flipV="1">
              <a:off x="3974232" y="1494387"/>
              <a:ext cx="49410" cy="123526"/>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5" name="Oval 254">
              <a:extLst>
                <a:ext uri="{FF2B5EF4-FFF2-40B4-BE49-F238E27FC236}">
                  <a16:creationId xmlns:a16="http://schemas.microsoft.com/office/drawing/2014/main" id="{700E8119-9A03-214C-892C-EEF2553FB421}"/>
                </a:ext>
              </a:extLst>
            </p:cNvPr>
            <p:cNvSpPr/>
            <p:nvPr/>
          </p:nvSpPr>
          <p:spPr bwMode="auto">
            <a:xfrm>
              <a:off x="3939701" y="1608428"/>
              <a:ext cx="54781" cy="54781"/>
            </a:xfrm>
            <a:prstGeom prst="ellipse">
              <a:avLst/>
            </a:prstGeom>
            <a:solidFill>
              <a:schemeClr val="bg1"/>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256" name="Oval 255">
              <a:extLst>
                <a:ext uri="{FF2B5EF4-FFF2-40B4-BE49-F238E27FC236}">
                  <a16:creationId xmlns:a16="http://schemas.microsoft.com/office/drawing/2014/main" id="{871D7836-1F70-4749-950E-E1E1EF76C1B2}"/>
                </a:ext>
              </a:extLst>
            </p:cNvPr>
            <p:cNvSpPr/>
            <p:nvPr/>
          </p:nvSpPr>
          <p:spPr bwMode="auto">
            <a:xfrm>
              <a:off x="4092606" y="1608428"/>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257" name="Oval 256">
              <a:extLst>
                <a:ext uri="{FF2B5EF4-FFF2-40B4-BE49-F238E27FC236}">
                  <a16:creationId xmlns:a16="http://schemas.microsoft.com/office/drawing/2014/main" id="{D857C466-C972-6340-A39A-48DA69CA63EA}"/>
                </a:ext>
              </a:extLst>
            </p:cNvPr>
            <p:cNvSpPr/>
            <p:nvPr/>
          </p:nvSpPr>
          <p:spPr bwMode="auto">
            <a:xfrm>
              <a:off x="4040815" y="1681208"/>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258" name="Oval 257">
              <a:extLst>
                <a:ext uri="{FF2B5EF4-FFF2-40B4-BE49-F238E27FC236}">
                  <a16:creationId xmlns:a16="http://schemas.microsoft.com/office/drawing/2014/main" id="{2B38A084-7690-2144-B9DC-18FA2124325C}"/>
                </a:ext>
              </a:extLst>
            </p:cNvPr>
            <p:cNvSpPr/>
            <p:nvPr/>
          </p:nvSpPr>
          <p:spPr bwMode="auto">
            <a:xfrm>
              <a:off x="4003133" y="1444548"/>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259" name="Oval 258">
              <a:extLst>
                <a:ext uri="{FF2B5EF4-FFF2-40B4-BE49-F238E27FC236}">
                  <a16:creationId xmlns:a16="http://schemas.microsoft.com/office/drawing/2014/main" id="{A62FFB39-4766-7748-B1AF-31EA9B209B9C}"/>
                </a:ext>
              </a:extLst>
            </p:cNvPr>
            <p:cNvSpPr/>
            <p:nvPr/>
          </p:nvSpPr>
          <p:spPr bwMode="auto">
            <a:xfrm>
              <a:off x="3835539" y="1478603"/>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260" name="Oval 259">
              <a:extLst>
                <a:ext uri="{FF2B5EF4-FFF2-40B4-BE49-F238E27FC236}">
                  <a16:creationId xmlns:a16="http://schemas.microsoft.com/office/drawing/2014/main" id="{F565CBB8-CFB9-7D44-BC78-6410ED5CB87A}"/>
                </a:ext>
              </a:extLst>
            </p:cNvPr>
            <p:cNvSpPr/>
            <p:nvPr/>
          </p:nvSpPr>
          <p:spPr bwMode="auto">
            <a:xfrm>
              <a:off x="3768970" y="1566363"/>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261" name="Oval 260">
              <a:extLst>
                <a:ext uri="{FF2B5EF4-FFF2-40B4-BE49-F238E27FC236}">
                  <a16:creationId xmlns:a16="http://schemas.microsoft.com/office/drawing/2014/main" id="{445ECBED-99E2-AF40-AE44-586DECFCD43E}"/>
                </a:ext>
              </a:extLst>
            </p:cNvPr>
            <p:cNvSpPr/>
            <p:nvPr/>
          </p:nvSpPr>
          <p:spPr bwMode="auto">
            <a:xfrm>
              <a:off x="3831241" y="1669193"/>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262" name="Oval 261">
              <a:extLst>
                <a:ext uri="{FF2B5EF4-FFF2-40B4-BE49-F238E27FC236}">
                  <a16:creationId xmlns:a16="http://schemas.microsoft.com/office/drawing/2014/main" id="{A4A43B7A-E05B-CE48-89C5-10D71328CBA5}"/>
                </a:ext>
              </a:extLst>
            </p:cNvPr>
            <p:cNvSpPr/>
            <p:nvPr/>
          </p:nvSpPr>
          <p:spPr bwMode="auto">
            <a:xfrm>
              <a:off x="3916330" y="1728910"/>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grpSp>
      <p:grpSp>
        <p:nvGrpSpPr>
          <p:cNvPr id="263" name="Group 262">
            <a:extLst>
              <a:ext uri="{FF2B5EF4-FFF2-40B4-BE49-F238E27FC236}">
                <a16:creationId xmlns:a16="http://schemas.microsoft.com/office/drawing/2014/main" id="{23872B32-16D5-C24F-91C3-7B75FB9D0D96}"/>
              </a:ext>
            </a:extLst>
          </p:cNvPr>
          <p:cNvGrpSpPr/>
          <p:nvPr/>
        </p:nvGrpSpPr>
        <p:grpSpPr>
          <a:xfrm>
            <a:off x="7163197" y="1475272"/>
            <a:ext cx="307527" cy="277694"/>
            <a:chOff x="5165835" y="1475272"/>
            <a:chExt cx="307527" cy="277694"/>
          </a:xfrm>
        </p:grpSpPr>
        <p:sp>
          <p:nvSpPr>
            <p:cNvPr id="264" name="Rectangle 48">
              <a:extLst>
                <a:ext uri="{FF2B5EF4-FFF2-40B4-BE49-F238E27FC236}">
                  <a16:creationId xmlns:a16="http://schemas.microsoft.com/office/drawing/2014/main" id="{DBBA5545-A710-5B42-9B85-D746A439A75F}"/>
                </a:ext>
              </a:extLst>
            </p:cNvPr>
            <p:cNvSpPr>
              <a:spLocks noChangeArrowheads="1"/>
            </p:cNvSpPr>
            <p:nvPr/>
          </p:nvSpPr>
          <p:spPr bwMode="auto">
            <a:xfrm>
              <a:off x="5165835" y="1475272"/>
              <a:ext cx="307527" cy="277694"/>
            </a:xfrm>
            <a:prstGeom prst="rect">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265" name="Freeform 49">
              <a:extLst>
                <a:ext uri="{FF2B5EF4-FFF2-40B4-BE49-F238E27FC236}">
                  <a16:creationId xmlns:a16="http://schemas.microsoft.com/office/drawing/2014/main" id="{49B87A6C-1AA0-BA47-9FE2-BE53D0E1ACAF}"/>
                </a:ext>
              </a:extLst>
            </p:cNvPr>
            <p:cNvSpPr>
              <a:spLocks/>
            </p:cNvSpPr>
            <p:nvPr/>
          </p:nvSpPr>
          <p:spPr bwMode="auto">
            <a:xfrm>
              <a:off x="5165835" y="1588874"/>
              <a:ext cx="307527" cy="151469"/>
            </a:xfrm>
            <a:custGeom>
              <a:avLst/>
              <a:gdLst>
                <a:gd name="T0" fmla="*/ 268 w 268"/>
                <a:gd name="T1" fmla="*/ 132 h 132"/>
                <a:gd name="T2" fmla="*/ 179 w 268"/>
                <a:gd name="T3" fmla="*/ 44 h 132"/>
                <a:gd name="T4" fmla="*/ 156 w 268"/>
                <a:gd name="T5" fmla="*/ 66 h 132"/>
                <a:gd name="T6" fmla="*/ 89 w 268"/>
                <a:gd name="T7" fmla="*/ 0 h 132"/>
                <a:gd name="T8" fmla="*/ 0 w 268"/>
                <a:gd name="T9" fmla="*/ 88 h 132"/>
              </a:gdLst>
              <a:ahLst/>
              <a:cxnLst>
                <a:cxn ang="0">
                  <a:pos x="T0" y="T1"/>
                </a:cxn>
                <a:cxn ang="0">
                  <a:pos x="T2" y="T3"/>
                </a:cxn>
                <a:cxn ang="0">
                  <a:pos x="T4" y="T5"/>
                </a:cxn>
                <a:cxn ang="0">
                  <a:pos x="T6" y="T7"/>
                </a:cxn>
                <a:cxn ang="0">
                  <a:pos x="T8" y="T9"/>
                </a:cxn>
              </a:cxnLst>
              <a:rect l="0" t="0" r="r" b="b"/>
              <a:pathLst>
                <a:path w="268" h="132">
                  <a:moveTo>
                    <a:pt x="268" y="132"/>
                  </a:moveTo>
                  <a:lnTo>
                    <a:pt x="179" y="44"/>
                  </a:lnTo>
                  <a:lnTo>
                    <a:pt x="156" y="66"/>
                  </a:lnTo>
                  <a:lnTo>
                    <a:pt x="89" y="0"/>
                  </a:lnTo>
                  <a:lnTo>
                    <a:pt x="0" y="88"/>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266" name="Oval 265">
              <a:extLst>
                <a:ext uri="{FF2B5EF4-FFF2-40B4-BE49-F238E27FC236}">
                  <a16:creationId xmlns:a16="http://schemas.microsoft.com/office/drawing/2014/main" id="{B0D6C747-8C38-D24E-A07A-4E93766FA6C6}"/>
                </a:ext>
              </a:extLst>
            </p:cNvPr>
            <p:cNvSpPr>
              <a:spLocks noChangeArrowheads="1"/>
            </p:cNvSpPr>
            <p:nvPr/>
          </p:nvSpPr>
          <p:spPr bwMode="auto">
            <a:xfrm>
              <a:off x="5371235" y="1525761"/>
              <a:ext cx="51636" cy="50489"/>
            </a:xfrm>
            <a:prstGeom prst="ellipse">
              <a:avLst/>
            </a:prstGeom>
            <a:noFill/>
            <a:ln w="19050">
              <a:solidFill>
                <a:schemeClr val="tx1"/>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grpSp>
      <p:sp>
        <p:nvSpPr>
          <p:cNvPr id="267" name="Freeform 266">
            <a:extLst>
              <a:ext uri="{FF2B5EF4-FFF2-40B4-BE49-F238E27FC236}">
                <a16:creationId xmlns:a16="http://schemas.microsoft.com/office/drawing/2014/main" id="{53691B6C-2CD4-B647-86C6-10876EC921E5}"/>
              </a:ext>
            </a:extLst>
          </p:cNvPr>
          <p:cNvSpPr/>
          <p:nvPr/>
        </p:nvSpPr>
        <p:spPr bwMode="auto">
          <a:xfrm>
            <a:off x="9051660" y="1479368"/>
            <a:ext cx="326948" cy="269503"/>
          </a:xfrm>
          <a:custGeom>
            <a:avLst/>
            <a:gdLst>
              <a:gd name="connsiteX0" fmla="*/ 2243075 w 3227827"/>
              <a:gd name="connsiteY0" fmla="*/ 0 h 2660690"/>
              <a:gd name="connsiteX1" fmla="*/ 2705138 w 3227827"/>
              <a:gd name="connsiteY1" fmla="*/ 178525 h 2660690"/>
              <a:gd name="connsiteX2" fmla="*/ 2744327 w 3227827"/>
              <a:gd name="connsiteY2" fmla="*/ 219630 h 2660690"/>
              <a:gd name="connsiteX3" fmla="*/ 2774681 w 3227827"/>
              <a:gd name="connsiteY3" fmla="*/ 217260 h 2660690"/>
              <a:gd name="connsiteX4" fmla="*/ 3179748 w 3227827"/>
              <a:gd name="connsiteY4" fmla="*/ 39644 h 2660690"/>
              <a:gd name="connsiteX5" fmla="*/ 2898534 w 3227827"/>
              <a:gd name="connsiteY5" fmla="*/ 401594 h 2660690"/>
              <a:gd name="connsiteX6" fmla="*/ 3227827 w 3227827"/>
              <a:gd name="connsiteY6" fmla="*/ 319044 h 2660690"/>
              <a:gd name="connsiteX7" fmla="*/ 2991063 w 3227827"/>
              <a:gd name="connsiteY7" fmla="*/ 666622 h 2660690"/>
              <a:gd name="connsiteX8" fmla="*/ 2924137 w 3227827"/>
              <a:gd name="connsiteY8" fmla="*/ 717139 h 2660690"/>
              <a:gd name="connsiteX9" fmla="*/ 2924693 w 3227827"/>
              <a:gd name="connsiteY9" fmla="*/ 729139 h 2660690"/>
              <a:gd name="connsiteX10" fmla="*/ 990811 w 3227827"/>
              <a:gd name="connsiteY10" fmla="*/ 2659611 h 2660690"/>
              <a:gd name="connsiteX11" fmla="*/ 83639 w 3227827"/>
              <a:gd name="connsiteY11" fmla="*/ 2429023 h 2660690"/>
              <a:gd name="connsiteX12" fmla="*/ 0 w 3227827"/>
              <a:gd name="connsiteY12" fmla="*/ 2378015 h 2660690"/>
              <a:gd name="connsiteX13" fmla="*/ 151258 w 3227827"/>
              <a:gd name="connsiteY13" fmla="*/ 2370349 h 2660690"/>
              <a:gd name="connsiteX14" fmla="*/ 899006 w 3227827"/>
              <a:gd name="connsiteY14" fmla="*/ 2129959 h 2660690"/>
              <a:gd name="connsiteX15" fmla="*/ 966223 w 3227827"/>
              <a:gd name="connsiteY15" fmla="*/ 2085120 h 2660690"/>
              <a:gd name="connsiteX16" fmla="*/ 904179 w 3227827"/>
              <a:gd name="connsiteY16" fmla="*/ 2074665 h 2660690"/>
              <a:gd name="connsiteX17" fmla="*/ 353090 w 3227827"/>
              <a:gd name="connsiteY17" fmla="*/ 1603559 h 2660690"/>
              <a:gd name="connsiteX18" fmla="*/ 608904 w 3227827"/>
              <a:gd name="connsiteY18" fmla="*/ 1614444 h 2660690"/>
              <a:gd name="connsiteX19" fmla="*/ 129933 w 3227827"/>
              <a:gd name="connsiteY19" fmla="*/ 931366 h 2660690"/>
              <a:gd name="connsiteX20" fmla="*/ 374862 w 3227827"/>
              <a:gd name="connsiteY20" fmla="*/ 993959 h 2660690"/>
              <a:gd name="connsiteX21" fmla="*/ 219740 w 3227827"/>
              <a:gd name="connsiteY21" fmla="*/ 101330 h 2660690"/>
              <a:gd name="connsiteX22" fmla="*/ 1410961 w 3227827"/>
              <a:gd name="connsiteY22" fmla="*/ 782283 h 2660690"/>
              <a:gd name="connsiteX23" fmla="*/ 1563883 w 3227827"/>
              <a:gd name="connsiteY23" fmla="*/ 792289 h 2660690"/>
              <a:gd name="connsiteX24" fmla="*/ 1563785 w 3227827"/>
              <a:gd name="connsiteY24" fmla="*/ 791863 h 2660690"/>
              <a:gd name="connsiteX25" fmla="*/ 1555866 w 3227827"/>
              <a:gd name="connsiteY25" fmla="*/ 687208 h 2660690"/>
              <a:gd name="connsiteX26" fmla="*/ 2243075 w 3227827"/>
              <a:gd name="connsiteY26" fmla="*/ 0 h 2660690"/>
              <a:gd name="connsiteX0" fmla="*/ 2243075 w 3227827"/>
              <a:gd name="connsiteY0" fmla="*/ 0 h 2660690"/>
              <a:gd name="connsiteX1" fmla="*/ 2705138 w 3227827"/>
              <a:gd name="connsiteY1" fmla="*/ 178525 h 2660690"/>
              <a:gd name="connsiteX2" fmla="*/ 2744327 w 3227827"/>
              <a:gd name="connsiteY2" fmla="*/ 219630 h 2660690"/>
              <a:gd name="connsiteX3" fmla="*/ 2774681 w 3227827"/>
              <a:gd name="connsiteY3" fmla="*/ 217260 h 2660690"/>
              <a:gd name="connsiteX4" fmla="*/ 3179748 w 3227827"/>
              <a:gd name="connsiteY4" fmla="*/ 39644 h 2660690"/>
              <a:gd name="connsiteX5" fmla="*/ 2898534 w 3227827"/>
              <a:gd name="connsiteY5" fmla="*/ 401594 h 2660690"/>
              <a:gd name="connsiteX6" fmla="*/ 3227827 w 3227827"/>
              <a:gd name="connsiteY6" fmla="*/ 319044 h 2660690"/>
              <a:gd name="connsiteX7" fmla="*/ 2991063 w 3227827"/>
              <a:gd name="connsiteY7" fmla="*/ 666622 h 2660690"/>
              <a:gd name="connsiteX8" fmla="*/ 2924137 w 3227827"/>
              <a:gd name="connsiteY8" fmla="*/ 717139 h 2660690"/>
              <a:gd name="connsiteX9" fmla="*/ 2924693 w 3227827"/>
              <a:gd name="connsiteY9" fmla="*/ 729139 h 2660690"/>
              <a:gd name="connsiteX10" fmla="*/ 990811 w 3227827"/>
              <a:gd name="connsiteY10" fmla="*/ 2659611 h 2660690"/>
              <a:gd name="connsiteX11" fmla="*/ 83639 w 3227827"/>
              <a:gd name="connsiteY11" fmla="*/ 2429023 h 2660690"/>
              <a:gd name="connsiteX12" fmla="*/ 0 w 3227827"/>
              <a:gd name="connsiteY12" fmla="*/ 2378015 h 2660690"/>
              <a:gd name="connsiteX13" fmla="*/ 151258 w 3227827"/>
              <a:gd name="connsiteY13" fmla="*/ 2370349 h 2660690"/>
              <a:gd name="connsiteX14" fmla="*/ 899006 w 3227827"/>
              <a:gd name="connsiteY14" fmla="*/ 2129959 h 2660690"/>
              <a:gd name="connsiteX15" fmla="*/ 966223 w 3227827"/>
              <a:gd name="connsiteY15" fmla="*/ 2085120 h 2660690"/>
              <a:gd name="connsiteX16" fmla="*/ 904179 w 3227827"/>
              <a:gd name="connsiteY16" fmla="*/ 2074665 h 2660690"/>
              <a:gd name="connsiteX17" fmla="*/ 353090 w 3227827"/>
              <a:gd name="connsiteY17" fmla="*/ 1603559 h 2660690"/>
              <a:gd name="connsiteX18" fmla="*/ 608904 w 3227827"/>
              <a:gd name="connsiteY18" fmla="*/ 1614444 h 2660690"/>
              <a:gd name="connsiteX19" fmla="*/ 129933 w 3227827"/>
              <a:gd name="connsiteY19" fmla="*/ 931366 h 2660690"/>
              <a:gd name="connsiteX20" fmla="*/ 374862 w 3227827"/>
              <a:gd name="connsiteY20" fmla="*/ 993959 h 2660690"/>
              <a:gd name="connsiteX21" fmla="*/ 219740 w 3227827"/>
              <a:gd name="connsiteY21" fmla="*/ 101330 h 2660690"/>
              <a:gd name="connsiteX22" fmla="*/ 1410961 w 3227827"/>
              <a:gd name="connsiteY22" fmla="*/ 782283 h 2660690"/>
              <a:gd name="connsiteX23" fmla="*/ 1563883 w 3227827"/>
              <a:gd name="connsiteY23" fmla="*/ 792289 h 2660690"/>
              <a:gd name="connsiteX24" fmla="*/ 1563785 w 3227827"/>
              <a:gd name="connsiteY24" fmla="*/ 791863 h 2660690"/>
              <a:gd name="connsiteX25" fmla="*/ 1555866 w 3227827"/>
              <a:gd name="connsiteY25" fmla="*/ 687208 h 2660690"/>
              <a:gd name="connsiteX26" fmla="*/ 2243075 w 3227827"/>
              <a:gd name="connsiteY26" fmla="*/ 0 h 2660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227827" h="2660690">
                <a:moveTo>
                  <a:pt x="2243075" y="0"/>
                </a:moveTo>
                <a:cubicBezTo>
                  <a:pt x="2420981" y="0"/>
                  <a:pt x="2583098" y="67604"/>
                  <a:pt x="2705138" y="178525"/>
                </a:cubicBezTo>
                <a:lnTo>
                  <a:pt x="2744327" y="219630"/>
                </a:lnTo>
                <a:lnTo>
                  <a:pt x="2774681" y="217260"/>
                </a:lnTo>
                <a:cubicBezTo>
                  <a:pt x="2931135" y="197090"/>
                  <a:pt x="3033245" y="134440"/>
                  <a:pt x="3179748" y="39644"/>
                </a:cubicBezTo>
                <a:cubicBezTo>
                  <a:pt x="3163117" y="234680"/>
                  <a:pt x="3021300" y="307251"/>
                  <a:pt x="2898534" y="401594"/>
                </a:cubicBezTo>
                <a:cubicBezTo>
                  <a:pt x="3018277" y="413992"/>
                  <a:pt x="3151627" y="380125"/>
                  <a:pt x="3227827" y="319044"/>
                </a:cubicBezTo>
                <a:cubicBezTo>
                  <a:pt x="3167276" y="498431"/>
                  <a:pt x="3092946" y="584440"/>
                  <a:pt x="2991063" y="666622"/>
                </a:cubicBezTo>
                <a:lnTo>
                  <a:pt x="2924137" y="717139"/>
                </a:lnTo>
                <a:cubicBezTo>
                  <a:pt x="2924322" y="721139"/>
                  <a:pt x="2924508" y="725139"/>
                  <a:pt x="2924693" y="729139"/>
                </a:cubicBezTo>
                <a:cubicBezTo>
                  <a:pt x="2916083" y="1642648"/>
                  <a:pt x="2157998" y="2699186"/>
                  <a:pt x="990811" y="2659611"/>
                </a:cubicBezTo>
                <a:cubicBezTo>
                  <a:pt x="424478" y="2640408"/>
                  <a:pt x="353308" y="2576079"/>
                  <a:pt x="83639" y="2429023"/>
                </a:cubicBezTo>
                <a:lnTo>
                  <a:pt x="0" y="2378015"/>
                </a:lnTo>
                <a:lnTo>
                  <a:pt x="151258" y="2370349"/>
                </a:lnTo>
                <a:cubicBezTo>
                  <a:pt x="421172" y="2342832"/>
                  <a:pt x="674412" y="2258696"/>
                  <a:pt x="899006" y="2129959"/>
                </a:cubicBezTo>
                <a:lnTo>
                  <a:pt x="966223" y="2085120"/>
                </a:lnTo>
                <a:lnTo>
                  <a:pt x="904179" y="2074665"/>
                </a:lnTo>
                <a:cubicBezTo>
                  <a:pt x="718952" y="2036268"/>
                  <a:pt x="464668" y="1913349"/>
                  <a:pt x="353090" y="1603559"/>
                </a:cubicBezTo>
                <a:cubicBezTo>
                  <a:pt x="443804" y="1631680"/>
                  <a:pt x="545404" y="1648916"/>
                  <a:pt x="608904" y="1614444"/>
                </a:cubicBezTo>
                <a:cubicBezTo>
                  <a:pt x="337668" y="1484722"/>
                  <a:pt x="71875" y="1232538"/>
                  <a:pt x="129933" y="931366"/>
                </a:cubicBezTo>
                <a:cubicBezTo>
                  <a:pt x="211576" y="965837"/>
                  <a:pt x="238790" y="994867"/>
                  <a:pt x="374862" y="993959"/>
                </a:cubicBezTo>
                <a:cubicBezTo>
                  <a:pt x="140819" y="761730"/>
                  <a:pt x="51011" y="420644"/>
                  <a:pt x="219740" y="101330"/>
                </a:cubicBezTo>
                <a:cubicBezTo>
                  <a:pt x="539508" y="520431"/>
                  <a:pt x="1016949" y="731341"/>
                  <a:pt x="1410961" y="782283"/>
                </a:cubicBezTo>
                <a:lnTo>
                  <a:pt x="1563883" y="792289"/>
                </a:lnTo>
                <a:cubicBezTo>
                  <a:pt x="1563850" y="792147"/>
                  <a:pt x="1563818" y="792005"/>
                  <a:pt x="1563785" y="791863"/>
                </a:cubicBezTo>
                <a:cubicBezTo>
                  <a:pt x="1558571" y="757739"/>
                  <a:pt x="1555867" y="722789"/>
                  <a:pt x="1555866" y="687208"/>
                </a:cubicBezTo>
                <a:cubicBezTo>
                  <a:pt x="1555867" y="307674"/>
                  <a:pt x="1863540" y="-1"/>
                  <a:pt x="2243075" y="0"/>
                </a:cubicBezTo>
                <a:close/>
              </a:path>
            </a:pathLst>
          </a:cu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grpSp>
        <p:nvGrpSpPr>
          <p:cNvPr id="268" name="Group 267">
            <a:extLst>
              <a:ext uri="{FF2B5EF4-FFF2-40B4-BE49-F238E27FC236}">
                <a16:creationId xmlns:a16="http://schemas.microsoft.com/office/drawing/2014/main" id="{2343C6F3-99A1-DA4F-BBDF-81B80D239FA0}"/>
              </a:ext>
            </a:extLst>
          </p:cNvPr>
          <p:cNvGrpSpPr/>
          <p:nvPr/>
        </p:nvGrpSpPr>
        <p:grpSpPr>
          <a:xfrm>
            <a:off x="3303838" y="1414451"/>
            <a:ext cx="319070" cy="399338"/>
            <a:chOff x="2541581" y="1414451"/>
            <a:chExt cx="319070" cy="399338"/>
          </a:xfrm>
        </p:grpSpPr>
        <p:grpSp>
          <p:nvGrpSpPr>
            <p:cNvPr id="269" name="Group 268">
              <a:extLst>
                <a:ext uri="{FF2B5EF4-FFF2-40B4-BE49-F238E27FC236}">
                  <a16:creationId xmlns:a16="http://schemas.microsoft.com/office/drawing/2014/main" id="{4039663A-2273-604D-BD34-CA58100C5973}"/>
                </a:ext>
              </a:extLst>
            </p:cNvPr>
            <p:cNvGrpSpPr/>
            <p:nvPr/>
          </p:nvGrpSpPr>
          <p:grpSpPr>
            <a:xfrm>
              <a:off x="2575071" y="1484698"/>
              <a:ext cx="285580" cy="329091"/>
              <a:chOff x="6498112" y="3330497"/>
              <a:chExt cx="1259085" cy="1450900"/>
            </a:xfrm>
          </p:grpSpPr>
          <p:sp>
            <p:nvSpPr>
              <p:cNvPr id="271" name="Oval 8">
                <a:extLst>
                  <a:ext uri="{FF2B5EF4-FFF2-40B4-BE49-F238E27FC236}">
                    <a16:creationId xmlns:a16="http://schemas.microsoft.com/office/drawing/2014/main" id="{7FAA367E-14B6-D647-ADD5-60852D2463AA}"/>
                  </a:ext>
                </a:extLst>
              </p:cNvPr>
              <p:cNvSpPr>
                <a:spLocks noChangeArrowheads="1"/>
              </p:cNvSpPr>
              <p:nvPr/>
            </p:nvSpPr>
            <p:spPr bwMode="auto">
              <a:xfrm>
                <a:off x="7243234" y="3330497"/>
                <a:ext cx="472157" cy="459861"/>
              </a:xfrm>
              <a:prstGeom prst="ellipse">
                <a:avLst/>
              </a:pr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272" name="Oval 9">
                <a:extLst>
                  <a:ext uri="{FF2B5EF4-FFF2-40B4-BE49-F238E27FC236}">
                    <a16:creationId xmlns:a16="http://schemas.microsoft.com/office/drawing/2014/main" id="{995F989F-2B66-1344-A23F-DCDEE3B6703A}"/>
                  </a:ext>
                </a:extLst>
              </p:cNvPr>
              <p:cNvSpPr>
                <a:spLocks noChangeArrowheads="1"/>
              </p:cNvSpPr>
              <p:nvPr/>
            </p:nvSpPr>
            <p:spPr bwMode="auto">
              <a:xfrm>
                <a:off x="6611233" y="3790359"/>
                <a:ext cx="572982" cy="575442"/>
              </a:xfrm>
              <a:prstGeom prst="ellipse">
                <a:avLst/>
              </a:pr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273" name="Freeform 12">
                <a:extLst>
                  <a:ext uri="{FF2B5EF4-FFF2-40B4-BE49-F238E27FC236}">
                    <a16:creationId xmlns:a16="http://schemas.microsoft.com/office/drawing/2014/main" id="{43D5486A-5A69-AD4B-9548-7421C3AA8F07}"/>
                  </a:ext>
                </a:extLst>
              </p:cNvPr>
              <p:cNvSpPr>
                <a:spLocks/>
              </p:cNvSpPr>
              <p:nvPr/>
            </p:nvSpPr>
            <p:spPr bwMode="auto">
              <a:xfrm>
                <a:off x="6498112" y="4365800"/>
                <a:ext cx="816438" cy="415597"/>
              </a:xfrm>
              <a:custGeom>
                <a:avLst/>
                <a:gdLst>
                  <a:gd name="T0" fmla="*/ 57 w 57"/>
                  <a:gd name="T1" fmla="*/ 29 h 29"/>
                  <a:gd name="T2" fmla="*/ 28 w 57"/>
                  <a:gd name="T3" fmla="*/ 0 h 29"/>
                  <a:gd name="T4" fmla="*/ 0 w 57"/>
                  <a:gd name="T5" fmla="*/ 29 h 29"/>
                </a:gdLst>
                <a:ahLst/>
                <a:cxnLst>
                  <a:cxn ang="0">
                    <a:pos x="T0" y="T1"/>
                  </a:cxn>
                  <a:cxn ang="0">
                    <a:pos x="T2" y="T3"/>
                  </a:cxn>
                  <a:cxn ang="0">
                    <a:pos x="T4" y="T5"/>
                  </a:cxn>
                </a:cxnLst>
                <a:rect l="0" t="0" r="r" b="b"/>
                <a:pathLst>
                  <a:path w="57" h="29">
                    <a:moveTo>
                      <a:pt x="57" y="29"/>
                    </a:moveTo>
                    <a:cubicBezTo>
                      <a:pt x="57" y="13"/>
                      <a:pt x="44" y="0"/>
                      <a:pt x="28" y="0"/>
                    </a:cubicBezTo>
                    <a:cubicBezTo>
                      <a:pt x="13" y="0"/>
                      <a:pt x="0" y="13"/>
                      <a:pt x="0" y="29"/>
                    </a:cubicBezTo>
                  </a:path>
                </a:pathLst>
              </a:cu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274" name="Freeform 13">
                <a:extLst>
                  <a:ext uri="{FF2B5EF4-FFF2-40B4-BE49-F238E27FC236}">
                    <a16:creationId xmlns:a16="http://schemas.microsoft.com/office/drawing/2014/main" id="{B28DFBEF-AABB-1947-B5BC-01656B971401}"/>
                  </a:ext>
                </a:extLst>
              </p:cNvPr>
              <p:cNvSpPr>
                <a:spLocks/>
              </p:cNvSpPr>
              <p:nvPr/>
            </p:nvSpPr>
            <p:spPr bwMode="auto">
              <a:xfrm>
                <a:off x="7184215" y="3790359"/>
                <a:ext cx="572982" cy="287721"/>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9"/>
                      <a:pt x="31" y="0"/>
                      <a:pt x="20" y="0"/>
                    </a:cubicBezTo>
                    <a:cubicBezTo>
                      <a:pt x="9" y="0"/>
                      <a:pt x="0" y="9"/>
                      <a:pt x="0" y="20"/>
                    </a:cubicBezTo>
                  </a:path>
                </a:pathLst>
              </a:cu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grpSp>
        <p:sp>
          <p:nvSpPr>
            <p:cNvPr id="270" name="Freeform: Shape 168">
              <a:extLst>
                <a:ext uri="{FF2B5EF4-FFF2-40B4-BE49-F238E27FC236}">
                  <a16:creationId xmlns:a16="http://schemas.microsoft.com/office/drawing/2014/main" id="{B0A44FF8-1F0E-7047-A510-FFDCECA44938}"/>
                </a:ext>
              </a:extLst>
            </p:cNvPr>
            <p:cNvSpPr>
              <a:spLocks/>
            </p:cNvSpPr>
            <p:nvPr/>
          </p:nvSpPr>
          <p:spPr bwMode="auto">
            <a:xfrm flipH="1">
              <a:off x="2541581" y="1414451"/>
              <a:ext cx="153027" cy="128842"/>
            </a:xfrm>
            <a:custGeom>
              <a:avLst/>
              <a:gdLst>
                <a:gd name="connsiteX0" fmla="*/ 0 w 541845"/>
                <a:gd name="connsiteY0" fmla="*/ 0 h 456200"/>
                <a:gd name="connsiteX1" fmla="*/ 541845 w 541845"/>
                <a:gd name="connsiteY1" fmla="*/ 0 h 456200"/>
                <a:gd name="connsiteX2" fmla="*/ 541845 w 541845"/>
                <a:gd name="connsiteY2" fmla="*/ 336005 h 456200"/>
                <a:gd name="connsiteX3" fmla="*/ 170403 w 541845"/>
                <a:gd name="connsiteY3" fmla="*/ 336005 h 456200"/>
                <a:gd name="connsiteX4" fmla="*/ 50208 w 541845"/>
                <a:gd name="connsiteY4" fmla="*/ 456200 h 456200"/>
                <a:gd name="connsiteX5" fmla="*/ 50208 w 541845"/>
                <a:gd name="connsiteY5" fmla="*/ 336005 h 456200"/>
                <a:gd name="connsiteX6" fmla="*/ 0 w 541845"/>
                <a:gd name="connsiteY6" fmla="*/ 336005 h 4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845" h="456200">
                  <a:moveTo>
                    <a:pt x="0" y="0"/>
                  </a:moveTo>
                  <a:lnTo>
                    <a:pt x="541845" y="0"/>
                  </a:lnTo>
                  <a:lnTo>
                    <a:pt x="541845" y="336005"/>
                  </a:lnTo>
                  <a:lnTo>
                    <a:pt x="170403" y="336005"/>
                  </a:lnTo>
                  <a:lnTo>
                    <a:pt x="50208" y="456200"/>
                  </a:lnTo>
                  <a:lnTo>
                    <a:pt x="50208" y="336005"/>
                  </a:lnTo>
                  <a:lnTo>
                    <a:pt x="0" y="336005"/>
                  </a:lnTo>
                  <a:close/>
                </a:path>
              </a:pathLst>
            </a:custGeom>
            <a:noFill/>
            <a:ln w="19050">
              <a:solidFill>
                <a:schemeClr val="tx1"/>
              </a:solidFill>
              <a:round/>
              <a:headEnd/>
              <a:tailEnd/>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grpSp>
      <p:grpSp>
        <p:nvGrpSpPr>
          <p:cNvPr id="275" name="Group 274">
            <a:extLst>
              <a:ext uri="{FF2B5EF4-FFF2-40B4-BE49-F238E27FC236}">
                <a16:creationId xmlns:a16="http://schemas.microsoft.com/office/drawing/2014/main" id="{E96B126D-2090-9648-A028-9C11BB4BE498}"/>
              </a:ext>
            </a:extLst>
          </p:cNvPr>
          <p:cNvGrpSpPr/>
          <p:nvPr/>
        </p:nvGrpSpPr>
        <p:grpSpPr>
          <a:xfrm rot="2348880">
            <a:off x="11147347" y="1446599"/>
            <a:ext cx="221619" cy="114550"/>
            <a:chOff x="2946400" y="1075143"/>
            <a:chExt cx="6491514" cy="3355305"/>
          </a:xfrm>
        </p:grpSpPr>
        <p:sp>
          <p:nvSpPr>
            <p:cNvPr id="276" name="Freeform: Shape 70">
              <a:extLst>
                <a:ext uri="{FF2B5EF4-FFF2-40B4-BE49-F238E27FC236}">
                  <a16:creationId xmlns:a16="http://schemas.microsoft.com/office/drawing/2014/main" id="{CDDBD400-6F72-5548-9CF4-C84BED033D95}"/>
                </a:ext>
              </a:extLst>
            </p:cNvPr>
            <p:cNvSpPr/>
            <p:nvPr/>
          </p:nvSpPr>
          <p:spPr>
            <a:xfrm>
              <a:off x="2946400" y="1075143"/>
              <a:ext cx="6491514" cy="1508609"/>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mj-lt"/>
                <a:ea typeface="+mn-ea"/>
                <a:cs typeface="+mn-cs"/>
              </a:endParaRPr>
            </a:p>
          </p:txBody>
        </p:sp>
        <p:sp>
          <p:nvSpPr>
            <p:cNvPr id="277" name="Freeform: Shape 71">
              <a:extLst>
                <a:ext uri="{FF2B5EF4-FFF2-40B4-BE49-F238E27FC236}">
                  <a16:creationId xmlns:a16="http://schemas.microsoft.com/office/drawing/2014/main" id="{B07C70AB-C773-0546-9710-996FB1EA4549}"/>
                </a:ext>
              </a:extLst>
            </p:cNvPr>
            <p:cNvSpPr/>
            <p:nvPr/>
          </p:nvSpPr>
          <p:spPr>
            <a:xfrm>
              <a:off x="3773672" y="2292383"/>
              <a:ext cx="4836971" cy="1202289"/>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mj-lt"/>
                <a:ea typeface="+mn-ea"/>
                <a:cs typeface="+mn-cs"/>
              </a:endParaRPr>
            </a:p>
          </p:txBody>
        </p:sp>
        <p:sp>
          <p:nvSpPr>
            <p:cNvPr id="278" name="Freeform: Shape 72">
              <a:extLst>
                <a:ext uri="{FF2B5EF4-FFF2-40B4-BE49-F238E27FC236}">
                  <a16:creationId xmlns:a16="http://schemas.microsoft.com/office/drawing/2014/main" id="{3B24C021-4040-014A-8396-4C1EAF3705EE}"/>
                </a:ext>
              </a:extLst>
            </p:cNvPr>
            <p:cNvSpPr/>
            <p:nvPr/>
          </p:nvSpPr>
          <p:spPr>
            <a:xfrm>
              <a:off x="4676759" y="3637770"/>
              <a:ext cx="3030796" cy="792678"/>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mj-lt"/>
                <a:ea typeface="+mn-ea"/>
                <a:cs typeface="+mn-cs"/>
              </a:endParaRPr>
            </a:p>
          </p:txBody>
        </p:sp>
      </p:grpSp>
      <p:sp>
        <p:nvSpPr>
          <p:cNvPr id="279" name="Freeform 5">
            <a:extLst>
              <a:ext uri="{FF2B5EF4-FFF2-40B4-BE49-F238E27FC236}">
                <a16:creationId xmlns:a16="http://schemas.microsoft.com/office/drawing/2014/main" id="{4B9ABE6A-C03E-6F4E-B9E3-C5DF0F8CDEA0}"/>
              </a:ext>
            </a:extLst>
          </p:cNvPr>
          <p:cNvSpPr>
            <a:spLocks noEditPoints="1"/>
          </p:cNvSpPr>
          <p:nvPr/>
        </p:nvSpPr>
        <p:spPr bwMode="auto">
          <a:xfrm>
            <a:off x="10959542" y="1565106"/>
            <a:ext cx="359915" cy="216534"/>
          </a:xfrm>
          <a:custGeom>
            <a:avLst/>
            <a:gdLst>
              <a:gd name="T0" fmla="*/ 27 w 339"/>
              <a:gd name="T1" fmla="*/ 70 h 204"/>
              <a:gd name="T2" fmla="*/ 287 w 339"/>
              <a:gd name="T3" fmla="*/ 70 h 204"/>
              <a:gd name="T4" fmla="*/ 339 w 339"/>
              <a:gd name="T5" fmla="*/ 122 h 204"/>
              <a:gd name="T6" fmla="*/ 339 w 339"/>
              <a:gd name="T7" fmla="*/ 160 h 204"/>
              <a:gd name="T8" fmla="*/ 318 w 339"/>
              <a:gd name="T9" fmla="*/ 182 h 204"/>
              <a:gd name="T10" fmla="*/ 294 w 339"/>
              <a:gd name="T11" fmla="*/ 182 h 204"/>
              <a:gd name="T12" fmla="*/ 297 w 339"/>
              <a:gd name="T13" fmla="*/ 168 h 204"/>
              <a:gd name="T14" fmla="*/ 261 w 339"/>
              <a:gd name="T15" fmla="*/ 131 h 204"/>
              <a:gd name="T16" fmla="*/ 224 w 339"/>
              <a:gd name="T17" fmla="*/ 168 h 204"/>
              <a:gd name="T18" fmla="*/ 261 w 339"/>
              <a:gd name="T19" fmla="*/ 204 h 204"/>
              <a:gd name="T20" fmla="*/ 297 w 339"/>
              <a:gd name="T21" fmla="*/ 168 h 204"/>
              <a:gd name="T22" fmla="*/ 95 w 339"/>
              <a:gd name="T23" fmla="*/ 168 h 204"/>
              <a:gd name="T24" fmla="*/ 59 w 339"/>
              <a:gd name="T25" fmla="*/ 131 h 204"/>
              <a:gd name="T26" fmla="*/ 22 w 339"/>
              <a:gd name="T27" fmla="*/ 168 h 204"/>
              <a:gd name="T28" fmla="*/ 59 w 339"/>
              <a:gd name="T29" fmla="*/ 204 h 204"/>
              <a:gd name="T30" fmla="*/ 95 w 339"/>
              <a:gd name="T31" fmla="*/ 168 h 204"/>
              <a:gd name="T32" fmla="*/ 63 w 339"/>
              <a:gd name="T33" fmla="*/ 0 h 204"/>
              <a:gd name="T34" fmla="*/ 10 w 339"/>
              <a:gd name="T35" fmla="*/ 105 h 204"/>
              <a:gd name="T36" fmla="*/ 0 w 339"/>
              <a:gd name="T37" fmla="*/ 139 h 204"/>
              <a:gd name="T38" fmla="*/ 24 w 339"/>
              <a:gd name="T39" fmla="*/ 178 h 204"/>
              <a:gd name="T40" fmla="*/ 271 w 339"/>
              <a:gd name="T41" fmla="*/ 70 h 204"/>
              <a:gd name="T42" fmla="*/ 222 w 339"/>
              <a:gd name="T43" fmla="*/ 15 h 204"/>
              <a:gd name="T44" fmla="*/ 194 w 339"/>
              <a:gd name="T45" fmla="*/ 0 h 204"/>
              <a:gd name="T46" fmla="*/ 37 w 339"/>
              <a:gd name="T47" fmla="*/ 0 h 204"/>
              <a:gd name="T48" fmla="*/ 227 w 339"/>
              <a:gd name="T49" fmla="*/ 182 h 204"/>
              <a:gd name="T50" fmla="*/ 92 w 339"/>
              <a:gd name="T51" fmla="*/ 182 h 204"/>
              <a:gd name="T52" fmla="*/ 134 w 339"/>
              <a:gd name="T53" fmla="*/ 182 h 204"/>
              <a:gd name="T54" fmla="*/ 134 w 339"/>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9" h="204">
                <a:moveTo>
                  <a:pt x="27" y="70"/>
                </a:moveTo>
                <a:cubicBezTo>
                  <a:pt x="287" y="70"/>
                  <a:pt x="287" y="70"/>
                  <a:pt x="287" y="70"/>
                </a:cubicBezTo>
                <a:cubicBezTo>
                  <a:pt x="316" y="70"/>
                  <a:pt x="339" y="94"/>
                  <a:pt x="339" y="122"/>
                </a:cubicBezTo>
                <a:cubicBezTo>
                  <a:pt x="339" y="160"/>
                  <a:pt x="339" y="160"/>
                  <a:pt x="339" y="160"/>
                </a:cubicBezTo>
                <a:cubicBezTo>
                  <a:pt x="339" y="172"/>
                  <a:pt x="330" y="182"/>
                  <a:pt x="318" y="182"/>
                </a:cubicBezTo>
                <a:cubicBezTo>
                  <a:pt x="294" y="182"/>
                  <a:pt x="294" y="182"/>
                  <a:pt x="294" y="182"/>
                </a:cubicBezTo>
                <a:moveTo>
                  <a:pt x="297" y="168"/>
                </a:moveTo>
                <a:cubicBezTo>
                  <a:pt x="297" y="148"/>
                  <a:pt x="281" y="131"/>
                  <a:pt x="261" y="131"/>
                </a:cubicBezTo>
                <a:cubicBezTo>
                  <a:pt x="241" y="131"/>
                  <a:pt x="224" y="148"/>
                  <a:pt x="224" y="168"/>
                </a:cubicBezTo>
                <a:cubicBezTo>
                  <a:pt x="224" y="188"/>
                  <a:pt x="241" y="204"/>
                  <a:pt x="261" y="204"/>
                </a:cubicBezTo>
                <a:cubicBezTo>
                  <a:pt x="281" y="204"/>
                  <a:pt x="297" y="188"/>
                  <a:pt x="297" y="168"/>
                </a:cubicBezTo>
                <a:close/>
                <a:moveTo>
                  <a:pt x="95" y="168"/>
                </a:moveTo>
                <a:cubicBezTo>
                  <a:pt x="95" y="148"/>
                  <a:pt x="79" y="131"/>
                  <a:pt x="59" y="131"/>
                </a:cubicBezTo>
                <a:cubicBezTo>
                  <a:pt x="39" y="131"/>
                  <a:pt x="22" y="148"/>
                  <a:pt x="22" y="168"/>
                </a:cubicBezTo>
                <a:cubicBezTo>
                  <a:pt x="22" y="188"/>
                  <a:pt x="39" y="204"/>
                  <a:pt x="59" y="204"/>
                </a:cubicBezTo>
                <a:cubicBezTo>
                  <a:pt x="79" y="204"/>
                  <a:pt x="95" y="188"/>
                  <a:pt x="95" y="168"/>
                </a:cubicBezTo>
                <a:close/>
                <a:moveTo>
                  <a:pt x="63" y="0"/>
                </a:moveTo>
                <a:cubicBezTo>
                  <a:pt x="63" y="0"/>
                  <a:pt x="20" y="84"/>
                  <a:pt x="10" y="105"/>
                </a:cubicBezTo>
                <a:cubicBezTo>
                  <a:pt x="0" y="127"/>
                  <a:pt x="0" y="139"/>
                  <a:pt x="0" y="139"/>
                </a:cubicBezTo>
                <a:cubicBezTo>
                  <a:pt x="0" y="154"/>
                  <a:pt x="9" y="173"/>
                  <a:pt x="24" y="178"/>
                </a:cubicBezTo>
                <a:moveTo>
                  <a:pt x="271" y="70"/>
                </a:moveTo>
                <a:cubicBezTo>
                  <a:pt x="222" y="15"/>
                  <a:pt x="222" y="15"/>
                  <a:pt x="222" y="15"/>
                </a:cubicBezTo>
                <a:cubicBezTo>
                  <a:pt x="214" y="5"/>
                  <a:pt x="206" y="0"/>
                  <a:pt x="194" y="0"/>
                </a:cubicBezTo>
                <a:cubicBezTo>
                  <a:pt x="37" y="0"/>
                  <a:pt x="37" y="0"/>
                  <a:pt x="37" y="0"/>
                </a:cubicBezTo>
                <a:moveTo>
                  <a:pt x="227" y="182"/>
                </a:moveTo>
                <a:cubicBezTo>
                  <a:pt x="92" y="182"/>
                  <a:pt x="92" y="182"/>
                  <a:pt x="92" y="182"/>
                </a:cubicBezTo>
                <a:moveTo>
                  <a:pt x="134" y="182"/>
                </a:moveTo>
                <a:cubicBezTo>
                  <a:pt x="134" y="0"/>
                  <a:pt x="134" y="0"/>
                  <a:pt x="134" y="0"/>
                </a:cubicBezTo>
              </a:path>
            </a:pathLst>
          </a:custGeom>
          <a:noFill/>
          <a:ln w="19050">
            <a:solidFill>
              <a:schemeClr val="tx1"/>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mj-lt"/>
              <a:ea typeface="+mn-ea"/>
              <a:cs typeface="+mn-cs"/>
            </a:endParaRPr>
          </a:p>
        </p:txBody>
      </p:sp>
      <p:sp>
        <p:nvSpPr>
          <p:cNvPr id="280" name="Right Bracket 279">
            <a:extLst>
              <a:ext uri="{FF2B5EF4-FFF2-40B4-BE49-F238E27FC236}">
                <a16:creationId xmlns:a16="http://schemas.microsoft.com/office/drawing/2014/main" id="{FD2FF3DF-9C5D-2641-A2A7-5F0408263C8E}"/>
              </a:ext>
            </a:extLst>
          </p:cNvPr>
          <p:cNvSpPr/>
          <p:nvPr/>
        </p:nvSpPr>
        <p:spPr>
          <a:xfrm rot="5400000" flipV="1">
            <a:off x="6032856" y="-3667902"/>
            <a:ext cx="123178" cy="11336040"/>
          </a:xfrm>
          <a:prstGeom prst="rightBracket">
            <a:avLst/>
          </a:prstGeom>
          <a:ln w="1905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cxnSp>
        <p:nvCxnSpPr>
          <p:cNvPr id="281" name="Straight Arrow Connector 280">
            <a:extLst>
              <a:ext uri="{FF2B5EF4-FFF2-40B4-BE49-F238E27FC236}">
                <a16:creationId xmlns:a16="http://schemas.microsoft.com/office/drawing/2014/main" id="{B57CD1C3-750A-2745-AF34-480ECB47FBB6}"/>
              </a:ext>
            </a:extLst>
          </p:cNvPr>
          <p:cNvCxnSpPr/>
          <p:nvPr/>
        </p:nvCxnSpPr>
        <p:spPr>
          <a:xfrm rot="5400000">
            <a:off x="6024736" y="2142787"/>
            <a:ext cx="139419" cy="0"/>
          </a:xfrm>
          <a:prstGeom prst="straightConnector1">
            <a:avLst/>
          </a:prstGeom>
          <a:ln w="19050">
            <a:solidFill>
              <a:schemeClr val="tx2"/>
            </a:solidFill>
            <a:prstDash val="dash"/>
            <a:headEnd type="none"/>
            <a:tailEnd type="arrow" w="med" len="sm"/>
          </a:ln>
        </p:spPr>
        <p:style>
          <a:lnRef idx="1">
            <a:schemeClr val="accent1"/>
          </a:lnRef>
          <a:fillRef idx="0">
            <a:schemeClr val="accent1"/>
          </a:fillRef>
          <a:effectRef idx="0">
            <a:schemeClr val="accent1"/>
          </a:effectRef>
          <a:fontRef idx="minor">
            <a:schemeClr val="tx1"/>
          </a:fontRef>
        </p:style>
      </p:cxnSp>
      <p:sp>
        <p:nvSpPr>
          <p:cNvPr id="282" name="Rectangle 281">
            <a:extLst>
              <a:ext uri="{FF2B5EF4-FFF2-40B4-BE49-F238E27FC236}">
                <a16:creationId xmlns:a16="http://schemas.microsoft.com/office/drawing/2014/main" id="{D31805CD-4560-D343-8ECA-1F6914582D64}"/>
              </a:ext>
            </a:extLst>
          </p:cNvPr>
          <p:cNvSpPr/>
          <p:nvPr/>
        </p:nvSpPr>
        <p:spPr>
          <a:xfrm>
            <a:off x="9000624" y="5551497"/>
            <a:ext cx="2257532" cy="696753"/>
          </a:xfrm>
          <a:prstGeom prst="rect">
            <a:avLst/>
          </a:prstGeom>
          <a:noFill/>
          <a:ln w="9525" cap="flat" cmpd="sng" algn="ctr">
            <a:noFill/>
            <a:prstDash val="dash"/>
          </a:ln>
          <a:effectLst/>
        </p:spPr>
        <p:txBody>
          <a:bodyPr lIns="9144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Security and performance</a:t>
            </a:r>
          </a:p>
        </p:txBody>
      </p:sp>
      <p:sp>
        <p:nvSpPr>
          <p:cNvPr id="283" name="Rectangle 282">
            <a:extLst>
              <a:ext uri="{FF2B5EF4-FFF2-40B4-BE49-F238E27FC236}">
                <a16:creationId xmlns:a16="http://schemas.microsoft.com/office/drawing/2014/main" id="{5E39984E-8D7A-104D-92C1-9C39F5364698}"/>
              </a:ext>
            </a:extLst>
          </p:cNvPr>
          <p:cNvSpPr/>
          <p:nvPr/>
        </p:nvSpPr>
        <p:spPr>
          <a:xfrm>
            <a:off x="4868636" y="5551497"/>
            <a:ext cx="2687476" cy="696753"/>
          </a:xfrm>
          <a:prstGeom prst="rect">
            <a:avLst/>
          </a:prstGeom>
          <a:noFill/>
          <a:ln w="9525" cap="flat" cmpd="sng" algn="ctr">
            <a:noFill/>
            <a:prstDash val="dash"/>
          </a:ln>
          <a:effectLst/>
        </p:spPr>
        <p:txBody>
          <a:bodyPr lIns="9144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Flexibility of choice</a:t>
            </a:r>
          </a:p>
        </p:txBody>
      </p:sp>
      <p:sp>
        <p:nvSpPr>
          <p:cNvPr id="284" name="Rectangle 283">
            <a:extLst>
              <a:ext uri="{FF2B5EF4-FFF2-40B4-BE49-F238E27FC236}">
                <a16:creationId xmlns:a16="http://schemas.microsoft.com/office/drawing/2014/main" id="{0E34EF26-73F8-1046-98FD-528FD7191C88}"/>
              </a:ext>
            </a:extLst>
          </p:cNvPr>
          <p:cNvSpPr/>
          <p:nvPr/>
        </p:nvSpPr>
        <p:spPr>
          <a:xfrm>
            <a:off x="1015038" y="5551497"/>
            <a:ext cx="2580450" cy="696753"/>
          </a:xfrm>
          <a:prstGeom prst="rect">
            <a:avLst/>
          </a:prstGeom>
          <a:noFill/>
          <a:ln w="9525" cap="flat" cmpd="sng" algn="ctr">
            <a:noFill/>
            <a:prstDash val="dash"/>
          </a:ln>
          <a:effectLst/>
        </p:spPr>
        <p:txBody>
          <a:bodyPr lIns="9144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Reason over any data, anywhere</a:t>
            </a:r>
          </a:p>
        </p:txBody>
      </p:sp>
      <p:cxnSp>
        <p:nvCxnSpPr>
          <p:cNvPr id="285" name="Straight Connector 284">
            <a:extLst>
              <a:ext uri="{FF2B5EF4-FFF2-40B4-BE49-F238E27FC236}">
                <a16:creationId xmlns:a16="http://schemas.microsoft.com/office/drawing/2014/main" id="{DC24D460-4D59-6D4E-9ABE-2D6F2CB09FD0}"/>
              </a:ext>
            </a:extLst>
          </p:cNvPr>
          <p:cNvCxnSpPr>
            <a:cxnSpLocks/>
          </p:cNvCxnSpPr>
          <p:nvPr/>
        </p:nvCxnSpPr>
        <p:spPr>
          <a:xfrm>
            <a:off x="426424" y="5659759"/>
            <a:ext cx="1133856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86" name="Rectangle 285">
            <a:extLst>
              <a:ext uri="{FF2B5EF4-FFF2-40B4-BE49-F238E27FC236}">
                <a16:creationId xmlns:a16="http://schemas.microsoft.com/office/drawing/2014/main" id="{70686F45-579B-4EF3-A08E-F2733C38CA25}"/>
              </a:ext>
            </a:extLst>
          </p:cNvPr>
          <p:cNvSpPr/>
          <p:nvPr/>
        </p:nvSpPr>
        <p:spPr>
          <a:xfrm>
            <a:off x="8935395" y="1835346"/>
            <a:ext cx="535648" cy="226505"/>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Social</a:t>
            </a:r>
          </a:p>
        </p:txBody>
      </p:sp>
      <p:sp>
        <p:nvSpPr>
          <p:cNvPr id="287" name="Rectangle 286">
            <a:extLst>
              <a:ext uri="{FF2B5EF4-FFF2-40B4-BE49-F238E27FC236}">
                <a16:creationId xmlns:a16="http://schemas.microsoft.com/office/drawing/2014/main" id="{D24316A2-A5F7-4655-9C06-484BE956C59B}"/>
              </a:ext>
            </a:extLst>
          </p:cNvPr>
          <p:cNvSpPr/>
          <p:nvPr/>
        </p:nvSpPr>
        <p:spPr>
          <a:xfrm>
            <a:off x="1334804" y="1835346"/>
            <a:ext cx="421851" cy="226505"/>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LOB</a:t>
            </a:r>
          </a:p>
        </p:txBody>
      </p:sp>
      <p:sp>
        <p:nvSpPr>
          <p:cNvPr id="288" name="Rectangle 287">
            <a:extLst>
              <a:ext uri="{FF2B5EF4-FFF2-40B4-BE49-F238E27FC236}">
                <a16:creationId xmlns:a16="http://schemas.microsoft.com/office/drawing/2014/main" id="{3EA218CD-5173-4F85-A93F-55876FEA345F}"/>
              </a:ext>
            </a:extLst>
          </p:cNvPr>
          <p:cNvSpPr/>
          <p:nvPr/>
        </p:nvSpPr>
        <p:spPr>
          <a:xfrm>
            <a:off x="5138446" y="1835346"/>
            <a:ext cx="547907" cy="223907"/>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Graph</a:t>
            </a:r>
          </a:p>
        </p:txBody>
      </p:sp>
      <p:sp>
        <p:nvSpPr>
          <p:cNvPr id="289" name="Rectangle 288">
            <a:extLst>
              <a:ext uri="{FF2B5EF4-FFF2-40B4-BE49-F238E27FC236}">
                <a16:creationId xmlns:a16="http://schemas.microsoft.com/office/drawing/2014/main" id="{3122D001-7F9F-49E8-9335-E191F9143474}"/>
              </a:ext>
            </a:extLst>
          </p:cNvPr>
          <p:cNvSpPr/>
          <p:nvPr/>
        </p:nvSpPr>
        <p:spPr>
          <a:xfrm>
            <a:off x="10953157" y="1835346"/>
            <a:ext cx="370231" cy="223907"/>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IoT</a:t>
            </a:r>
          </a:p>
        </p:txBody>
      </p:sp>
      <p:sp>
        <p:nvSpPr>
          <p:cNvPr id="290" name="Rectangle 289">
            <a:extLst>
              <a:ext uri="{FF2B5EF4-FFF2-40B4-BE49-F238E27FC236}">
                <a16:creationId xmlns:a16="http://schemas.microsoft.com/office/drawing/2014/main" id="{DF9217B4-CD4A-4D92-A878-60658CB95801}"/>
              </a:ext>
            </a:extLst>
          </p:cNvPr>
          <p:cNvSpPr/>
          <p:nvPr/>
        </p:nvSpPr>
        <p:spPr>
          <a:xfrm>
            <a:off x="7057862" y="1835346"/>
            <a:ext cx="543098" cy="223907"/>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Image</a:t>
            </a:r>
          </a:p>
        </p:txBody>
      </p:sp>
      <p:sp>
        <p:nvSpPr>
          <p:cNvPr id="291" name="Rectangle 290">
            <a:extLst>
              <a:ext uri="{FF2B5EF4-FFF2-40B4-BE49-F238E27FC236}">
                <a16:creationId xmlns:a16="http://schemas.microsoft.com/office/drawing/2014/main" id="{09BE50DF-7664-4822-A765-3E6320AF100C}"/>
              </a:ext>
            </a:extLst>
          </p:cNvPr>
          <p:cNvSpPr/>
          <p:nvPr/>
        </p:nvSpPr>
        <p:spPr>
          <a:xfrm>
            <a:off x="3220870" y="1835346"/>
            <a:ext cx="460317" cy="226505"/>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CRM</a:t>
            </a:r>
          </a:p>
        </p:txBody>
      </p:sp>
    </p:spTree>
    <p:custDataLst>
      <p:tags r:id="rId1"/>
    </p:custDataLst>
    <p:extLst>
      <p:ext uri="{BB962C8B-B14F-4D97-AF65-F5344CB8AC3E}">
        <p14:creationId xmlns:p14="http://schemas.microsoft.com/office/powerpoint/2010/main" val="4254980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ABAB18D7-C169-49F0-9C73-D3AA38D92D90}"/>
              </a:ext>
            </a:extLst>
          </p:cNvPr>
          <p:cNvSpPr/>
          <p:nvPr/>
        </p:nvSpPr>
        <p:spPr>
          <a:xfrm>
            <a:off x="2301238" y="5121357"/>
            <a:ext cx="7589521" cy="457200"/>
          </a:xfrm>
          <a:prstGeom prst="rect">
            <a:avLst/>
          </a:prstGeom>
          <a:noFill/>
          <a:ln w="9525" cap="flat" cmpd="sng" algn="ctr">
            <a:noFill/>
            <a:prstDash val="dash"/>
          </a:ln>
          <a:effectLst/>
        </p:spPr>
        <p:txBody>
          <a:bodyPr lIns="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600" i="0" u="none" strike="noStrike" kern="0" cap="none" normalizeH="0" baseline="0" noProof="0" dirty="0">
                <a:ln>
                  <a:noFill/>
                </a:ln>
                <a:solidFill>
                  <a:srgbClr val="0078D7"/>
                </a:solidFill>
                <a:effectLst/>
                <a:uLnTx/>
                <a:uFillTx/>
                <a:latin typeface="+mj-lt"/>
                <a:ea typeface="Segoe UI Semilight" charset="0"/>
                <a:cs typeface="Segoe UI Semilight" charset="0"/>
              </a:rPr>
              <a:t>AI built-in  |  Most secure  |  Lowest TCO</a:t>
            </a:r>
          </a:p>
        </p:txBody>
      </p:sp>
      <p:sp>
        <p:nvSpPr>
          <p:cNvPr id="9" name="Rectangle 8"/>
          <p:cNvSpPr/>
          <p:nvPr/>
        </p:nvSpPr>
        <p:spPr>
          <a:xfrm>
            <a:off x="2501521" y="4401486"/>
            <a:ext cx="1277914" cy="261610"/>
          </a:xfrm>
          <a:prstGeom prst="rect">
            <a:avLst/>
          </a:prstGeom>
        </p:spPr>
        <p:txBody>
          <a:bodyPr wrap="none">
            <a:spAutoFit/>
          </a:bodyPr>
          <a:lstStyle/>
          <a:p>
            <a:pPr marL="0" marR="0" lvl="0" indent="0" algn="l"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Data warehouses</a:t>
            </a:r>
          </a:p>
        </p:txBody>
      </p:sp>
      <p:sp>
        <p:nvSpPr>
          <p:cNvPr id="11" name="Rectangle 10"/>
          <p:cNvSpPr/>
          <p:nvPr/>
        </p:nvSpPr>
        <p:spPr>
          <a:xfrm>
            <a:off x="2501521" y="4702544"/>
            <a:ext cx="843501" cy="261610"/>
          </a:xfrm>
          <a:prstGeom prst="rect">
            <a:avLst/>
          </a:prstGeom>
        </p:spPr>
        <p:txBody>
          <a:bodyPr wrap="none">
            <a:spAutoFit/>
          </a:bodyPr>
          <a:lstStyle/>
          <a:p>
            <a:pPr marL="0" marR="0" lvl="0" indent="0" algn="l"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Data lakes</a:t>
            </a:r>
          </a:p>
        </p:txBody>
      </p:sp>
      <p:sp>
        <p:nvSpPr>
          <p:cNvPr id="12" name="Rectangle 11"/>
          <p:cNvSpPr/>
          <p:nvPr/>
        </p:nvSpPr>
        <p:spPr>
          <a:xfrm>
            <a:off x="2501521" y="4100429"/>
            <a:ext cx="1622560" cy="261610"/>
          </a:xfrm>
          <a:prstGeom prst="rect">
            <a:avLst/>
          </a:prstGeom>
        </p:spPr>
        <p:txBody>
          <a:bodyPr wrap="none">
            <a:spAutoFit/>
          </a:bodyPr>
          <a:lstStyle/>
          <a:p>
            <a:pPr marL="0" marR="0" lvl="0" indent="0" algn="l"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Operational databases</a:t>
            </a:r>
          </a:p>
        </p:txBody>
      </p:sp>
      <p:sp>
        <p:nvSpPr>
          <p:cNvPr id="159" name="Rectangle 158"/>
          <p:cNvSpPr/>
          <p:nvPr/>
        </p:nvSpPr>
        <p:spPr>
          <a:xfrm>
            <a:off x="8879223" y="4401486"/>
            <a:ext cx="1277915" cy="261610"/>
          </a:xfrm>
          <a:prstGeom prst="rect">
            <a:avLst/>
          </a:prstGeom>
        </p:spPr>
        <p:txBody>
          <a:bodyPr wrap="none">
            <a:spAutoFit/>
          </a:bodyPr>
          <a:lstStyle/>
          <a:p>
            <a:pPr marL="0" marR="0" lvl="0" indent="0" algn="r"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Data warehouses</a:t>
            </a:r>
          </a:p>
        </p:txBody>
      </p:sp>
      <p:sp>
        <p:nvSpPr>
          <p:cNvPr id="160" name="Rectangle 159"/>
          <p:cNvSpPr/>
          <p:nvPr/>
        </p:nvSpPr>
        <p:spPr>
          <a:xfrm>
            <a:off x="9313637" y="4702544"/>
            <a:ext cx="843501" cy="261610"/>
          </a:xfrm>
          <a:prstGeom prst="rect">
            <a:avLst/>
          </a:prstGeom>
        </p:spPr>
        <p:txBody>
          <a:bodyPr wrap="none">
            <a:spAutoFit/>
          </a:bodyPr>
          <a:lstStyle/>
          <a:p>
            <a:pPr marL="0" marR="0" lvl="0" indent="0" algn="r"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Data lakes</a:t>
            </a:r>
          </a:p>
        </p:txBody>
      </p:sp>
      <p:sp>
        <p:nvSpPr>
          <p:cNvPr id="161" name="Rectangle 160"/>
          <p:cNvSpPr/>
          <p:nvPr/>
        </p:nvSpPr>
        <p:spPr>
          <a:xfrm>
            <a:off x="8534578" y="4100429"/>
            <a:ext cx="1622560" cy="261610"/>
          </a:xfrm>
          <a:prstGeom prst="rect">
            <a:avLst/>
          </a:prstGeom>
        </p:spPr>
        <p:txBody>
          <a:bodyPr wrap="none">
            <a:spAutoFit/>
          </a:bodyPr>
          <a:lstStyle/>
          <a:p>
            <a:pPr marL="0" marR="0" lvl="0" indent="0" algn="r" defTabSz="914049" rtl="0" eaLnBrk="1" fontAlgn="auto" latinLnBrk="0" hangingPunct="1">
              <a:lnSpc>
                <a:spcPct val="100000"/>
              </a:lnSpc>
              <a:spcBef>
                <a:spcPts val="0"/>
              </a:spcBef>
              <a:spcAft>
                <a:spcPts val="240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Operational databases</a:t>
            </a:r>
          </a:p>
        </p:txBody>
      </p:sp>
      <p:sp>
        <p:nvSpPr>
          <p:cNvPr id="81" name="Rectangle 80"/>
          <p:cNvSpPr/>
          <p:nvPr/>
        </p:nvSpPr>
        <p:spPr>
          <a:xfrm>
            <a:off x="542212" y="4100429"/>
            <a:ext cx="2016899" cy="246221"/>
          </a:xfrm>
          <a:prstGeom prst="rect">
            <a:avLst/>
          </a:prstGeom>
        </p:spPr>
        <p:txBody>
          <a:bodyPr wrap="none">
            <a:spAutoFit/>
          </a:bodyPr>
          <a:lstStyle/>
          <a:p>
            <a:pPr marL="0" marR="0" lvl="0" indent="0" algn="r" defTabSz="914049" rtl="0" eaLnBrk="1" fontAlgn="auto" latinLnBrk="0" hangingPunct="1">
              <a:lnSpc>
                <a:spcPct val="100000"/>
              </a:lnSpc>
              <a:spcBef>
                <a:spcPts val="0"/>
              </a:spcBef>
              <a:spcAft>
                <a:spcPts val="2400"/>
              </a:spcAft>
              <a:buClrTx/>
              <a:buSzTx/>
              <a:buFontTx/>
              <a:buNone/>
              <a:tabLst/>
              <a:defRPr/>
            </a:pPr>
            <a:r>
              <a:rPr kumimoji="0" lang="en-US" sz="1000" i="0" u="none" strike="noStrike" kern="0" cap="none" normalizeH="0" baseline="0" noProof="0" dirty="0">
                <a:ln>
                  <a:noFill/>
                </a:ln>
                <a:solidFill>
                  <a:srgbClr val="0078D7"/>
                </a:solidFill>
                <a:effectLst/>
                <a:uLnTx/>
                <a:uFillTx/>
                <a:latin typeface="+mj-lt"/>
                <a:ea typeface="Segoe UI Semibold" charset="0"/>
                <a:cs typeface="Segoe UI Semibold" charset="0"/>
              </a:rPr>
              <a:t>Industry leader 4 years in a row</a:t>
            </a:r>
          </a:p>
        </p:txBody>
      </p:sp>
      <p:sp>
        <p:nvSpPr>
          <p:cNvPr id="84" name="Rectangle 83"/>
          <p:cNvSpPr/>
          <p:nvPr/>
        </p:nvSpPr>
        <p:spPr>
          <a:xfrm>
            <a:off x="1019907" y="4401486"/>
            <a:ext cx="1539204" cy="246221"/>
          </a:xfrm>
          <a:prstGeom prst="rect">
            <a:avLst/>
          </a:prstGeom>
        </p:spPr>
        <p:txBody>
          <a:bodyPr wrap="none">
            <a:spAutoFit/>
          </a:bodyPr>
          <a:lstStyle/>
          <a:p>
            <a:pPr marL="0" marR="0" lvl="0" indent="0" algn="r" defTabSz="914049" rtl="0" eaLnBrk="1" fontAlgn="auto" latinLnBrk="0" hangingPunct="1">
              <a:lnSpc>
                <a:spcPct val="100000"/>
              </a:lnSpc>
              <a:spcBef>
                <a:spcPts val="0"/>
              </a:spcBef>
              <a:spcAft>
                <a:spcPts val="2400"/>
              </a:spcAft>
              <a:buClrTx/>
              <a:buSzTx/>
              <a:buFontTx/>
              <a:buNone/>
              <a:tabLst/>
              <a:defRPr/>
            </a:pPr>
            <a:r>
              <a:rPr kumimoji="0" lang="en-US" sz="1000" i="0" u="none" strike="noStrike" kern="0" cap="none" normalizeH="0" baseline="0" noProof="0" dirty="0">
                <a:ln>
                  <a:noFill/>
                </a:ln>
                <a:solidFill>
                  <a:srgbClr val="0078D7"/>
                </a:solidFill>
                <a:effectLst/>
                <a:uLnTx/>
                <a:uFillTx/>
                <a:latin typeface="+mj-lt"/>
                <a:ea typeface="Segoe UI Semibold" charset="0"/>
                <a:cs typeface="Segoe UI Semibold" charset="0"/>
              </a:rPr>
              <a:t> #1 TPC-H performance</a:t>
            </a:r>
          </a:p>
        </p:txBody>
      </p:sp>
      <p:sp>
        <p:nvSpPr>
          <p:cNvPr id="91" name="Rectangle 90"/>
          <p:cNvSpPr/>
          <p:nvPr/>
        </p:nvSpPr>
        <p:spPr>
          <a:xfrm>
            <a:off x="785869" y="4702544"/>
            <a:ext cx="1773242" cy="246221"/>
          </a:xfrm>
          <a:prstGeom prst="rect">
            <a:avLst/>
          </a:prstGeom>
        </p:spPr>
        <p:txBody>
          <a:bodyPr wrap="none">
            <a:spAutoFit/>
          </a:bodyPr>
          <a:lstStyle/>
          <a:p>
            <a:pPr marL="0" marR="0" lvl="0" indent="0" algn="r" defTabSz="914049" rtl="0" eaLnBrk="1" fontAlgn="auto" latinLnBrk="0" hangingPunct="1">
              <a:lnSpc>
                <a:spcPct val="100000"/>
              </a:lnSpc>
              <a:spcBef>
                <a:spcPts val="0"/>
              </a:spcBef>
              <a:spcAft>
                <a:spcPts val="2400"/>
              </a:spcAft>
              <a:buClrTx/>
              <a:buSzTx/>
              <a:buFontTx/>
              <a:buNone/>
              <a:tabLst/>
              <a:defRPr/>
            </a:pPr>
            <a:r>
              <a:rPr kumimoji="0" lang="en-US" sz="1000" i="0" u="none" strike="noStrike" kern="0" cap="none" normalizeH="0" baseline="0" noProof="0" dirty="0">
                <a:ln>
                  <a:noFill/>
                </a:ln>
                <a:solidFill>
                  <a:srgbClr val="0078D7"/>
                </a:solidFill>
                <a:effectLst/>
                <a:uLnTx/>
                <a:uFillTx/>
                <a:latin typeface="+mj-lt"/>
                <a:ea typeface="Segoe UI Semibold" charset="0"/>
                <a:cs typeface="Segoe UI Semibold" charset="0"/>
              </a:rPr>
              <a:t> T-SQL query over any data</a:t>
            </a:r>
          </a:p>
        </p:txBody>
      </p:sp>
      <p:sp>
        <p:nvSpPr>
          <p:cNvPr id="129" name="Rectangle 128"/>
          <p:cNvSpPr/>
          <p:nvPr/>
        </p:nvSpPr>
        <p:spPr>
          <a:xfrm>
            <a:off x="10174074" y="4100429"/>
            <a:ext cx="1329019" cy="246221"/>
          </a:xfrm>
          <a:prstGeom prst="rect">
            <a:avLst/>
          </a:prstGeom>
        </p:spPr>
        <p:txBody>
          <a:bodyPr wrap="square" lIns="0">
            <a:spAutoFit/>
          </a:bodyPr>
          <a:lstStyle/>
          <a:p>
            <a:pPr marL="0" marR="0" lvl="0" indent="0" algn="l" defTabSz="914049" rtl="0" eaLnBrk="1" fontAlgn="auto" latinLnBrk="0" hangingPunct="1">
              <a:lnSpc>
                <a:spcPct val="100000"/>
              </a:lnSpc>
              <a:spcBef>
                <a:spcPts val="0"/>
              </a:spcBef>
              <a:spcAft>
                <a:spcPts val="2400"/>
              </a:spcAft>
              <a:buClrTx/>
              <a:buSzTx/>
              <a:buFontTx/>
              <a:buNone/>
              <a:tabLst/>
              <a:defRPr/>
            </a:pPr>
            <a:r>
              <a:rPr kumimoji="0" lang="en-US" sz="1000" i="0" u="none" strike="noStrike" kern="0" cap="none" normalizeH="0" baseline="0" noProof="0" dirty="0">
                <a:ln>
                  <a:noFill/>
                </a:ln>
                <a:solidFill>
                  <a:srgbClr val="0078D7"/>
                </a:solidFill>
                <a:effectLst/>
                <a:uLnTx/>
                <a:uFillTx/>
                <a:latin typeface="+mj-lt"/>
                <a:ea typeface="Segoe UI Semibold" charset="0"/>
                <a:cs typeface="Segoe UI Semibold" charset="0"/>
              </a:rPr>
              <a:t>70% faster   </a:t>
            </a:r>
          </a:p>
        </p:txBody>
      </p:sp>
      <p:sp>
        <p:nvSpPr>
          <p:cNvPr id="130" name="Rectangle 129"/>
          <p:cNvSpPr/>
          <p:nvPr/>
        </p:nvSpPr>
        <p:spPr>
          <a:xfrm>
            <a:off x="10174075" y="4401486"/>
            <a:ext cx="1209627" cy="246221"/>
          </a:xfrm>
          <a:prstGeom prst="rect">
            <a:avLst/>
          </a:prstGeom>
        </p:spPr>
        <p:txBody>
          <a:bodyPr wrap="none" lIns="0">
            <a:spAutoFit/>
          </a:bodyPr>
          <a:lstStyle/>
          <a:p>
            <a:pPr marL="0" marR="0" lvl="0" indent="0" algn="l" defTabSz="914049" rtl="0" eaLnBrk="1" fontAlgn="auto" latinLnBrk="0" hangingPunct="1">
              <a:lnSpc>
                <a:spcPct val="100000"/>
              </a:lnSpc>
              <a:spcBef>
                <a:spcPts val="0"/>
              </a:spcBef>
              <a:spcAft>
                <a:spcPts val="2400"/>
              </a:spcAft>
              <a:buClrTx/>
              <a:buSzTx/>
              <a:buFontTx/>
              <a:buNone/>
              <a:tabLst/>
              <a:defRPr/>
            </a:pPr>
            <a:r>
              <a:rPr kumimoji="0" lang="en-US" sz="1000" i="0" u="none" strike="noStrike" kern="0" cap="none" normalizeH="0" baseline="0" noProof="0" dirty="0">
                <a:ln>
                  <a:noFill/>
                </a:ln>
                <a:solidFill>
                  <a:srgbClr val="0078D7"/>
                </a:solidFill>
                <a:effectLst/>
                <a:uLnTx/>
                <a:uFillTx/>
                <a:latin typeface="+mj-lt"/>
                <a:ea typeface="Segoe UI Semibold" charset="0"/>
                <a:cs typeface="Segoe UI Semibold" charset="0"/>
              </a:rPr>
              <a:t>2x the global reach</a:t>
            </a:r>
          </a:p>
        </p:txBody>
      </p:sp>
      <p:sp>
        <p:nvSpPr>
          <p:cNvPr id="131" name="Rectangle 130"/>
          <p:cNvSpPr/>
          <p:nvPr/>
        </p:nvSpPr>
        <p:spPr>
          <a:xfrm>
            <a:off x="10174075" y="4702544"/>
            <a:ext cx="701474" cy="246221"/>
          </a:xfrm>
          <a:prstGeom prst="rect">
            <a:avLst/>
          </a:prstGeom>
        </p:spPr>
        <p:txBody>
          <a:bodyPr wrap="none" lIns="0">
            <a:spAutoFit/>
          </a:bodyPr>
          <a:lstStyle/>
          <a:p>
            <a:pPr marL="0" marR="0" lvl="0" indent="0" algn="l" defTabSz="914049" rtl="0" eaLnBrk="1" fontAlgn="auto" latinLnBrk="0" hangingPunct="1">
              <a:lnSpc>
                <a:spcPct val="100000"/>
              </a:lnSpc>
              <a:spcBef>
                <a:spcPts val="0"/>
              </a:spcBef>
              <a:spcAft>
                <a:spcPts val="2400"/>
              </a:spcAft>
              <a:buClrTx/>
              <a:buSzTx/>
              <a:buFontTx/>
              <a:buNone/>
              <a:tabLst/>
              <a:defRPr/>
            </a:pPr>
            <a:r>
              <a:rPr kumimoji="0" lang="en-US" sz="1000" i="0" u="none" strike="noStrike" kern="0" cap="none" normalizeH="0" baseline="0" noProof="0" dirty="0">
                <a:ln>
                  <a:noFill/>
                </a:ln>
                <a:solidFill>
                  <a:srgbClr val="0078D7"/>
                </a:solidFill>
                <a:effectLst/>
                <a:uLnTx/>
                <a:uFillTx/>
                <a:latin typeface="+mj-lt"/>
                <a:ea typeface="Segoe UI Semibold" charset="0"/>
                <a:cs typeface="Segoe UI Semibold" charset="0"/>
              </a:rPr>
              <a:t>99.9% SLA</a:t>
            </a:r>
          </a:p>
        </p:txBody>
      </p:sp>
      <p:sp>
        <p:nvSpPr>
          <p:cNvPr id="3" name="Rectangle 2"/>
          <p:cNvSpPr/>
          <p:nvPr/>
        </p:nvSpPr>
        <p:spPr>
          <a:xfrm>
            <a:off x="5482846" y="3277943"/>
            <a:ext cx="1459054" cy="40011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i="0" u="none" strike="noStrike" kern="0" cap="none" normalizeH="0" baseline="0" noProof="0" dirty="0">
                <a:ln>
                  <a:noFill/>
                </a:ln>
                <a:solidFill>
                  <a:srgbClr val="0078D7"/>
                </a:solidFill>
                <a:effectLst/>
                <a:uLnTx/>
                <a:uFillTx/>
                <a:latin typeface="+mj-lt"/>
                <a:ea typeface="Segoe UI Semibold" charset="0"/>
                <a:cs typeface="Segoe UI Semibold" charset="0"/>
              </a:rPr>
              <a:t>Easiest lift and shift </a:t>
            </a:r>
            <a:br>
              <a:rPr kumimoji="0" lang="en-US" sz="1000" i="0" u="none" strike="noStrike" kern="0" cap="none" normalizeH="0" baseline="0" noProof="0" dirty="0">
                <a:ln>
                  <a:noFill/>
                </a:ln>
                <a:solidFill>
                  <a:srgbClr val="0078D7"/>
                </a:solidFill>
                <a:effectLst/>
                <a:uLnTx/>
                <a:uFillTx/>
                <a:latin typeface="+mj-lt"/>
                <a:ea typeface="Segoe UI Semibold" charset="0"/>
                <a:cs typeface="Segoe UI Semibold" charset="0"/>
              </a:rPr>
            </a:br>
            <a:r>
              <a:rPr kumimoji="0" lang="en-US" sz="1000" i="0" u="none" strike="noStrike" kern="0" cap="none" normalizeH="0" baseline="0" noProof="0" dirty="0">
                <a:ln>
                  <a:noFill/>
                </a:ln>
                <a:solidFill>
                  <a:srgbClr val="0078D7"/>
                </a:solidFill>
                <a:effectLst/>
                <a:uLnTx/>
                <a:uFillTx/>
                <a:latin typeface="+mj-lt"/>
                <a:ea typeface="Segoe UI Semibold" charset="0"/>
                <a:cs typeface="Segoe UI Semibold" charset="0"/>
              </a:rPr>
              <a:t>with no code changes</a:t>
            </a:r>
          </a:p>
        </p:txBody>
      </p:sp>
      <p:sp>
        <p:nvSpPr>
          <p:cNvPr id="5" name="Title 4"/>
          <p:cNvSpPr>
            <a:spLocks noGrp="1"/>
          </p:cNvSpPr>
          <p:nvPr>
            <p:ph type="title"/>
          </p:nvPr>
        </p:nvSpPr>
        <p:spPr/>
        <p:txBody>
          <a:bodyPr/>
          <a:lstStyle/>
          <a:p>
            <a:r>
              <a:rPr lang="en-US" dirty="0"/>
              <a:t>The Microsoft offering</a:t>
            </a:r>
          </a:p>
        </p:txBody>
      </p:sp>
      <p:sp>
        <p:nvSpPr>
          <p:cNvPr id="184" name="Rectangle 183"/>
          <p:cNvSpPr/>
          <p:nvPr/>
        </p:nvSpPr>
        <p:spPr>
          <a:xfrm>
            <a:off x="1525020" y="3747639"/>
            <a:ext cx="1560486" cy="133994"/>
          </a:xfrm>
          <a:prstGeom prst="rect">
            <a:avLst/>
          </a:prstGeom>
          <a:noFill/>
          <a:ln w="10795" cap="flat" cmpd="sng" algn="ctr">
            <a:noFill/>
            <a:prstDash val="solid"/>
          </a:ln>
          <a:effectLst/>
        </p:spPr>
        <p:txBody>
          <a:bodyPr lIns="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400" i="0" u="none" strike="noStrike" kern="0" cap="none" normalizeH="0" baseline="0" noProof="0" dirty="0">
                <a:ln>
                  <a:noFill/>
                </a:ln>
                <a:solidFill>
                  <a:srgbClr val="0078D7"/>
                </a:solidFill>
                <a:effectLst/>
                <a:uLnTx/>
                <a:uFillTx/>
                <a:latin typeface="+mj-lt"/>
                <a:ea typeface="Segoe UI Semilight" charset="0"/>
                <a:cs typeface="Segoe UI Semilight" charset="0"/>
              </a:rPr>
              <a:t>SQL Server</a:t>
            </a:r>
          </a:p>
        </p:txBody>
      </p:sp>
      <p:sp>
        <p:nvSpPr>
          <p:cNvPr id="185" name="Rectangle 184"/>
          <p:cNvSpPr/>
          <p:nvPr/>
        </p:nvSpPr>
        <p:spPr>
          <a:xfrm>
            <a:off x="7166535" y="3642900"/>
            <a:ext cx="2651760" cy="92052"/>
          </a:xfrm>
          <a:prstGeom prst="rect">
            <a:avLst/>
          </a:prstGeom>
          <a:noFill/>
          <a:ln w="10795" cap="flat" cmpd="sng" algn="ctr">
            <a:noFill/>
            <a:prstDash val="solid"/>
          </a:ln>
          <a:effectLst/>
        </p:spPr>
        <p:txBody>
          <a:bodyPr lIns="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endParaRPr kumimoji="0" lang="en-US" sz="1800" i="0" u="none" strike="noStrike" kern="0" cap="none" spc="0" normalizeH="0" baseline="0" noProof="0" dirty="0">
              <a:ln>
                <a:noFill/>
              </a:ln>
              <a:solidFill>
                <a:srgbClr val="0078D7"/>
              </a:solidFill>
              <a:effectLst/>
              <a:uLnTx/>
              <a:uFillTx/>
              <a:ea typeface="Segoe UI Semilight" charset="0"/>
              <a:cs typeface="Segoe UI Semilight" charset="0"/>
            </a:endParaRPr>
          </a:p>
        </p:txBody>
      </p:sp>
      <p:grpSp>
        <p:nvGrpSpPr>
          <p:cNvPr id="70" name="Group 69">
            <a:extLst>
              <a:ext uri="{FF2B5EF4-FFF2-40B4-BE49-F238E27FC236}">
                <a16:creationId xmlns:a16="http://schemas.microsoft.com/office/drawing/2014/main" id="{9C2B811F-12CE-7848-903B-DB55D1626BB3}"/>
              </a:ext>
            </a:extLst>
          </p:cNvPr>
          <p:cNvGrpSpPr/>
          <p:nvPr/>
        </p:nvGrpSpPr>
        <p:grpSpPr>
          <a:xfrm>
            <a:off x="4951583" y="2877567"/>
            <a:ext cx="2521582" cy="326243"/>
            <a:chOff x="5508730" y="3247841"/>
            <a:chExt cx="2316479" cy="299707"/>
          </a:xfrm>
        </p:grpSpPr>
        <p:cxnSp>
          <p:nvCxnSpPr>
            <p:cNvPr id="71" name="Straight Connector 70">
              <a:extLst>
                <a:ext uri="{FF2B5EF4-FFF2-40B4-BE49-F238E27FC236}">
                  <a16:creationId xmlns:a16="http://schemas.microsoft.com/office/drawing/2014/main" id="{45A5CD71-496D-8943-8937-70EE8C0FD402}"/>
                </a:ext>
              </a:extLst>
            </p:cNvPr>
            <p:cNvCxnSpPr/>
            <p:nvPr/>
          </p:nvCxnSpPr>
          <p:spPr>
            <a:xfrm flipH="1">
              <a:off x="5508730" y="3390220"/>
              <a:ext cx="2316479" cy="0"/>
            </a:xfrm>
            <a:prstGeom prst="line">
              <a:avLst/>
            </a:prstGeom>
            <a:ln w="1905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43784C56-FDEC-A64E-BEE3-F66A89B32403}"/>
                </a:ext>
              </a:extLst>
            </p:cNvPr>
            <p:cNvSpPr/>
            <p:nvPr/>
          </p:nvSpPr>
          <p:spPr>
            <a:xfrm>
              <a:off x="6292777" y="3247841"/>
              <a:ext cx="748384" cy="299707"/>
            </a:xfrm>
            <a:prstGeom prst="rect">
              <a:avLst/>
            </a:prstGeom>
            <a:solidFill>
              <a:schemeClr val="bg1"/>
            </a:solidFill>
          </p:spPr>
          <p:txBody>
            <a:bodyPr wrap="none">
              <a:spAutoFit/>
            </a:bodyPr>
            <a:lstStyle/>
            <a:p>
              <a:pPr marL="0" marR="0" lvl="0" indent="0" algn="ctr" defTabSz="914102" rtl="0" eaLnBrk="1" fontAlgn="base" latinLnBrk="0" hangingPunct="1">
                <a:lnSpc>
                  <a:spcPct val="95000"/>
                </a:lnSpc>
                <a:spcBef>
                  <a:spcPct val="0"/>
                </a:spcBef>
                <a:spcAft>
                  <a:spcPct val="0"/>
                </a:spcAft>
                <a:buClrTx/>
                <a:buSzTx/>
                <a:buFontTx/>
                <a:buNone/>
                <a:tabLst/>
                <a:defRPr/>
              </a:pPr>
              <a:r>
                <a:rPr kumimoji="0" lang="en-US" sz="1600" i="0" u="none" strike="noStrike" kern="0" cap="none" spc="0" normalizeH="0" baseline="0" noProof="0" dirty="0">
                  <a:ln>
                    <a:noFill/>
                  </a:ln>
                  <a:solidFill>
                    <a:srgbClr val="000000"/>
                  </a:solidFill>
                  <a:effectLst/>
                  <a:uLnTx/>
                  <a:uFillTx/>
                  <a:latin typeface="+mj-lt"/>
                  <a:ea typeface="Segoe UI Semilight" charset="0"/>
                  <a:cs typeface="Segoe UI Semilight" charset="0"/>
                </a:rPr>
                <a:t>Hybrid</a:t>
              </a:r>
            </a:p>
          </p:txBody>
        </p:sp>
      </p:grpSp>
      <p:grpSp>
        <p:nvGrpSpPr>
          <p:cNvPr id="73" name="Group 72">
            <a:extLst>
              <a:ext uri="{FF2B5EF4-FFF2-40B4-BE49-F238E27FC236}">
                <a16:creationId xmlns:a16="http://schemas.microsoft.com/office/drawing/2014/main" id="{07BAB3E2-B7C0-C544-840D-441463DED4FF}"/>
              </a:ext>
            </a:extLst>
          </p:cNvPr>
          <p:cNvGrpSpPr/>
          <p:nvPr/>
        </p:nvGrpSpPr>
        <p:grpSpPr>
          <a:xfrm>
            <a:off x="1466656" y="1821690"/>
            <a:ext cx="1677214" cy="1796522"/>
            <a:chOff x="5548134" y="3722592"/>
            <a:chExt cx="1334254" cy="1429167"/>
          </a:xfrm>
        </p:grpSpPr>
        <p:sp>
          <p:nvSpPr>
            <p:cNvPr id="74" name="building_7">
              <a:extLst>
                <a:ext uri="{FF2B5EF4-FFF2-40B4-BE49-F238E27FC236}">
                  <a16:creationId xmlns:a16="http://schemas.microsoft.com/office/drawing/2014/main" id="{71ABA8EA-340F-3344-9991-FBC603B742D7}"/>
                </a:ext>
              </a:extLst>
            </p:cNvPr>
            <p:cNvSpPr>
              <a:spLocks noChangeAspect="1" noEditPoints="1"/>
            </p:cNvSpPr>
            <p:nvPr/>
          </p:nvSpPr>
          <p:spPr bwMode="auto">
            <a:xfrm>
              <a:off x="5548134" y="3759745"/>
              <a:ext cx="1334254" cy="1392014"/>
            </a:xfrm>
            <a:custGeom>
              <a:avLst/>
              <a:gdLst>
                <a:gd name="T0" fmla="*/ 231 w 231"/>
                <a:gd name="T1" fmla="*/ 241 h 241"/>
                <a:gd name="T2" fmla="*/ 0 w 231"/>
                <a:gd name="T3" fmla="*/ 241 h 241"/>
                <a:gd name="T4" fmla="*/ 135 w 231"/>
                <a:gd name="T5" fmla="*/ 241 h 241"/>
                <a:gd name="T6" fmla="*/ 135 w 231"/>
                <a:gd name="T7" fmla="*/ 111 h 241"/>
                <a:gd name="T8" fmla="*/ 14 w 231"/>
                <a:gd name="T9" fmla="*/ 111 h 241"/>
                <a:gd name="T10" fmla="*/ 14 w 231"/>
                <a:gd name="T11" fmla="*/ 241 h 241"/>
                <a:gd name="T12" fmla="*/ 217 w 231"/>
                <a:gd name="T13" fmla="*/ 241 h 241"/>
                <a:gd name="T14" fmla="*/ 217 w 231"/>
                <a:gd name="T15" fmla="*/ 58 h 241"/>
                <a:gd name="T16" fmla="*/ 101 w 231"/>
                <a:gd name="T17" fmla="*/ 58 h 241"/>
                <a:gd name="T18" fmla="*/ 101 w 231"/>
                <a:gd name="T19" fmla="*/ 97 h 241"/>
                <a:gd name="T20" fmla="*/ 140 w 231"/>
                <a:gd name="T21" fmla="*/ 44 h 241"/>
                <a:gd name="T22" fmla="*/ 140 w 231"/>
                <a:gd name="T23" fmla="*/ 0 h 241"/>
                <a:gd name="T24" fmla="*/ 82 w 231"/>
                <a:gd name="T25" fmla="*/ 44 h 241"/>
                <a:gd name="T26" fmla="*/ 82 w 231"/>
                <a:gd name="T27" fmla="*/ 92 h 241"/>
                <a:gd name="T28" fmla="*/ 178 w 231"/>
                <a:gd name="T29" fmla="*/ 241 h 241"/>
                <a:gd name="T30" fmla="*/ 178 w 231"/>
                <a:gd name="T31" fmla="*/ 198 h 241"/>
                <a:gd name="T32" fmla="*/ 150 w 231"/>
                <a:gd name="T33" fmla="*/ 198 h 241"/>
                <a:gd name="T34" fmla="*/ 97 w 231"/>
                <a:gd name="T35" fmla="*/ 241 h 241"/>
                <a:gd name="T36" fmla="*/ 97 w 231"/>
                <a:gd name="T37" fmla="*/ 198 h 241"/>
                <a:gd name="T38" fmla="*/ 58 w 231"/>
                <a:gd name="T39" fmla="*/ 198 h 241"/>
                <a:gd name="T40" fmla="*/ 58 w 231"/>
                <a:gd name="T41" fmla="*/ 239 h 241"/>
                <a:gd name="T42" fmla="*/ 97 w 231"/>
                <a:gd name="T43" fmla="*/ 241 h 241"/>
                <a:gd name="T44" fmla="*/ 97 w 231"/>
                <a:gd name="T45" fmla="*/ 198 h 241"/>
                <a:gd name="T46" fmla="*/ 58 w 231"/>
                <a:gd name="T47" fmla="*/ 198 h 241"/>
                <a:gd name="T48" fmla="*/ 58 w 231"/>
                <a:gd name="T49" fmla="*/ 239 h 241"/>
                <a:gd name="T50" fmla="*/ 227 w 231"/>
                <a:gd name="T51" fmla="*/ 164 h 241"/>
                <a:gd name="T52" fmla="*/ 227 w 231"/>
                <a:gd name="T53" fmla="*/ 16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1" h="241">
                  <a:moveTo>
                    <a:pt x="231" y="241"/>
                  </a:moveTo>
                  <a:lnTo>
                    <a:pt x="0" y="241"/>
                  </a:lnTo>
                  <a:moveTo>
                    <a:pt x="135" y="241"/>
                  </a:moveTo>
                  <a:lnTo>
                    <a:pt x="135" y="111"/>
                  </a:lnTo>
                  <a:lnTo>
                    <a:pt x="14" y="111"/>
                  </a:lnTo>
                  <a:lnTo>
                    <a:pt x="14" y="241"/>
                  </a:lnTo>
                  <a:moveTo>
                    <a:pt x="217" y="241"/>
                  </a:moveTo>
                  <a:lnTo>
                    <a:pt x="217" y="58"/>
                  </a:lnTo>
                  <a:lnTo>
                    <a:pt x="101" y="58"/>
                  </a:lnTo>
                  <a:lnTo>
                    <a:pt x="101" y="97"/>
                  </a:lnTo>
                  <a:moveTo>
                    <a:pt x="140" y="44"/>
                  </a:moveTo>
                  <a:lnTo>
                    <a:pt x="140" y="0"/>
                  </a:lnTo>
                  <a:lnTo>
                    <a:pt x="82" y="44"/>
                  </a:lnTo>
                  <a:lnTo>
                    <a:pt x="82" y="92"/>
                  </a:lnTo>
                  <a:moveTo>
                    <a:pt x="178" y="241"/>
                  </a:moveTo>
                  <a:lnTo>
                    <a:pt x="178" y="198"/>
                  </a:lnTo>
                  <a:lnTo>
                    <a:pt x="150" y="198"/>
                  </a:lnTo>
                  <a:moveTo>
                    <a:pt x="97" y="241"/>
                  </a:moveTo>
                  <a:lnTo>
                    <a:pt x="97" y="198"/>
                  </a:lnTo>
                  <a:lnTo>
                    <a:pt x="58" y="198"/>
                  </a:lnTo>
                  <a:lnTo>
                    <a:pt x="58" y="239"/>
                  </a:lnTo>
                  <a:moveTo>
                    <a:pt x="97" y="241"/>
                  </a:moveTo>
                  <a:lnTo>
                    <a:pt x="97" y="198"/>
                  </a:lnTo>
                  <a:lnTo>
                    <a:pt x="58" y="198"/>
                  </a:lnTo>
                  <a:lnTo>
                    <a:pt x="58" y="239"/>
                  </a:lnTo>
                  <a:moveTo>
                    <a:pt x="227" y="164"/>
                  </a:moveTo>
                  <a:lnTo>
                    <a:pt x="227" y="164"/>
                  </a:ln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5" name="Rectangle 74">
              <a:extLst>
                <a:ext uri="{FF2B5EF4-FFF2-40B4-BE49-F238E27FC236}">
                  <a16:creationId xmlns:a16="http://schemas.microsoft.com/office/drawing/2014/main" id="{B4ED18A4-4110-EF4B-8A8F-EBC4FF3EB9E8}"/>
                </a:ext>
              </a:extLst>
            </p:cNvPr>
            <p:cNvSpPr/>
            <p:nvPr/>
          </p:nvSpPr>
          <p:spPr bwMode="auto">
            <a:xfrm>
              <a:off x="5548136" y="3722592"/>
              <a:ext cx="1117503" cy="343267"/>
            </a:xfrm>
            <a:prstGeom prst="rect">
              <a:avLst/>
            </a:prstGeom>
            <a:solidFill>
              <a:schemeClr val="bg1"/>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3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6" name="Rectangle 75">
              <a:extLst>
                <a:ext uri="{FF2B5EF4-FFF2-40B4-BE49-F238E27FC236}">
                  <a16:creationId xmlns:a16="http://schemas.microsoft.com/office/drawing/2014/main" id="{3BF47B0A-3112-9B46-93EB-30BC5E55EF2F}"/>
                </a:ext>
              </a:extLst>
            </p:cNvPr>
            <p:cNvSpPr/>
            <p:nvPr/>
          </p:nvSpPr>
          <p:spPr bwMode="auto">
            <a:xfrm>
              <a:off x="5617712" y="3861970"/>
              <a:ext cx="486601" cy="511644"/>
            </a:xfrm>
            <a:prstGeom prst="rect">
              <a:avLst/>
            </a:prstGeom>
            <a:solidFill>
              <a:schemeClr val="bg1"/>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3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8" name="Freeform: Shape 27">
            <a:extLst>
              <a:ext uri="{FF2B5EF4-FFF2-40B4-BE49-F238E27FC236}">
                <a16:creationId xmlns:a16="http://schemas.microsoft.com/office/drawing/2014/main" id="{C3054142-F632-664C-BAA1-740B3CAC64BA}"/>
              </a:ext>
            </a:extLst>
          </p:cNvPr>
          <p:cNvSpPr/>
          <p:nvPr/>
        </p:nvSpPr>
        <p:spPr bwMode="auto">
          <a:xfrm flipV="1">
            <a:off x="9100119" y="2461342"/>
            <a:ext cx="2101925" cy="1158692"/>
          </a:xfrm>
          <a:custGeom>
            <a:avLst/>
            <a:gdLst>
              <a:gd name="connsiteX0" fmla="*/ 2780439 w 5647350"/>
              <a:gd name="connsiteY0" fmla="*/ 3113116 h 3113116"/>
              <a:gd name="connsiteX1" fmla="*/ 4003228 w 5647350"/>
              <a:gd name="connsiteY1" fmla="*/ 2302597 h 3113116"/>
              <a:gd name="connsiteX2" fmla="*/ 4014578 w 5647350"/>
              <a:gd name="connsiteY2" fmla="*/ 2266034 h 3113116"/>
              <a:gd name="connsiteX3" fmla="*/ 4121367 w 5647350"/>
              <a:gd name="connsiteY3" fmla="*/ 2305119 h 3113116"/>
              <a:gd name="connsiteX4" fmla="*/ 4471137 w 5647350"/>
              <a:gd name="connsiteY4" fmla="*/ 2357999 h 3113116"/>
              <a:gd name="connsiteX5" fmla="*/ 5647350 w 5647350"/>
              <a:gd name="connsiteY5" fmla="*/ 1181786 h 3113116"/>
              <a:gd name="connsiteX6" fmla="*/ 4591398 w 5647350"/>
              <a:gd name="connsiteY6" fmla="*/ 11645 h 3113116"/>
              <a:gd name="connsiteX7" fmla="*/ 4501659 w 5647350"/>
              <a:gd name="connsiteY7" fmla="*/ 7114 h 3113116"/>
              <a:gd name="connsiteX8" fmla="*/ 4452514 w 5647350"/>
              <a:gd name="connsiteY8" fmla="*/ 2160 h 3113116"/>
              <a:gd name="connsiteX9" fmla="*/ 661901 w 5647350"/>
              <a:gd name="connsiteY9" fmla="*/ 2161 h 3113116"/>
              <a:gd name="connsiteX10" fmla="*/ 606779 w 5647350"/>
              <a:gd name="connsiteY10" fmla="*/ 0 h 3113116"/>
              <a:gd name="connsiteX11" fmla="*/ 477910 w 5647350"/>
              <a:gd name="connsiteY11" fmla="*/ 20972 h 3113116"/>
              <a:gd name="connsiteX12" fmla="*/ 22123 w 5647350"/>
              <a:gd name="connsiteY12" fmla="*/ 810419 h 3113116"/>
              <a:gd name="connsiteX13" fmla="*/ 682701 w 5647350"/>
              <a:gd name="connsiteY13" fmla="*/ 1287178 h 3113116"/>
              <a:gd name="connsiteX14" fmla="*/ 731822 w 5647350"/>
              <a:gd name="connsiteY14" fmla="*/ 1279184 h 3113116"/>
              <a:gd name="connsiteX15" fmla="*/ 718255 w 5647350"/>
              <a:gd name="connsiteY15" fmla="*/ 1360043 h 3113116"/>
              <a:gd name="connsiteX16" fmla="*/ 818090 w 5647350"/>
              <a:gd name="connsiteY16" fmla="*/ 1791984 h 3113116"/>
              <a:gd name="connsiteX17" fmla="*/ 1422047 w 5647350"/>
              <a:gd name="connsiteY17" fmla="*/ 2169387 h 3113116"/>
              <a:gd name="connsiteX18" fmla="*/ 1509532 w 5647350"/>
              <a:gd name="connsiteY18" fmla="*/ 2167085 h 3113116"/>
              <a:gd name="connsiteX19" fmla="*/ 1513025 w 5647350"/>
              <a:gd name="connsiteY19" fmla="*/ 2180671 h 3113116"/>
              <a:gd name="connsiteX20" fmla="*/ 2780439 w 5647350"/>
              <a:gd name="connsiteY20" fmla="*/ 3113116 h 311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647350" h="3113116">
                <a:moveTo>
                  <a:pt x="2780439" y="3113116"/>
                </a:moveTo>
                <a:cubicBezTo>
                  <a:pt x="3330132" y="3113116"/>
                  <a:pt x="3801767" y="2778905"/>
                  <a:pt x="4003228" y="2302597"/>
                </a:cubicBezTo>
                <a:lnTo>
                  <a:pt x="4014578" y="2266034"/>
                </a:lnTo>
                <a:lnTo>
                  <a:pt x="4121367" y="2305119"/>
                </a:lnTo>
                <a:cubicBezTo>
                  <a:pt x="4231860" y="2339485"/>
                  <a:pt x="4349336" y="2357999"/>
                  <a:pt x="4471137" y="2357999"/>
                </a:cubicBezTo>
                <a:cubicBezTo>
                  <a:pt x="5120742" y="2357999"/>
                  <a:pt x="5647350" y="1831391"/>
                  <a:pt x="5647350" y="1181786"/>
                </a:cubicBezTo>
                <a:cubicBezTo>
                  <a:pt x="5647350" y="572781"/>
                  <a:pt x="5184511" y="71879"/>
                  <a:pt x="4591398" y="11645"/>
                </a:cubicBezTo>
                <a:lnTo>
                  <a:pt x="4501659" y="7114"/>
                </a:lnTo>
                <a:lnTo>
                  <a:pt x="4452514" y="2160"/>
                </a:lnTo>
                <a:lnTo>
                  <a:pt x="661901" y="2161"/>
                </a:lnTo>
                <a:lnTo>
                  <a:pt x="606779" y="0"/>
                </a:lnTo>
                <a:cubicBezTo>
                  <a:pt x="564026" y="2566"/>
                  <a:pt x="520893" y="9455"/>
                  <a:pt x="477910" y="20972"/>
                </a:cubicBezTo>
                <a:cubicBezTo>
                  <a:pt x="134048" y="113110"/>
                  <a:pt x="-70014" y="466557"/>
                  <a:pt x="22123" y="810419"/>
                </a:cubicBezTo>
                <a:cubicBezTo>
                  <a:pt x="102744" y="1111298"/>
                  <a:pt x="383429" y="1305143"/>
                  <a:pt x="682701" y="1287178"/>
                </a:cubicBezTo>
                <a:lnTo>
                  <a:pt x="731822" y="1279184"/>
                </a:lnTo>
                <a:lnTo>
                  <a:pt x="718255" y="1360043"/>
                </a:lnTo>
                <a:cubicBezTo>
                  <a:pt x="707958" y="1505742"/>
                  <a:pt x="739562" y="1655971"/>
                  <a:pt x="818090" y="1791984"/>
                </a:cubicBezTo>
                <a:cubicBezTo>
                  <a:pt x="948969" y="2018674"/>
                  <a:pt x="1179216" y="2152226"/>
                  <a:pt x="1422047" y="2169387"/>
                </a:cubicBezTo>
                <a:lnTo>
                  <a:pt x="1509532" y="2167085"/>
                </a:lnTo>
                <a:lnTo>
                  <a:pt x="1513025" y="2180671"/>
                </a:lnTo>
                <a:cubicBezTo>
                  <a:pt x="1681048" y="2720882"/>
                  <a:pt x="2184939" y="3113116"/>
                  <a:pt x="2780439" y="3113116"/>
                </a:cubicBezTo>
                <a:close/>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79" name="Rectangle 78">
            <a:extLst>
              <a:ext uri="{FF2B5EF4-FFF2-40B4-BE49-F238E27FC236}">
                <a16:creationId xmlns:a16="http://schemas.microsoft.com/office/drawing/2014/main" id="{5F8C8B06-3A53-984D-8053-D8EBDB06707D}"/>
              </a:ext>
            </a:extLst>
          </p:cNvPr>
          <p:cNvSpPr/>
          <p:nvPr/>
        </p:nvSpPr>
        <p:spPr>
          <a:xfrm>
            <a:off x="9235557" y="3693851"/>
            <a:ext cx="1787670" cy="297004"/>
          </a:xfrm>
          <a:prstGeom prst="rect">
            <a:avLst/>
          </a:prstGeom>
          <a:ln w="19050">
            <a:noFill/>
          </a:ln>
        </p:spPr>
        <p:txBody>
          <a:bodyPr wrap="none">
            <a:spAutoFit/>
          </a:bodyPr>
          <a:lstStyle/>
          <a:p>
            <a:pPr marL="0" marR="0" lvl="0" indent="0" algn="ctr" defTabSz="914102" rtl="0" eaLnBrk="1" fontAlgn="base" latinLnBrk="0" hangingPunct="1">
              <a:lnSpc>
                <a:spcPct val="95000"/>
              </a:lnSpc>
              <a:spcBef>
                <a:spcPct val="0"/>
              </a:spcBef>
              <a:spcAft>
                <a:spcPct val="0"/>
              </a:spcAft>
              <a:buClrTx/>
              <a:buSzTx/>
              <a:buFontTx/>
              <a:buNone/>
              <a:tabLst/>
              <a:defRPr/>
            </a:pPr>
            <a:r>
              <a:rPr kumimoji="0" lang="en-US" sz="1400" i="0" u="none" strike="noStrike" kern="0" cap="none" normalizeH="0" baseline="0" noProof="0" dirty="0">
                <a:ln>
                  <a:noFill/>
                </a:ln>
                <a:solidFill>
                  <a:srgbClr val="0078D7"/>
                </a:solidFill>
                <a:effectLst/>
                <a:uLnTx/>
                <a:uFillTx/>
                <a:latin typeface="+mj-lt"/>
                <a:ea typeface="Segoe UI Semilight" charset="0"/>
                <a:cs typeface="Segoe UI Semilight" charset="0"/>
              </a:rPr>
              <a:t>Azure Data Services</a:t>
            </a:r>
          </a:p>
        </p:txBody>
      </p:sp>
      <p:sp>
        <p:nvSpPr>
          <p:cNvPr id="80" name="ShoppingCart_E7BF">
            <a:extLst>
              <a:ext uri="{FF2B5EF4-FFF2-40B4-BE49-F238E27FC236}">
                <a16:creationId xmlns:a16="http://schemas.microsoft.com/office/drawing/2014/main" id="{A4E18098-8993-4148-A597-DD127E01A1B4}"/>
              </a:ext>
            </a:extLst>
          </p:cNvPr>
          <p:cNvSpPr>
            <a:spLocks noChangeAspect="1" noEditPoints="1"/>
          </p:cNvSpPr>
          <p:nvPr/>
        </p:nvSpPr>
        <p:spPr bwMode="auto">
          <a:xfrm>
            <a:off x="1295970" y="1432597"/>
            <a:ext cx="426932" cy="363047"/>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gradFill>
                <a:gsLst>
                  <a:gs pos="0">
                    <a:srgbClr val="505050"/>
                  </a:gs>
                  <a:gs pos="100000">
                    <a:srgbClr val="505050"/>
                  </a:gs>
                </a:gsLst>
                <a:lin ang="5400000" scaled="1"/>
              </a:gradFill>
              <a:effectLst/>
              <a:uLnTx/>
              <a:uFillTx/>
              <a:latin typeface="+mj-lt"/>
              <a:ea typeface="+mn-ea"/>
              <a:cs typeface="+mn-cs"/>
            </a:endParaRPr>
          </a:p>
        </p:txBody>
      </p:sp>
      <p:grpSp>
        <p:nvGrpSpPr>
          <p:cNvPr id="82" name="Group 81">
            <a:extLst>
              <a:ext uri="{FF2B5EF4-FFF2-40B4-BE49-F238E27FC236}">
                <a16:creationId xmlns:a16="http://schemas.microsoft.com/office/drawing/2014/main" id="{F6883DE0-E125-8044-BC08-4366D0B80308}"/>
              </a:ext>
            </a:extLst>
          </p:cNvPr>
          <p:cNvGrpSpPr/>
          <p:nvPr/>
        </p:nvGrpSpPr>
        <p:grpSpPr>
          <a:xfrm>
            <a:off x="5203844" y="1444548"/>
            <a:ext cx="378417" cy="339143"/>
            <a:chOff x="3768970" y="1444548"/>
            <a:chExt cx="378417" cy="339143"/>
          </a:xfrm>
        </p:grpSpPr>
        <p:cxnSp>
          <p:nvCxnSpPr>
            <p:cNvPr id="83" name="Straight Connector 82">
              <a:extLst>
                <a:ext uri="{FF2B5EF4-FFF2-40B4-BE49-F238E27FC236}">
                  <a16:creationId xmlns:a16="http://schemas.microsoft.com/office/drawing/2014/main" id="{42EA04F3-D57D-9846-B7AD-0C66AEDA4C55}"/>
                </a:ext>
              </a:extLst>
            </p:cNvPr>
            <p:cNvCxnSpPr>
              <a:cxnSpLocks/>
            </p:cNvCxnSpPr>
            <p:nvPr/>
          </p:nvCxnSpPr>
          <p:spPr>
            <a:xfrm flipV="1">
              <a:off x="3946856" y="1655181"/>
              <a:ext cx="16940" cy="8024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E2A183B-E1E0-9E49-8AE2-0C76EEBD8FE9}"/>
                </a:ext>
              </a:extLst>
            </p:cNvPr>
            <p:cNvCxnSpPr>
              <a:cxnSpLocks/>
            </p:cNvCxnSpPr>
            <p:nvPr/>
          </p:nvCxnSpPr>
          <p:spPr>
            <a:xfrm flipH="1" flipV="1">
              <a:off x="3980909" y="1647960"/>
              <a:ext cx="70109" cy="50078"/>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0A6A7DD7-1A1D-954B-81BB-FD0642AA5DDC}"/>
                </a:ext>
              </a:extLst>
            </p:cNvPr>
            <p:cNvCxnSpPr>
              <a:cxnSpLocks/>
            </p:cNvCxnSpPr>
            <p:nvPr/>
          </p:nvCxnSpPr>
          <p:spPr>
            <a:xfrm flipH="1">
              <a:off x="3985583" y="1637276"/>
              <a:ext cx="114846" cy="668"/>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DDDA6E74-3440-8246-877C-8AC2F67F42D0}"/>
                </a:ext>
              </a:extLst>
            </p:cNvPr>
            <p:cNvCxnSpPr>
              <a:cxnSpLocks/>
            </p:cNvCxnSpPr>
            <p:nvPr/>
          </p:nvCxnSpPr>
          <p:spPr>
            <a:xfrm flipH="1">
              <a:off x="3878750" y="1645956"/>
              <a:ext cx="72112" cy="41398"/>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A6FB2881-CBFA-A843-951D-6EA22117191B}"/>
                </a:ext>
              </a:extLst>
            </p:cNvPr>
            <p:cNvCxnSpPr>
              <a:cxnSpLocks/>
            </p:cNvCxnSpPr>
            <p:nvPr/>
          </p:nvCxnSpPr>
          <p:spPr>
            <a:xfrm flipH="1" flipV="1">
              <a:off x="3818656" y="1598048"/>
              <a:ext cx="128700" cy="34554"/>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D3347938-E346-C84E-9934-FF61F3D0F198}"/>
                </a:ext>
              </a:extLst>
            </p:cNvPr>
            <p:cNvCxnSpPr>
              <a:cxnSpLocks/>
            </p:cNvCxnSpPr>
            <p:nvPr/>
          </p:nvCxnSpPr>
          <p:spPr>
            <a:xfrm flipH="1" flipV="1">
              <a:off x="3875244" y="1523432"/>
              <a:ext cx="78122" cy="98153"/>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90D8152-408F-394B-8D6A-39E2320146F9}"/>
                </a:ext>
              </a:extLst>
            </p:cNvPr>
            <p:cNvCxnSpPr>
              <a:cxnSpLocks/>
            </p:cNvCxnSpPr>
            <p:nvPr/>
          </p:nvCxnSpPr>
          <p:spPr>
            <a:xfrm flipV="1">
              <a:off x="3974232" y="1494387"/>
              <a:ext cx="49410" cy="123526"/>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2" name="Oval 91">
              <a:extLst>
                <a:ext uri="{FF2B5EF4-FFF2-40B4-BE49-F238E27FC236}">
                  <a16:creationId xmlns:a16="http://schemas.microsoft.com/office/drawing/2014/main" id="{700E8119-9A03-214C-892C-EEF2553FB421}"/>
                </a:ext>
              </a:extLst>
            </p:cNvPr>
            <p:cNvSpPr/>
            <p:nvPr/>
          </p:nvSpPr>
          <p:spPr bwMode="auto">
            <a:xfrm>
              <a:off x="3939701" y="1608428"/>
              <a:ext cx="54781" cy="54781"/>
            </a:xfrm>
            <a:prstGeom prst="ellipse">
              <a:avLst/>
            </a:prstGeom>
            <a:solidFill>
              <a:schemeClr val="bg1"/>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93" name="Oval 92">
              <a:extLst>
                <a:ext uri="{FF2B5EF4-FFF2-40B4-BE49-F238E27FC236}">
                  <a16:creationId xmlns:a16="http://schemas.microsoft.com/office/drawing/2014/main" id="{871D7836-1F70-4749-950E-E1E1EF76C1B2}"/>
                </a:ext>
              </a:extLst>
            </p:cNvPr>
            <p:cNvSpPr/>
            <p:nvPr/>
          </p:nvSpPr>
          <p:spPr bwMode="auto">
            <a:xfrm>
              <a:off x="4092606" y="1608428"/>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94" name="Oval 93">
              <a:extLst>
                <a:ext uri="{FF2B5EF4-FFF2-40B4-BE49-F238E27FC236}">
                  <a16:creationId xmlns:a16="http://schemas.microsoft.com/office/drawing/2014/main" id="{D857C466-C972-6340-A39A-48DA69CA63EA}"/>
                </a:ext>
              </a:extLst>
            </p:cNvPr>
            <p:cNvSpPr/>
            <p:nvPr/>
          </p:nvSpPr>
          <p:spPr bwMode="auto">
            <a:xfrm>
              <a:off x="4040815" y="1681208"/>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95" name="Oval 94">
              <a:extLst>
                <a:ext uri="{FF2B5EF4-FFF2-40B4-BE49-F238E27FC236}">
                  <a16:creationId xmlns:a16="http://schemas.microsoft.com/office/drawing/2014/main" id="{2B38A084-7690-2144-B9DC-18FA2124325C}"/>
                </a:ext>
              </a:extLst>
            </p:cNvPr>
            <p:cNvSpPr/>
            <p:nvPr/>
          </p:nvSpPr>
          <p:spPr bwMode="auto">
            <a:xfrm>
              <a:off x="4003133" y="1444548"/>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96" name="Oval 95">
              <a:extLst>
                <a:ext uri="{FF2B5EF4-FFF2-40B4-BE49-F238E27FC236}">
                  <a16:creationId xmlns:a16="http://schemas.microsoft.com/office/drawing/2014/main" id="{A62FFB39-4766-7748-B1AF-31EA9B209B9C}"/>
                </a:ext>
              </a:extLst>
            </p:cNvPr>
            <p:cNvSpPr/>
            <p:nvPr/>
          </p:nvSpPr>
          <p:spPr bwMode="auto">
            <a:xfrm>
              <a:off x="3835539" y="1478603"/>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97" name="Oval 96">
              <a:extLst>
                <a:ext uri="{FF2B5EF4-FFF2-40B4-BE49-F238E27FC236}">
                  <a16:creationId xmlns:a16="http://schemas.microsoft.com/office/drawing/2014/main" id="{F565CBB8-CFB9-7D44-BC78-6410ED5CB87A}"/>
                </a:ext>
              </a:extLst>
            </p:cNvPr>
            <p:cNvSpPr/>
            <p:nvPr/>
          </p:nvSpPr>
          <p:spPr bwMode="auto">
            <a:xfrm>
              <a:off x="3768970" y="1566363"/>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98" name="Oval 97">
              <a:extLst>
                <a:ext uri="{FF2B5EF4-FFF2-40B4-BE49-F238E27FC236}">
                  <a16:creationId xmlns:a16="http://schemas.microsoft.com/office/drawing/2014/main" id="{445ECBED-99E2-AF40-AE44-586DECFCD43E}"/>
                </a:ext>
              </a:extLst>
            </p:cNvPr>
            <p:cNvSpPr/>
            <p:nvPr/>
          </p:nvSpPr>
          <p:spPr bwMode="auto">
            <a:xfrm>
              <a:off x="3831241" y="1669193"/>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sp>
          <p:nvSpPr>
            <p:cNvPr id="99" name="Oval 98">
              <a:extLst>
                <a:ext uri="{FF2B5EF4-FFF2-40B4-BE49-F238E27FC236}">
                  <a16:creationId xmlns:a16="http://schemas.microsoft.com/office/drawing/2014/main" id="{A4A43B7A-E05B-CE48-89C5-10D71328CBA5}"/>
                </a:ext>
              </a:extLst>
            </p:cNvPr>
            <p:cNvSpPr/>
            <p:nvPr/>
          </p:nvSpPr>
          <p:spPr bwMode="auto">
            <a:xfrm>
              <a:off x="3916330" y="1728910"/>
              <a:ext cx="54781" cy="54781"/>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grpSp>
      <p:grpSp>
        <p:nvGrpSpPr>
          <p:cNvPr id="100" name="Group 99">
            <a:extLst>
              <a:ext uri="{FF2B5EF4-FFF2-40B4-BE49-F238E27FC236}">
                <a16:creationId xmlns:a16="http://schemas.microsoft.com/office/drawing/2014/main" id="{23872B32-16D5-C24F-91C3-7B75FB9D0D96}"/>
              </a:ext>
            </a:extLst>
          </p:cNvPr>
          <p:cNvGrpSpPr/>
          <p:nvPr/>
        </p:nvGrpSpPr>
        <p:grpSpPr>
          <a:xfrm>
            <a:off x="7163197" y="1475272"/>
            <a:ext cx="307527" cy="277694"/>
            <a:chOff x="5165835" y="1475272"/>
            <a:chExt cx="307527" cy="277694"/>
          </a:xfrm>
        </p:grpSpPr>
        <p:sp>
          <p:nvSpPr>
            <p:cNvPr id="101" name="Rectangle 48">
              <a:extLst>
                <a:ext uri="{FF2B5EF4-FFF2-40B4-BE49-F238E27FC236}">
                  <a16:creationId xmlns:a16="http://schemas.microsoft.com/office/drawing/2014/main" id="{DBBA5545-A710-5B42-9B85-D746A439A75F}"/>
                </a:ext>
              </a:extLst>
            </p:cNvPr>
            <p:cNvSpPr>
              <a:spLocks noChangeArrowheads="1"/>
            </p:cNvSpPr>
            <p:nvPr/>
          </p:nvSpPr>
          <p:spPr bwMode="auto">
            <a:xfrm>
              <a:off x="5165835" y="1475272"/>
              <a:ext cx="307527" cy="277694"/>
            </a:xfrm>
            <a:prstGeom prst="rect">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102" name="Freeform 49">
              <a:extLst>
                <a:ext uri="{FF2B5EF4-FFF2-40B4-BE49-F238E27FC236}">
                  <a16:creationId xmlns:a16="http://schemas.microsoft.com/office/drawing/2014/main" id="{49B87A6C-1AA0-BA47-9FE2-BE53D0E1ACAF}"/>
                </a:ext>
              </a:extLst>
            </p:cNvPr>
            <p:cNvSpPr>
              <a:spLocks/>
            </p:cNvSpPr>
            <p:nvPr/>
          </p:nvSpPr>
          <p:spPr bwMode="auto">
            <a:xfrm>
              <a:off x="5165835" y="1588874"/>
              <a:ext cx="307527" cy="151469"/>
            </a:xfrm>
            <a:custGeom>
              <a:avLst/>
              <a:gdLst>
                <a:gd name="T0" fmla="*/ 268 w 268"/>
                <a:gd name="T1" fmla="*/ 132 h 132"/>
                <a:gd name="T2" fmla="*/ 179 w 268"/>
                <a:gd name="T3" fmla="*/ 44 h 132"/>
                <a:gd name="T4" fmla="*/ 156 w 268"/>
                <a:gd name="T5" fmla="*/ 66 h 132"/>
                <a:gd name="T6" fmla="*/ 89 w 268"/>
                <a:gd name="T7" fmla="*/ 0 h 132"/>
                <a:gd name="T8" fmla="*/ 0 w 268"/>
                <a:gd name="T9" fmla="*/ 88 h 132"/>
              </a:gdLst>
              <a:ahLst/>
              <a:cxnLst>
                <a:cxn ang="0">
                  <a:pos x="T0" y="T1"/>
                </a:cxn>
                <a:cxn ang="0">
                  <a:pos x="T2" y="T3"/>
                </a:cxn>
                <a:cxn ang="0">
                  <a:pos x="T4" y="T5"/>
                </a:cxn>
                <a:cxn ang="0">
                  <a:pos x="T6" y="T7"/>
                </a:cxn>
                <a:cxn ang="0">
                  <a:pos x="T8" y="T9"/>
                </a:cxn>
              </a:cxnLst>
              <a:rect l="0" t="0" r="r" b="b"/>
              <a:pathLst>
                <a:path w="268" h="132">
                  <a:moveTo>
                    <a:pt x="268" y="132"/>
                  </a:moveTo>
                  <a:lnTo>
                    <a:pt x="179" y="44"/>
                  </a:lnTo>
                  <a:lnTo>
                    <a:pt x="156" y="66"/>
                  </a:lnTo>
                  <a:lnTo>
                    <a:pt x="89" y="0"/>
                  </a:lnTo>
                  <a:lnTo>
                    <a:pt x="0" y="88"/>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103" name="Oval 102">
              <a:extLst>
                <a:ext uri="{FF2B5EF4-FFF2-40B4-BE49-F238E27FC236}">
                  <a16:creationId xmlns:a16="http://schemas.microsoft.com/office/drawing/2014/main" id="{B0D6C747-8C38-D24E-A07A-4E93766FA6C6}"/>
                </a:ext>
              </a:extLst>
            </p:cNvPr>
            <p:cNvSpPr>
              <a:spLocks noChangeArrowheads="1"/>
            </p:cNvSpPr>
            <p:nvPr/>
          </p:nvSpPr>
          <p:spPr bwMode="auto">
            <a:xfrm>
              <a:off x="5371235" y="1525761"/>
              <a:ext cx="51636" cy="50489"/>
            </a:xfrm>
            <a:prstGeom prst="ellipse">
              <a:avLst/>
            </a:prstGeom>
            <a:noFill/>
            <a:ln w="19050">
              <a:solidFill>
                <a:schemeClr val="tx1"/>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grpSp>
      <p:sp>
        <p:nvSpPr>
          <p:cNvPr id="104" name="Freeform 103">
            <a:extLst>
              <a:ext uri="{FF2B5EF4-FFF2-40B4-BE49-F238E27FC236}">
                <a16:creationId xmlns:a16="http://schemas.microsoft.com/office/drawing/2014/main" id="{53691B6C-2CD4-B647-86C6-10876EC921E5}"/>
              </a:ext>
            </a:extLst>
          </p:cNvPr>
          <p:cNvSpPr/>
          <p:nvPr/>
        </p:nvSpPr>
        <p:spPr bwMode="auto">
          <a:xfrm>
            <a:off x="9051660" y="1479368"/>
            <a:ext cx="326948" cy="269503"/>
          </a:xfrm>
          <a:custGeom>
            <a:avLst/>
            <a:gdLst>
              <a:gd name="connsiteX0" fmla="*/ 2243075 w 3227827"/>
              <a:gd name="connsiteY0" fmla="*/ 0 h 2660690"/>
              <a:gd name="connsiteX1" fmla="*/ 2705138 w 3227827"/>
              <a:gd name="connsiteY1" fmla="*/ 178525 h 2660690"/>
              <a:gd name="connsiteX2" fmla="*/ 2744327 w 3227827"/>
              <a:gd name="connsiteY2" fmla="*/ 219630 h 2660690"/>
              <a:gd name="connsiteX3" fmla="*/ 2774681 w 3227827"/>
              <a:gd name="connsiteY3" fmla="*/ 217260 h 2660690"/>
              <a:gd name="connsiteX4" fmla="*/ 3179748 w 3227827"/>
              <a:gd name="connsiteY4" fmla="*/ 39644 h 2660690"/>
              <a:gd name="connsiteX5" fmla="*/ 2898534 w 3227827"/>
              <a:gd name="connsiteY5" fmla="*/ 401594 h 2660690"/>
              <a:gd name="connsiteX6" fmla="*/ 3227827 w 3227827"/>
              <a:gd name="connsiteY6" fmla="*/ 319044 h 2660690"/>
              <a:gd name="connsiteX7" fmla="*/ 2991063 w 3227827"/>
              <a:gd name="connsiteY7" fmla="*/ 666622 h 2660690"/>
              <a:gd name="connsiteX8" fmla="*/ 2924137 w 3227827"/>
              <a:gd name="connsiteY8" fmla="*/ 717139 h 2660690"/>
              <a:gd name="connsiteX9" fmla="*/ 2924693 w 3227827"/>
              <a:gd name="connsiteY9" fmla="*/ 729139 h 2660690"/>
              <a:gd name="connsiteX10" fmla="*/ 990811 w 3227827"/>
              <a:gd name="connsiteY10" fmla="*/ 2659611 h 2660690"/>
              <a:gd name="connsiteX11" fmla="*/ 83639 w 3227827"/>
              <a:gd name="connsiteY11" fmla="*/ 2429023 h 2660690"/>
              <a:gd name="connsiteX12" fmla="*/ 0 w 3227827"/>
              <a:gd name="connsiteY12" fmla="*/ 2378015 h 2660690"/>
              <a:gd name="connsiteX13" fmla="*/ 151258 w 3227827"/>
              <a:gd name="connsiteY13" fmla="*/ 2370349 h 2660690"/>
              <a:gd name="connsiteX14" fmla="*/ 899006 w 3227827"/>
              <a:gd name="connsiteY14" fmla="*/ 2129959 h 2660690"/>
              <a:gd name="connsiteX15" fmla="*/ 966223 w 3227827"/>
              <a:gd name="connsiteY15" fmla="*/ 2085120 h 2660690"/>
              <a:gd name="connsiteX16" fmla="*/ 904179 w 3227827"/>
              <a:gd name="connsiteY16" fmla="*/ 2074665 h 2660690"/>
              <a:gd name="connsiteX17" fmla="*/ 353090 w 3227827"/>
              <a:gd name="connsiteY17" fmla="*/ 1603559 h 2660690"/>
              <a:gd name="connsiteX18" fmla="*/ 608904 w 3227827"/>
              <a:gd name="connsiteY18" fmla="*/ 1614444 h 2660690"/>
              <a:gd name="connsiteX19" fmla="*/ 129933 w 3227827"/>
              <a:gd name="connsiteY19" fmla="*/ 931366 h 2660690"/>
              <a:gd name="connsiteX20" fmla="*/ 374862 w 3227827"/>
              <a:gd name="connsiteY20" fmla="*/ 993959 h 2660690"/>
              <a:gd name="connsiteX21" fmla="*/ 219740 w 3227827"/>
              <a:gd name="connsiteY21" fmla="*/ 101330 h 2660690"/>
              <a:gd name="connsiteX22" fmla="*/ 1410961 w 3227827"/>
              <a:gd name="connsiteY22" fmla="*/ 782283 h 2660690"/>
              <a:gd name="connsiteX23" fmla="*/ 1563883 w 3227827"/>
              <a:gd name="connsiteY23" fmla="*/ 792289 h 2660690"/>
              <a:gd name="connsiteX24" fmla="*/ 1563785 w 3227827"/>
              <a:gd name="connsiteY24" fmla="*/ 791863 h 2660690"/>
              <a:gd name="connsiteX25" fmla="*/ 1555866 w 3227827"/>
              <a:gd name="connsiteY25" fmla="*/ 687208 h 2660690"/>
              <a:gd name="connsiteX26" fmla="*/ 2243075 w 3227827"/>
              <a:gd name="connsiteY26" fmla="*/ 0 h 2660690"/>
              <a:gd name="connsiteX0" fmla="*/ 2243075 w 3227827"/>
              <a:gd name="connsiteY0" fmla="*/ 0 h 2660690"/>
              <a:gd name="connsiteX1" fmla="*/ 2705138 w 3227827"/>
              <a:gd name="connsiteY1" fmla="*/ 178525 h 2660690"/>
              <a:gd name="connsiteX2" fmla="*/ 2744327 w 3227827"/>
              <a:gd name="connsiteY2" fmla="*/ 219630 h 2660690"/>
              <a:gd name="connsiteX3" fmla="*/ 2774681 w 3227827"/>
              <a:gd name="connsiteY3" fmla="*/ 217260 h 2660690"/>
              <a:gd name="connsiteX4" fmla="*/ 3179748 w 3227827"/>
              <a:gd name="connsiteY4" fmla="*/ 39644 h 2660690"/>
              <a:gd name="connsiteX5" fmla="*/ 2898534 w 3227827"/>
              <a:gd name="connsiteY5" fmla="*/ 401594 h 2660690"/>
              <a:gd name="connsiteX6" fmla="*/ 3227827 w 3227827"/>
              <a:gd name="connsiteY6" fmla="*/ 319044 h 2660690"/>
              <a:gd name="connsiteX7" fmla="*/ 2991063 w 3227827"/>
              <a:gd name="connsiteY7" fmla="*/ 666622 h 2660690"/>
              <a:gd name="connsiteX8" fmla="*/ 2924137 w 3227827"/>
              <a:gd name="connsiteY8" fmla="*/ 717139 h 2660690"/>
              <a:gd name="connsiteX9" fmla="*/ 2924693 w 3227827"/>
              <a:gd name="connsiteY9" fmla="*/ 729139 h 2660690"/>
              <a:gd name="connsiteX10" fmla="*/ 990811 w 3227827"/>
              <a:gd name="connsiteY10" fmla="*/ 2659611 h 2660690"/>
              <a:gd name="connsiteX11" fmla="*/ 83639 w 3227827"/>
              <a:gd name="connsiteY11" fmla="*/ 2429023 h 2660690"/>
              <a:gd name="connsiteX12" fmla="*/ 0 w 3227827"/>
              <a:gd name="connsiteY12" fmla="*/ 2378015 h 2660690"/>
              <a:gd name="connsiteX13" fmla="*/ 151258 w 3227827"/>
              <a:gd name="connsiteY13" fmla="*/ 2370349 h 2660690"/>
              <a:gd name="connsiteX14" fmla="*/ 899006 w 3227827"/>
              <a:gd name="connsiteY14" fmla="*/ 2129959 h 2660690"/>
              <a:gd name="connsiteX15" fmla="*/ 966223 w 3227827"/>
              <a:gd name="connsiteY15" fmla="*/ 2085120 h 2660690"/>
              <a:gd name="connsiteX16" fmla="*/ 904179 w 3227827"/>
              <a:gd name="connsiteY16" fmla="*/ 2074665 h 2660690"/>
              <a:gd name="connsiteX17" fmla="*/ 353090 w 3227827"/>
              <a:gd name="connsiteY17" fmla="*/ 1603559 h 2660690"/>
              <a:gd name="connsiteX18" fmla="*/ 608904 w 3227827"/>
              <a:gd name="connsiteY18" fmla="*/ 1614444 h 2660690"/>
              <a:gd name="connsiteX19" fmla="*/ 129933 w 3227827"/>
              <a:gd name="connsiteY19" fmla="*/ 931366 h 2660690"/>
              <a:gd name="connsiteX20" fmla="*/ 374862 w 3227827"/>
              <a:gd name="connsiteY20" fmla="*/ 993959 h 2660690"/>
              <a:gd name="connsiteX21" fmla="*/ 219740 w 3227827"/>
              <a:gd name="connsiteY21" fmla="*/ 101330 h 2660690"/>
              <a:gd name="connsiteX22" fmla="*/ 1410961 w 3227827"/>
              <a:gd name="connsiteY22" fmla="*/ 782283 h 2660690"/>
              <a:gd name="connsiteX23" fmla="*/ 1563883 w 3227827"/>
              <a:gd name="connsiteY23" fmla="*/ 792289 h 2660690"/>
              <a:gd name="connsiteX24" fmla="*/ 1563785 w 3227827"/>
              <a:gd name="connsiteY24" fmla="*/ 791863 h 2660690"/>
              <a:gd name="connsiteX25" fmla="*/ 1555866 w 3227827"/>
              <a:gd name="connsiteY25" fmla="*/ 687208 h 2660690"/>
              <a:gd name="connsiteX26" fmla="*/ 2243075 w 3227827"/>
              <a:gd name="connsiteY26" fmla="*/ 0 h 2660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227827" h="2660690">
                <a:moveTo>
                  <a:pt x="2243075" y="0"/>
                </a:moveTo>
                <a:cubicBezTo>
                  <a:pt x="2420981" y="0"/>
                  <a:pt x="2583098" y="67604"/>
                  <a:pt x="2705138" y="178525"/>
                </a:cubicBezTo>
                <a:lnTo>
                  <a:pt x="2744327" y="219630"/>
                </a:lnTo>
                <a:lnTo>
                  <a:pt x="2774681" y="217260"/>
                </a:lnTo>
                <a:cubicBezTo>
                  <a:pt x="2931135" y="197090"/>
                  <a:pt x="3033245" y="134440"/>
                  <a:pt x="3179748" y="39644"/>
                </a:cubicBezTo>
                <a:cubicBezTo>
                  <a:pt x="3163117" y="234680"/>
                  <a:pt x="3021300" y="307251"/>
                  <a:pt x="2898534" y="401594"/>
                </a:cubicBezTo>
                <a:cubicBezTo>
                  <a:pt x="3018277" y="413992"/>
                  <a:pt x="3151627" y="380125"/>
                  <a:pt x="3227827" y="319044"/>
                </a:cubicBezTo>
                <a:cubicBezTo>
                  <a:pt x="3167276" y="498431"/>
                  <a:pt x="3092946" y="584440"/>
                  <a:pt x="2991063" y="666622"/>
                </a:cubicBezTo>
                <a:lnTo>
                  <a:pt x="2924137" y="717139"/>
                </a:lnTo>
                <a:cubicBezTo>
                  <a:pt x="2924322" y="721139"/>
                  <a:pt x="2924508" y="725139"/>
                  <a:pt x="2924693" y="729139"/>
                </a:cubicBezTo>
                <a:cubicBezTo>
                  <a:pt x="2916083" y="1642648"/>
                  <a:pt x="2157998" y="2699186"/>
                  <a:pt x="990811" y="2659611"/>
                </a:cubicBezTo>
                <a:cubicBezTo>
                  <a:pt x="424478" y="2640408"/>
                  <a:pt x="353308" y="2576079"/>
                  <a:pt x="83639" y="2429023"/>
                </a:cubicBezTo>
                <a:lnTo>
                  <a:pt x="0" y="2378015"/>
                </a:lnTo>
                <a:lnTo>
                  <a:pt x="151258" y="2370349"/>
                </a:lnTo>
                <a:cubicBezTo>
                  <a:pt x="421172" y="2342832"/>
                  <a:pt x="674412" y="2258696"/>
                  <a:pt x="899006" y="2129959"/>
                </a:cubicBezTo>
                <a:lnTo>
                  <a:pt x="966223" y="2085120"/>
                </a:lnTo>
                <a:lnTo>
                  <a:pt x="904179" y="2074665"/>
                </a:lnTo>
                <a:cubicBezTo>
                  <a:pt x="718952" y="2036268"/>
                  <a:pt x="464668" y="1913349"/>
                  <a:pt x="353090" y="1603559"/>
                </a:cubicBezTo>
                <a:cubicBezTo>
                  <a:pt x="443804" y="1631680"/>
                  <a:pt x="545404" y="1648916"/>
                  <a:pt x="608904" y="1614444"/>
                </a:cubicBezTo>
                <a:cubicBezTo>
                  <a:pt x="337668" y="1484722"/>
                  <a:pt x="71875" y="1232538"/>
                  <a:pt x="129933" y="931366"/>
                </a:cubicBezTo>
                <a:cubicBezTo>
                  <a:pt x="211576" y="965837"/>
                  <a:pt x="238790" y="994867"/>
                  <a:pt x="374862" y="993959"/>
                </a:cubicBezTo>
                <a:cubicBezTo>
                  <a:pt x="140819" y="761730"/>
                  <a:pt x="51011" y="420644"/>
                  <a:pt x="219740" y="101330"/>
                </a:cubicBezTo>
                <a:cubicBezTo>
                  <a:pt x="539508" y="520431"/>
                  <a:pt x="1016949" y="731341"/>
                  <a:pt x="1410961" y="782283"/>
                </a:cubicBezTo>
                <a:lnTo>
                  <a:pt x="1563883" y="792289"/>
                </a:lnTo>
                <a:cubicBezTo>
                  <a:pt x="1563850" y="792147"/>
                  <a:pt x="1563818" y="792005"/>
                  <a:pt x="1563785" y="791863"/>
                </a:cubicBezTo>
                <a:cubicBezTo>
                  <a:pt x="1558571" y="757739"/>
                  <a:pt x="1555867" y="722789"/>
                  <a:pt x="1555866" y="687208"/>
                </a:cubicBezTo>
                <a:cubicBezTo>
                  <a:pt x="1555867" y="307674"/>
                  <a:pt x="1863540" y="-1"/>
                  <a:pt x="2243075" y="0"/>
                </a:cubicBezTo>
                <a:close/>
              </a:path>
            </a:pathLst>
          </a:cu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0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endParaRPr>
          </a:p>
        </p:txBody>
      </p:sp>
      <p:grpSp>
        <p:nvGrpSpPr>
          <p:cNvPr id="105" name="Group 104">
            <a:extLst>
              <a:ext uri="{FF2B5EF4-FFF2-40B4-BE49-F238E27FC236}">
                <a16:creationId xmlns:a16="http://schemas.microsoft.com/office/drawing/2014/main" id="{2343C6F3-99A1-DA4F-BBDF-81B80D239FA0}"/>
              </a:ext>
            </a:extLst>
          </p:cNvPr>
          <p:cNvGrpSpPr/>
          <p:nvPr/>
        </p:nvGrpSpPr>
        <p:grpSpPr>
          <a:xfrm>
            <a:off x="3303838" y="1414451"/>
            <a:ext cx="319070" cy="399338"/>
            <a:chOff x="2541581" y="1414451"/>
            <a:chExt cx="319070" cy="399338"/>
          </a:xfrm>
        </p:grpSpPr>
        <p:grpSp>
          <p:nvGrpSpPr>
            <p:cNvPr id="106" name="Group 105">
              <a:extLst>
                <a:ext uri="{FF2B5EF4-FFF2-40B4-BE49-F238E27FC236}">
                  <a16:creationId xmlns:a16="http://schemas.microsoft.com/office/drawing/2014/main" id="{4039663A-2273-604D-BD34-CA58100C5973}"/>
                </a:ext>
              </a:extLst>
            </p:cNvPr>
            <p:cNvGrpSpPr/>
            <p:nvPr/>
          </p:nvGrpSpPr>
          <p:grpSpPr>
            <a:xfrm>
              <a:off x="2575071" y="1484698"/>
              <a:ext cx="285580" cy="329091"/>
              <a:chOff x="6498112" y="3330497"/>
              <a:chExt cx="1259085" cy="1450900"/>
            </a:xfrm>
          </p:grpSpPr>
          <p:sp>
            <p:nvSpPr>
              <p:cNvPr id="108" name="Oval 8">
                <a:extLst>
                  <a:ext uri="{FF2B5EF4-FFF2-40B4-BE49-F238E27FC236}">
                    <a16:creationId xmlns:a16="http://schemas.microsoft.com/office/drawing/2014/main" id="{7FAA367E-14B6-D647-ADD5-60852D2463AA}"/>
                  </a:ext>
                </a:extLst>
              </p:cNvPr>
              <p:cNvSpPr>
                <a:spLocks noChangeArrowheads="1"/>
              </p:cNvSpPr>
              <p:nvPr/>
            </p:nvSpPr>
            <p:spPr bwMode="auto">
              <a:xfrm>
                <a:off x="7243234" y="3330497"/>
                <a:ext cx="472157" cy="459861"/>
              </a:xfrm>
              <a:prstGeom prst="ellipse">
                <a:avLst/>
              </a:pr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109" name="Oval 9">
                <a:extLst>
                  <a:ext uri="{FF2B5EF4-FFF2-40B4-BE49-F238E27FC236}">
                    <a16:creationId xmlns:a16="http://schemas.microsoft.com/office/drawing/2014/main" id="{995F989F-2B66-1344-A23F-DCDEE3B6703A}"/>
                  </a:ext>
                </a:extLst>
              </p:cNvPr>
              <p:cNvSpPr>
                <a:spLocks noChangeArrowheads="1"/>
              </p:cNvSpPr>
              <p:nvPr/>
            </p:nvSpPr>
            <p:spPr bwMode="auto">
              <a:xfrm>
                <a:off x="6611233" y="3790359"/>
                <a:ext cx="572982" cy="575442"/>
              </a:xfrm>
              <a:prstGeom prst="ellipse">
                <a:avLst/>
              </a:pr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110" name="Freeform 12">
                <a:extLst>
                  <a:ext uri="{FF2B5EF4-FFF2-40B4-BE49-F238E27FC236}">
                    <a16:creationId xmlns:a16="http://schemas.microsoft.com/office/drawing/2014/main" id="{43D5486A-5A69-AD4B-9548-7421C3AA8F07}"/>
                  </a:ext>
                </a:extLst>
              </p:cNvPr>
              <p:cNvSpPr>
                <a:spLocks/>
              </p:cNvSpPr>
              <p:nvPr/>
            </p:nvSpPr>
            <p:spPr bwMode="auto">
              <a:xfrm>
                <a:off x="6498112" y="4365800"/>
                <a:ext cx="816438" cy="415597"/>
              </a:xfrm>
              <a:custGeom>
                <a:avLst/>
                <a:gdLst>
                  <a:gd name="T0" fmla="*/ 57 w 57"/>
                  <a:gd name="T1" fmla="*/ 29 h 29"/>
                  <a:gd name="T2" fmla="*/ 28 w 57"/>
                  <a:gd name="T3" fmla="*/ 0 h 29"/>
                  <a:gd name="T4" fmla="*/ 0 w 57"/>
                  <a:gd name="T5" fmla="*/ 29 h 29"/>
                </a:gdLst>
                <a:ahLst/>
                <a:cxnLst>
                  <a:cxn ang="0">
                    <a:pos x="T0" y="T1"/>
                  </a:cxn>
                  <a:cxn ang="0">
                    <a:pos x="T2" y="T3"/>
                  </a:cxn>
                  <a:cxn ang="0">
                    <a:pos x="T4" y="T5"/>
                  </a:cxn>
                </a:cxnLst>
                <a:rect l="0" t="0" r="r" b="b"/>
                <a:pathLst>
                  <a:path w="57" h="29">
                    <a:moveTo>
                      <a:pt x="57" y="29"/>
                    </a:moveTo>
                    <a:cubicBezTo>
                      <a:pt x="57" y="13"/>
                      <a:pt x="44" y="0"/>
                      <a:pt x="28" y="0"/>
                    </a:cubicBezTo>
                    <a:cubicBezTo>
                      <a:pt x="13" y="0"/>
                      <a:pt x="0" y="13"/>
                      <a:pt x="0" y="29"/>
                    </a:cubicBezTo>
                  </a:path>
                </a:pathLst>
              </a:cu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sp>
            <p:nvSpPr>
              <p:cNvPr id="111" name="Freeform 13">
                <a:extLst>
                  <a:ext uri="{FF2B5EF4-FFF2-40B4-BE49-F238E27FC236}">
                    <a16:creationId xmlns:a16="http://schemas.microsoft.com/office/drawing/2014/main" id="{B28DFBEF-AABB-1947-B5BC-01656B971401}"/>
                  </a:ext>
                </a:extLst>
              </p:cNvPr>
              <p:cNvSpPr>
                <a:spLocks/>
              </p:cNvSpPr>
              <p:nvPr/>
            </p:nvSpPr>
            <p:spPr bwMode="auto">
              <a:xfrm>
                <a:off x="7184215" y="3790359"/>
                <a:ext cx="572982" cy="287721"/>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9"/>
                      <a:pt x="31" y="0"/>
                      <a:pt x="20" y="0"/>
                    </a:cubicBezTo>
                    <a:cubicBezTo>
                      <a:pt x="9" y="0"/>
                      <a:pt x="0" y="9"/>
                      <a:pt x="0" y="20"/>
                    </a:cubicBezTo>
                  </a:path>
                </a:pathLst>
              </a:cu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grpSp>
        <p:sp>
          <p:nvSpPr>
            <p:cNvPr id="107" name="Freeform: Shape 168">
              <a:extLst>
                <a:ext uri="{FF2B5EF4-FFF2-40B4-BE49-F238E27FC236}">
                  <a16:creationId xmlns:a16="http://schemas.microsoft.com/office/drawing/2014/main" id="{B0A44FF8-1F0E-7047-A510-FFDCECA44938}"/>
                </a:ext>
              </a:extLst>
            </p:cNvPr>
            <p:cNvSpPr>
              <a:spLocks/>
            </p:cNvSpPr>
            <p:nvPr/>
          </p:nvSpPr>
          <p:spPr bwMode="auto">
            <a:xfrm flipH="1">
              <a:off x="2541581" y="1414451"/>
              <a:ext cx="153027" cy="128842"/>
            </a:xfrm>
            <a:custGeom>
              <a:avLst/>
              <a:gdLst>
                <a:gd name="connsiteX0" fmla="*/ 0 w 541845"/>
                <a:gd name="connsiteY0" fmla="*/ 0 h 456200"/>
                <a:gd name="connsiteX1" fmla="*/ 541845 w 541845"/>
                <a:gd name="connsiteY1" fmla="*/ 0 h 456200"/>
                <a:gd name="connsiteX2" fmla="*/ 541845 w 541845"/>
                <a:gd name="connsiteY2" fmla="*/ 336005 h 456200"/>
                <a:gd name="connsiteX3" fmla="*/ 170403 w 541845"/>
                <a:gd name="connsiteY3" fmla="*/ 336005 h 456200"/>
                <a:gd name="connsiteX4" fmla="*/ 50208 w 541845"/>
                <a:gd name="connsiteY4" fmla="*/ 456200 h 456200"/>
                <a:gd name="connsiteX5" fmla="*/ 50208 w 541845"/>
                <a:gd name="connsiteY5" fmla="*/ 336005 h 456200"/>
                <a:gd name="connsiteX6" fmla="*/ 0 w 541845"/>
                <a:gd name="connsiteY6" fmla="*/ 336005 h 4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845" h="456200">
                  <a:moveTo>
                    <a:pt x="0" y="0"/>
                  </a:moveTo>
                  <a:lnTo>
                    <a:pt x="541845" y="0"/>
                  </a:lnTo>
                  <a:lnTo>
                    <a:pt x="541845" y="336005"/>
                  </a:lnTo>
                  <a:lnTo>
                    <a:pt x="170403" y="336005"/>
                  </a:lnTo>
                  <a:lnTo>
                    <a:pt x="50208" y="456200"/>
                  </a:lnTo>
                  <a:lnTo>
                    <a:pt x="50208" y="336005"/>
                  </a:lnTo>
                  <a:lnTo>
                    <a:pt x="0" y="336005"/>
                  </a:lnTo>
                  <a:close/>
                </a:path>
              </a:pathLst>
            </a:custGeom>
            <a:noFill/>
            <a:ln w="19050">
              <a:solidFill>
                <a:schemeClr val="tx1"/>
              </a:solidFill>
              <a:round/>
              <a:headEnd/>
              <a:tailEnd/>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grpSp>
      <p:grpSp>
        <p:nvGrpSpPr>
          <p:cNvPr id="112" name="Group 111">
            <a:extLst>
              <a:ext uri="{FF2B5EF4-FFF2-40B4-BE49-F238E27FC236}">
                <a16:creationId xmlns:a16="http://schemas.microsoft.com/office/drawing/2014/main" id="{E96B126D-2090-9648-A028-9C11BB4BE498}"/>
              </a:ext>
            </a:extLst>
          </p:cNvPr>
          <p:cNvGrpSpPr/>
          <p:nvPr/>
        </p:nvGrpSpPr>
        <p:grpSpPr>
          <a:xfrm rot="2348880">
            <a:off x="11147347" y="1446599"/>
            <a:ext cx="221619" cy="114550"/>
            <a:chOff x="2946400" y="1075143"/>
            <a:chExt cx="6491514" cy="3355305"/>
          </a:xfrm>
        </p:grpSpPr>
        <p:sp>
          <p:nvSpPr>
            <p:cNvPr id="113" name="Freeform: Shape 70">
              <a:extLst>
                <a:ext uri="{FF2B5EF4-FFF2-40B4-BE49-F238E27FC236}">
                  <a16:creationId xmlns:a16="http://schemas.microsoft.com/office/drawing/2014/main" id="{CDDBD400-6F72-5548-9CF4-C84BED033D95}"/>
                </a:ext>
              </a:extLst>
            </p:cNvPr>
            <p:cNvSpPr/>
            <p:nvPr/>
          </p:nvSpPr>
          <p:spPr>
            <a:xfrm>
              <a:off x="2946400" y="1075143"/>
              <a:ext cx="6491514" cy="1508609"/>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mj-lt"/>
                <a:ea typeface="+mn-ea"/>
                <a:cs typeface="+mn-cs"/>
              </a:endParaRPr>
            </a:p>
          </p:txBody>
        </p:sp>
        <p:sp>
          <p:nvSpPr>
            <p:cNvPr id="114" name="Freeform: Shape 71">
              <a:extLst>
                <a:ext uri="{FF2B5EF4-FFF2-40B4-BE49-F238E27FC236}">
                  <a16:creationId xmlns:a16="http://schemas.microsoft.com/office/drawing/2014/main" id="{B07C70AB-C773-0546-9710-996FB1EA4549}"/>
                </a:ext>
              </a:extLst>
            </p:cNvPr>
            <p:cNvSpPr/>
            <p:nvPr/>
          </p:nvSpPr>
          <p:spPr>
            <a:xfrm>
              <a:off x="3773672" y="2292383"/>
              <a:ext cx="4836971" cy="1202289"/>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mj-lt"/>
                <a:ea typeface="+mn-ea"/>
                <a:cs typeface="+mn-cs"/>
              </a:endParaRPr>
            </a:p>
          </p:txBody>
        </p:sp>
        <p:sp>
          <p:nvSpPr>
            <p:cNvPr id="115" name="Freeform: Shape 72">
              <a:extLst>
                <a:ext uri="{FF2B5EF4-FFF2-40B4-BE49-F238E27FC236}">
                  <a16:creationId xmlns:a16="http://schemas.microsoft.com/office/drawing/2014/main" id="{3B24C021-4040-014A-8396-4C1EAF3705EE}"/>
                </a:ext>
              </a:extLst>
            </p:cNvPr>
            <p:cNvSpPr/>
            <p:nvPr/>
          </p:nvSpPr>
          <p:spPr>
            <a:xfrm>
              <a:off x="4676759" y="3637770"/>
              <a:ext cx="3030796" cy="792678"/>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mj-lt"/>
                <a:ea typeface="+mn-ea"/>
                <a:cs typeface="+mn-cs"/>
              </a:endParaRPr>
            </a:p>
          </p:txBody>
        </p:sp>
      </p:grpSp>
      <p:sp>
        <p:nvSpPr>
          <p:cNvPr id="116" name="Freeform 5">
            <a:extLst>
              <a:ext uri="{FF2B5EF4-FFF2-40B4-BE49-F238E27FC236}">
                <a16:creationId xmlns:a16="http://schemas.microsoft.com/office/drawing/2014/main" id="{4B9ABE6A-C03E-6F4E-B9E3-C5DF0F8CDEA0}"/>
              </a:ext>
            </a:extLst>
          </p:cNvPr>
          <p:cNvSpPr>
            <a:spLocks noEditPoints="1"/>
          </p:cNvSpPr>
          <p:nvPr/>
        </p:nvSpPr>
        <p:spPr bwMode="auto">
          <a:xfrm>
            <a:off x="10959542" y="1565106"/>
            <a:ext cx="359915" cy="216534"/>
          </a:xfrm>
          <a:custGeom>
            <a:avLst/>
            <a:gdLst>
              <a:gd name="T0" fmla="*/ 27 w 339"/>
              <a:gd name="T1" fmla="*/ 70 h 204"/>
              <a:gd name="T2" fmla="*/ 287 w 339"/>
              <a:gd name="T3" fmla="*/ 70 h 204"/>
              <a:gd name="T4" fmla="*/ 339 w 339"/>
              <a:gd name="T5" fmla="*/ 122 h 204"/>
              <a:gd name="T6" fmla="*/ 339 w 339"/>
              <a:gd name="T7" fmla="*/ 160 h 204"/>
              <a:gd name="T8" fmla="*/ 318 w 339"/>
              <a:gd name="T9" fmla="*/ 182 h 204"/>
              <a:gd name="T10" fmla="*/ 294 w 339"/>
              <a:gd name="T11" fmla="*/ 182 h 204"/>
              <a:gd name="T12" fmla="*/ 297 w 339"/>
              <a:gd name="T13" fmla="*/ 168 h 204"/>
              <a:gd name="T14" fmla="*/ 261 w 339"/>
              <a:gd name="T15" fmla="*/ 131 h 204"/>
              <a:gd name="T16" fmla="*/ 224 w 339"/>
              <a:gd name="T17" fmla="*/ 168 h 204"/>
              <a:gd name="T18" fmla="*/ 261 w 339"/>
              <a:gd name="T19" fmla="*/ 204 h 204"/>
              <a:gd name="T20" fmla="*/ 297 w 339"/>
              <a:gd name="T21" fmla="*/ 168 h 204"/>
              <a:gd name="T22" fmla="*/ 95 w 339"/>
              <a:gd name="T23" fmla="*/ 168 h 204"/>
              <a:gd name="T24" fmla="*/ 59 w 339"/>
              <a:gd name="T25" fmla="*/ 131 h 204"/>
              <a:gd name="T26" fmla="*/ 22 w 339"/>
              <a:gd name="T27" fmla="*/ 168 h 204"/>
              <a:gd name="T28" fmla="*/ 59 w 339"/>
              <a:gd name="T29" fmla="*/ 204 h 204"/>
              <a:gd name="T30" fmla="*/ 95 w 339"/>
              <a:gd name="T31" fmla="*/ 168 h 204"/>
              <a:gd name="T32" fmla="*/ 63 w 339"/>
              <a:gd name="T33" fmla="*/ 0 h 204"/>
              <a:gd name="T34" fmla="*/ 10 w 339"/>
              <a:gd name="T35" fmla="*/ 105 h 204"/>
              <a:gd name="T36" fmla="*/ 0 w 339"/>
              <a:gd name="T37" fmla="*/ 139 h 204"/>
              <a:gd name="T38" fmla="*/ 24 w 339"/>
              <a:gd name="T39" fmla="*/ 178 h 204"/>
              <a:gd name="T40" fmla="*/ 271 w 339"/>
              <a:gd name="T41" fmla="*/ 70 h 204"/>
              <a:gd name="T42" fmla="*/ 222 w 339"/>
              <a:gd name="T43" fmla="*/ 15 h 204"/>
              <a:gd name="T44" fmla="*/ 194 w 339"/>
              <a:gd name="T45" fmla="*/ 0 h 204"/>
              <a:gd name="T46" fmla="*/ 37 w 339"/>
              <a:gd name="T47" fmla="*/ 0 h 204"/>
              <a:gd name="T48" fmla="*/ 227 w 339"/>
              <a:gd name="T49" fmla="*/ 182 h 204"/>
              <a:gd name="T50" fmla="*/ 92 w 339"/>
              <a:gd name="T51" fmla="*/ 182 h 204"/>
              <a:gd name="T52" fmla="*/ 134 w 339"/>
              <a:gd name="T53" fmla="*/ 182 h 204"/>
              <a:gd name="T54" fmla="*/ 134 w 339"/>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9" h="204">
                <a:moveTo>
                  <a:pt x="27" y="70"/>
                </a:moveTo>
                <a:cubicBezTo>
                  <a:pt x="287" y="70"/>
                  <a:pt x="287" y="70"/>
                  <a:pt x="287" y="70"/>
                </a:cubicBezTo>
                <a:cubicBezTo>
                  <a:pt x="316" y="70"/>
                  <a:pt x="339" y="94"/>
                  <a:pt x="339" y="122"/>
                </a:cubicBezTo>
                <a:cubicBezTo>
                  <a:pt x="339" y="160"/>
                  <a:pt x="339" y="160"/>
                  <a:pt x="339" y="160"/>
                </a:cubicBezTo>
                <a:cubicBezTo>
                  <a:pt x="339" y="172"/>
                  <a:pt x="330" y="182"/>
                  <a:pt x="318" y="182"/>
                </a:cubicBezTo>
                <a:cubicBezTo>
                  <a:pt x="294" y="182"/>
                  <a:pt x="294" y="182"/>
                  <a:pt x="294" y="182"/>
                </a:cubicBezTo>
                <a:moveTo>
                  <a:pt x="297" y="168"/>
                </a:moveTo>
                <a:cubicBezTo>
                  <a:pt x="297" y="148"/>
                  <a:pt x="281" y="131"/>
                  <a:pt x="261" y="131"/>
                </a:cubicBezTo>
                <a:cubicBezTo>
                  <a:pt x="241" y="131"/>
                  <a:pt x="224" y="148"/>
                  <a:pt x="224" y="168"/>
                </a:cubicBezTo>
                <a:cubicBezTo>
                  <a:pt x="224" y="188"/>
                  <a:pt x="241" y="204"/>
                  <a:pt x="261" y="204"/>
                </a:cubicBezTo>
                <a:cubicBezTo>
                  <a:pt x="281" y="204"/>
                  <a:pt x="297" y="188"/>
                  <a:pt x="297" y="168"/>
                </a:cubicBezTo>
                <a:close/>
                <a:moveTo>
                  <a:pt x="95" y="168"/>
                </a:moveTo>
                <a:cubicBezTo>
                  <a:pt x="95" y="148"/>
                  <a:pt x="79" y="131"/>
                  <a:pt x="59" y="131"/>
                </a:cubicBezTo>
                <a:cubicBezTo>
                  <a:pt x="39" y="131"/>
                  <a:pt x="22" y="148"/>
                  <a:pt x="22" y="168"/>
                </a:cubicBezTo>
                <a:cubicBezTo>
                  <a:pt x="22" y="188"/>
                  <a:pt x="39" y="204"/>
                  <a:pt x="59" y="204"/>
                </a:cubicBezTo>
                <a:cubicBezTo>
                  <a:pt x="79" y="204"/>
                  <a:pt x="95" y="188"/>
                  <a:pt x="95" y="168"/>
                </a:cubicBezTo>
                <a:close/>
                <a:moveTo>
                  <a:pt x="63" y="0"/>
                </a:moveTo>
                <a:cubicBezTo>
                  <a:pt x="63" y="0"/>
                  <a:pt x="20" y="84"/>
                  <a:pt x="10" y="105"/>
                </a:cubicBezTo>
                <a:cubicBezTo>
                  <a:pt x="0" y="127"/>
                  <a:pt x="0" y="139"/>
                  <a:pt x="0" y="139"/>
                </a:cubicBezTo>
                <a:cubicBezTo>
                  <a:pt x="0" y="154"/>
                  <a:pt x="9" y="173"/>
                  <a:pt x="24" y="178"/>
                </a:cubicBezTo>
                <a:moveTo>
                  <a:pt x="271" y="70"/>
                </a:moveTo>
                <a:cubicBezTo>
                  <a:pt x="222" y="15"/>
                  <a:pt x="222" y="15"/>
                  <a:pt x="222" y="15"/>
                </a:cubicBezTo>
                <a:cubicBezTo>
                  <a:pt x="214" y="5"/>
                  <a:pt x="206" y="0"/>
                  <a:pt x="194" y="0"/>
                </a:cubicBezTo>
                <a:cubicBezTo>
                  <a:pt x="37" y="0"/>
                  <a:pt x="37" y="0"/>
                  <a:pt x="37" y="0"/>
                </a:cubicBezTo>
                <a:moveTo>
                  <a:pt x="227" y="182"/>
                </a:moveTo>
                <a:cubicBezTo>
                  <a:pt x="92" y="182"/>
                  <a:pt x="92" y="182"/>
                  <a:pt x="92" y="182"/>
                </a:cubicBezTo>
                <a:moveTo>
                  <a:pt x="134" y="182"/>
                </a:moveTo>
                <a:cubicBezTo>
                  <a:pt x="134" y="0"/>
                  <a:pt x="134" y="0"/>
                  <a:pt x="134" y="0"/>
                </a:cubicBezTo>
              </a:path>
            </a:pathLst>
          </a:custGeom>
          <a:noFill/>
          <a:ln w="19050">
            <a:solidFill>
              <a:schemeClr val="tx1"/>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mj-lt"/>
              <a:ea typeface="+mn-ea"/>
              <a:cs typeface="+mn-cs"/>
            </a:endParaRPr>
          </a:p>
        </p:txBody>
      </p:sp>
      <p:sp>
        <p:nvSpPr>
          <p:cNvPr id="120" name="Right Bracket 119">
            <a:extLst>
              <a:ext uri="{FF2B5EF4-FFF2-40B4-BE49-F238E27FC236}">
                <a16:creationId xmlns:a16="http://schemas.microsoft.com/office/drawing/2014/main" id="{FD2FF3DF-9C5D-2641-A2A7-5F0408263C8E}"/>
              </a:ext>
            </a:extLst>
          </p:cNvPr>
          <p:cNvSpPr/>
          <p:nvPr/>
        </p:nvSpPr>
        <p:spPr>
          <a:xfrm rot="5400000" flipV="1">
            <a:off x="6032856" y="-3667902"/>
            <a:ext cx="123178" cy="11336040"/>
          </a:xfrm>
          <a:prstGeom prst="rightBracket">
            <a:avLst/>
          </a:prstGeom>
          <a:ln w="1905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505050"/>
              </a:solidFill>
              <a:effectLst/>
              <a:uLnTx/>
              <a:uFillTx/>
              <a:latin typeface="+mj-lt"/>
              <a:ea typeface="+mn-ea"/>
              <a:cs typeface="+mn-cs"/>
            </a:endParaRPr>
          </a:p>
        </p:txBody>
      </p:sp>
      <p:cxnSp>
        <p:nvCxnSpPr>
          <p:cNvPr id="125" name="Straight Arrow Connector 124">
            <a:extLst>
              <a:ext uri="{FF2B5EF4-FFF2-40B4-BE49-F238E27FC236}">
                <a16:creationId xmlns:a16="http://schemas.microsoft.com/office/drawing/2014/main" id="{B57CD1C3-750A-2745-AF34-480ECB47FBB6}"/>
              </a:ext>
            </a:extLst>
          </p:cNvPr>
          <p:cNvCxnSpPr/>
          <p:nvPr/>
        </p:nvCxnSpPr>
        <p:spPr>
          <a:xfrm rot="5400000">
            <a:off x="6024736" y="2142787"/>
            <a:ext cx="139419" cy="0"/>
          </a:xfrm>
          <a:prstGeom prst="straightConnector1">
            <a:avLst/>
          </a:prstGeom>
          <a:ln w="19050">
            <a:solidFill>
              <a:schemeClr val="tx2"/>
            </a:solidFill>
            <a:prstDash val="dash"/>
            <a:headEnd type="none"/>
            <a:tailEnd type="arrow" w="med" len="sm"/>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D31805CD-4560-D343-8ECA-1F6914582D64}"/>
              </a:ext>
            </a:extLst>
          </p:cNvPr>
          <p:cNvSpPr/>
          <p:nvPr/>
        </p:nvSpPr>
        <p:spPr>
          <a:xfrm>
            <a:off x="9000624" y="5551497"/>
            <a:ext cx="2257532" cy="696753"/>
          </a:xfrm>
          <a:prstGeom prst="rect">
            <a:avLst/>
          </a:prstGeom>
          <a:noFill/>
          <a:ln w="9525" cap="flat" cmpd="sng" algn="ctr">
            <a:noFill/>
            <a:prstDash val="dash"/>
          </a:ln>
          <a:effectLst/>
        </p:spPr>
        <p:txBody>
          <a:bodyPr lIns="9144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Security and performance</a:t>
            </a:r>
          </a:p>
        </p:txBody>
      </p:sp>
      <p:sp>
        <p:nvSpPr>
          <p:cNvPr id="132" name="Rectangle 131">
            <a:extLst>
              <a:ext uri="{FF2B5EF4-FFF2-40B4-BE49-F238E27FC236}">
                <a16:creationId xmlns:a16="http://schemas.microsoft.com/office/drawing/2014/main" id="{5E39984E-8D7A-104D-92C1-9C39F5364698}"/>
              </a:ext>
            </a:extLst>
          </p:cNvPr>
          <p:cNvSpPr/>
          <p:nvPr/>
        </p:nvSpPr>
        <p:spPr>
          <a:xfrm>
            <a:off x="4868636" y="5551497"/>
            <a:ext cx="2687476" cy="696753"/>
          </a:xfrm>
          <a:prstGeom prst="rect">
            <a:avLst/>
          </a:prstGeom>
          <a:noFill/>
          <a:ln w="9525" cap="flat" cmpd="sng" algn="ctr">
            <a:noFill/>
            <a:prstDash val="dash"/>
          </a:ln>
          <a:effectLst/>
        </p:spPr>
        <p:txBody>
          <a:bodyPr lIns="9144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Flexibility of choice</a:t>
            </a:r>
          </a:p>
        </p:txBody>
      </p:sp>
      <p:sp>
        <p:nvSpPr>
          <p:cNvPr id="133" name="Rectangle 132">
            <a:extLst>
              <a:ext uri="{FF2B5EF4-FFF2-40B4-BE49-F238E27FC236}">
                <a16:creationId xmlns:a16="http://schemas.microsoft.com/office/drawing/2014/main" id="{0E34EF26-73F8-1046-98FD-528FD7191C88}"/>
              </a:ext>
            </a:extLst>
          </p:cNvPr>
          <p:cNvSpPr/>
          <p:nvPr/>
        </p:nvSpPr>
        <p:spPr>
          <a:xfrm>
            <a:off x="1015038" y="5551497"/>
            <a:ext cx="2580450" cy="696753"/>
          </a:xfrm>
          <a:prstGeom prst="rect">
            <a:avLst/>
          </a:prstGeom>
          <a:noFill/>
          <a:ln w="9525" cap="flat" cmpd="sng" algn="ctr">
            <a:noFill/>
            <a:prstDash val="dash"/>
          </a:ln>
          <a:effectLst/>
        </p:spPr>
        <p:txBody>
          <a:bodyPr lIns="91440" tIns="0" rIns="0" bIns="0" rtlCol="0" anchor="ctr" anchorCtr="0"/>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100" i="0" u="none" strike="noStrike" kern="0" cap="none" normalizeH="0" baseline="0" noProof="0" dirty="0">
                <a:ln>
                  <a:noFill/>
                </a:ln>
                <a:solidFill>
                  <a:srgbClr val="000000"/>
                </a:solidFill>
                <a:effectLst/>
                <a:uLnTx/>
                <a:uFillTx/>
                <a:latin typeface="+mj-lt"/>
                <a:ea typeface="Segoe UI Semilight" charset="0"/>
                <a:cs typeface="Segoe UI Semilight" charset="0"/>
              </a:rPr>
              <a:t>Reason over any data, anywhere</a:t>
            </a:r>
          </a:p>
        </p:txBody>
      </p:sp>
      <p:cxnSp>
        <p:nvCxnSpPr>
          <p:cNvPr id="134" name="Straight Connector 133">
            <a:extLst>
              <a:ext uri="{FF2B5EF4-FFF2-40B4-BE49-F238E27FC236}">
                <a16:creationId xmlns:a16="http://schemas.microsoft.com/office/drawing/2014/main" id="{DC24D460-4D59-6D4E-9ABE-2D6F2CB09FD0}"/>
              </a:ext>
            </a:extLst>
          </p:cNvPr>
          <p:cNvCxnSpPr>
            <a:cxnSpLocks/>
          </p:cNvCxnSpPr>
          <p:nvPr/>
        </p:nvCxnSpPr>
        <p:spPr>
          <a:xfrm>
            <a:off x="426424" y="5659759"/>
            <a:ext cx="11338560" cy="0"/>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70686F45-579B-4EF3-A08E-F2733C38CA25}"/>
              </a:ext>
            </a:extLst>
          </p:cNvPr>
          <p:cNvSpPr/>
          <p:nvPr/>
        </p:nvSpPr>
        <p:spPr>
          <a:xfrm>
            <a:off x="8935395" y="1835346"/>
            <a:ext cx="535648" cy="226505"/>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Social</a:t>
            </a:r>
          </a:p>
        </p:txBody>
      </p:sp>
      <p:sp>
        <p:nvSpPr>
          <p:cNvPr id="69" name="Rectangle 68">
            <a:extLst>
              <a:ext uri="{FF2B5EF4-FFF2-40B4-BE49-F238E27FC236}">
                <a16:creationId xmlns:a16="http://schemas.microsoft.com/office/drawing/2014/main" id="{D24316A2-A5F7-4655-9C06-484BE956C59B}"/>
              </a:ext>
            </a:extLst>
          </p:cNvPr>
          <p:cNvSpPr/>
          <p:nvPr/>
        </p:nvSpPr>
        <p:spPr>
          <a:xfrm>
            <a:off x="1334804" y="1835346"/>
            <a:ext cx="421851" cy="226505"/>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LOB</a:t>
            </a:r>
          </a:p>
        </p:txBody>
      </p:sp>
      <p:sp>
        <p:nvSpPr>
          <p:cNvPr id="77" name="Rectangle 76">
            <a:extLst>
              <a:ext uri="{FF2B5EF4-FFF2-40B4-BE49-F238E27FC236}">
                <a16:creationId xmlns:a16="http://schemas.microsoft.com/office/drawing/2014/main" id="{3EA218CD-5173-4F85-A93F-55876FEA345F}"/>
              </a:ext>
            </a:extLst>
          </p:cNvPr>
          <p:cNvSpPr/>
          <p:nvPr/>
        </p:nvSpPr>
        <p:spPr>
          <a:xfrm>
            <a:off x="5138446" y="1835346"/>
            <a:ext cx="547907" cy="223907"/>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Graph</a:t>
            </a:r>
          </a:p>
        </p:txBody>
      </p:sp>
      <p:sp>
        <p:nvSpPr>
          <p:cNvPr id="117" name="Rectangle 116">
            <a:extLst>
              <a:ext uri="{FF2B5EF4-FFF2-40B4-BE49-F238E27FC236}">
                <a16:creationId xmlns:a16="http://schemas.microsoft.com/office/drawing/2014/main" id="{3122D001-7F9F-49E8-9335-E191F9143474}"/>
              </a:ext>
            </a:extLst>
          </p:cNvPr>
          <p:cNvSpPr/>
          <p:nvPr/>
        </p:nvSpPr>
        <p:spPr>
          <a:xfrm>
            <a:off x="10953157" y="1835346"/>
            <a:ext cx="370231" cy="223907"/>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IoT</a:t>
            </a:r>
          </a:p>
        </p:txBody>
      </p:sp>
      <p:sp>
        <p:nvSpPr>
          <p:cNvPr id="118" name="Rectangle 117">
            <a:extLst>
              <a:ext uri="{FF2B5EF4-FFF2-40B4-BE49-F238E27FC236}">
                <a16:creationId xmlns:a16="http://schemas.microsoft.com/office/drawing/2014/main" id="{DF9217B4-CD4A-4D92-A878-60658CB95801}"/>
              </a:ext>
            </a:extLst>
          </p:cNvPr>
          <p:cNvSpPr/>
          <p:nvPr/>
        </p:nvSpPr>
        <p:spPr>
          <a:xfrm>
            <a:off x="7057862" y="1835346"/>
            <a:ext cx="543098" cy="223907"/>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Image</a:t>
            </a:r>
          </a:p>
        </p:txBody>
      </p:sp>
      <p:sp>
        <p:nvSpPr>
          <p:cNvPr id="119" name="Rectangle 118">
            <a:extLst>
              <a:ext uri="{FF2B5EF4-FFF2-40B4-BE49-F238E27FC236}">
                <a16:creationId xmlns:a16="http://schemas.microsoft.com/office/drawing/2014/main" id="{09BE50DF-7664-4822-A765-3E6320AF100C}"/>
              </a:ext>
            </a:extLst>
          </p:cNvPr>
          <p:cNvSpPr/>
          <p:nvPr/>
        </p:nvSpPr>
        <p:spPr>
          <a:xfrm>
            <a:off x="3220870" y="1835346"/>
            <a:ext cx="460317" cy="226505"/>
          </a:xfrm>
          <a:prstGeom prst="rect">
            <a:avLst/>
          </a:prstGeom>
        </p:spPr>
        <p:txBody>
          <a:bodyPr wrap="none">
            <a:spAutoFit/>
          </a:bodyPr>
          <a:lstStyle/>
          <a:p>
            <a:pPr algn="ctr" defTabSz="913927" fontAlgn="base">
              <a:lnSpc>
                <a:spcPct val="95000"/>
              </a:lnSpc>
              <a:spcBef>
                <a:spcPct val="0"/>
              </a:spcBef>
              <a:spcAft>
                <a:spcPct val="0"/>
              </a:spcAft>
              <a:defRPr/>
            </a:pPr>
            <a:r>
              <a:rPr lang="en-US" sz="900" kern="0" spc="49" dirty="0">
                <a:latin typeface="+mj-lt"/>
                <a:ea typeface="Segoe UI Semibold" charset="0"/>
                <a:cs typeface="Segoe UI Semibold" charset="0"/>
              </a:rPr>
              <a:t>CRM</a:t>
            </a:r>
          </a:p>
        </p:txBody>
      </p:sp>
    </p:spTree>
    <p:extLst>
      <p:ext uri="{BB962C8B-B14F-4D97-AF65-F5344CB8AC3E}">
        <p14:creationId xmlns:p14="http://schemas.microsoft.com/office/powerpoint/2010/main" val="153498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84"/>
                                        </p:tgtEl>
                                        <p:attrNameLst>
                                          <p:attrName>style.visibility</p:attrName>
                                        </p:attrNameLst>
                                      </p:cBhvr>
                                      <p:to>
                                        <p:strVal val="visible"/>
                                      </p:to>
                                    </p:set>
                                    <p:animEffect transition="in" filter="fade">
                                      <p:cBhvr>
                                        <p:cTn id="10" dur="500"/>
                                        <p:tgtEl>
                                          <p:spTgt spid="84"/>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91"/>
                                        </p:tgtEl>
                                        <p:attrNameLst>
                                          <p:attrName>style.visibility</p:attrName>
                                        </p:attrNameLst>
                                      </p:cBhvr>
                                      <p:to>
                                        <p:strVal val="visible"/>
                                      </p:to>
                                    </p:set>
                                    <p:animEffect transition="in" filter="fade">
                                      <p:cBhvr>
                                        <p:cTn id="13" dur="500"/>
                                        <p:tgtEl>
                                          <p:spTgt spid="9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9"/>
                                        </p:tgtEl>
                                        <p:attrNameLst>
                                          <p:attrName>style.visibility</p:attrName>
                                        </p:attrNameLst>
                                      </p:cBhvr>
                                      <p:to>
                                        <p:strVal val="visible"/>
                                      </p:to>
                                    </p:set>
                                    <p:animEffect transition="in" filter="fade">
                                      <p:cBhvr>
                                        <p:cTn id="16" dur="500"/>
                                        <p:tgtEl>
                                          <p:spTgt spid="129"/>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130"/>
                                        </p:tgtEl>
                                        <p:attrNameLst>
                                          <p:attrName>style.visibility</p:attrName>
                                        </p:attrNameLst>
                                      </p:cBhvr>
                                      <p:to>
                                        <p:strVal val="visible"/>
                                      </p:to>
                                    </p:set>
                                    <p:animEffect transition="in" filter="fade">
                                      <p:cBhvr>
                                        <p:cTn id="19" dur="500"/>
                                        <p:tgtEl>
                                          <p:spTgt spid="130"/>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131"/>
                                        </p:tgtEl>
                                        <p:attrNameLst>
                                          <p:attrName>style.visibility</p:attrName>
                                        </p:attrNameLst>
                                      </p:cBhvr>
                                      <p:to>
                                        <p:strVal val="visible"/>
                                      </p:to>
                                    </p:set>
                                    <p:animEffect transition="in" filter="fade">
                                      <p:cBhvr>
                                        <p:cTn id="22" dur="500"/>
                                        <p:tgtEl>
                                          <p:spTgt spid="131"/>
                                        </p:tgtEl>
                                      </p:cBhvr>
                                    </p:animEffect>
                                  </p:childTnLst>
                                </p:cTn>
                              </p:par>
                            </p:childTnLst>
                          </p:cTn>
                        </p:par>
                        <p:par>
                          <p:cTn id="23" fill="hold">
                            <p:stCondLst>
                              <p:cond delay="700"/>
                            </p:stCondLst>
                            <p:childTnLst>
                              <p:par>
                                <p:cTn id="24" presetID="10" presetClass="entr" presetSubtype="0" fill="hold" grpId="0" nodeType="after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fade">
                                      <p:cBhvr>
                                        <p:cTn id="26"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81" grpId="0"/>
      <p:bldP spid="84" grpId="0"/>
      <p:bldP spid="91" grpId="0"/>
      <p:bldP spid="129" grpId="0"/>
      <p:bldP spid="130" grpId="0"/>
      <p:bldP spid="13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475E4-02B9-4C0B-B4C9-BB286403DFC1}"/>
              </a:ext>
            </a:extLst>
          </p:cNvPr>
          <p:cNvSpPr>
            <a:spLocks noGrp="1"/>
          </p:cNvSpPr>
          <p:nvPr>
            <p:ph type="title"/>
          </p:nvPr>
        </p:nvSpPr>
        <p:spPr/>
        <p:txBody>
          <a:bodyPr/>
          <a:lstStyle/>
          <a:p>
            <a:r>
              <a:rPr lang="en-US"/>
              <a:t>The Azure data landscape</a:t>
            </a:r>
            <a:endParaRPr lang="en-US" dirty="0"/>
          </a:p>
        </p:txBody>
      </p:sp>
      <p:sp>
        <p:nvSpPr>
          <p:cNvPr id="201" name="Rectangle: Rounded Corners 200">
            <a:extLst>
              <a:ext uri="{FF2B5EF4-FFF2-40B4-BE49-F238E27FC236}">
                <a16:creationId xmlns:a16="http://schemas.microsoft.com/office/drawing/2014/main" id="{1C7FF36E-5D39-4274-815C-A0EA583344BB}"/>
              </a:ext>
            </a:extLst>
          </p:cNvPr>
          <p:cNvSpPr/>
          <p:nvPr/>
        </p:nvSpPr>
        <p:spPr bwMode="auto">
          <a:xfrm>
            <a:off x="274982" y="1174370"/>
            <a:ext cx="2651760" cy="1985302"/>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Segoe UI" pitchFamily="34" charset="0"/>
              <a:cs typeface="Segoe UI" pitchFamily="34" charset="0"/>
            </a:endParaRPr>
          </a:p>
        </p:txBody>
      </p:sp>
      <p:grpSp>
        <p:nvGrpSpPr>
          <p:cNvPr id="70" name="Group 69">
            <a:extLst>
              <a:ext uri="{FF2B5EF4-FFF2-40B4-BE49-F238E27FC236}">
                <a16:creationId xmlns:a16="http://schemas.microsoft.com/office/drawing/2014/main" id="{6D2F0113-932C-4C0A-8C30-B006651B3EAC}"/>
              </a:ext>
            </a:extLst>
          </p:cNvPr>
          <p:cNvGrpSpPr/>
          <p:nvPr/>
        </p:nvGrpSpPr>
        <p:grpSpPr>
          <a:xfrm>
            <a:off x="534804" y="1759181"/>
            <a:ext cx="2132116" cy="1311650"/>
            <a:chOff x="311597" y="2052256"/>
            <a:chExt cx="2132116" cy="1311650"/>
          </a:xfrm>
        </p:grpSpPr>
        <p:sp>
          <p:nvSpPr>
            <p:cNvPr id="79" name="Rectangle 78">
              <a:extLst>
                <a:ext uri="{FF2B5EF4-FFF2-40B4-BE49-F238E27FC236}">
                  <a16:creationId xmlns:a16="http://schemas.microsoft.com/office/drawing/2014/main" id="{642ED4E8-FBB3-49BC-A569-8FB928156803}"/>
                </a:ext>
              </a:extLst>
            </p:cNvPr>
            <p:cNvSpPr/>
            <p:nvPr/>
          </p:nvSpPr>
          <p:spPr>
            <a:xfrm>
              <a:off x="311597" y="2052256"/>
              <a:ext cx="775684"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Data Factory</a:t>
              </a:r>
            </a:p>
          </p:txBody>
        </p:sp>
        <p:grpSp>
          <p:nvGrpSpPr>
            <p:cNvPr id="69" name="Group 68">
              <a:extLst>
                <a:ext uri="{FF2B5EF4-FFF2-40B4-BE49-F238E27FC236}">
                  <a16:creationId xmlns:a16="http://schemas.microsoft.com/office/drawing/2014/main" id="{536BCBED-E4BB-4380-BD86-BE5FD883CFDA}"/>
                </a:ext>
              </a:extLst>
            </p:cNvPr>
            <p:cNvGrpSpPr/>
            <p:nvPr/>
          </p:nvGrpSpPr>
          <p:grpSpPr>
            <a:xfrm>
              <a:off x="1071883" y="2052256"/>
              <a:ext cx="1371830" cy="1311650"/>
              <a:chOff x="1211007" y="2052256"/>
              <a:chExt cx="1371830" cy="1311650"/>
            </a:xfrm>
          </p:grpSpPr>
          <p:sp>
            <p:nvSpPr>
              <p:cNvPr id="81" name="Rectangle 80">
                <a:extLst>
                  <a:ext uri="{FF2B5EF4-FFF2-40B4-BE49-F238E27FC236}">
                    <a16:creationId xmlns:a16="http://schemas.microsoft.com/office/drawing/2014/main" id="{F73A2E2C-2996-4B7D-A41E-A2EF9E1490B0}"/>
                  </a:ext>
                </a:extLst>
              </p:cNvPr>
              <p:cNvSpPr/>
              <p:nvPr/>
            </p:nvSpPr>
            <p:spPr>
              <a:xfrm>
                <a:off x="1211007" y="2052256"/>
                <a:ext cx="1371830"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Import/Export service</a:t>
                </a:r>
              </a:p>
            </p:txBody>
          </p:sp>
          <p:sp>
            <p:nvSpPr>
              <p:cNvPr id="71" name="Rectangle 70">
                <a:extLst>
                  <a:ext uri="{FF2B5EF4-FFF2-40B4-BE49-F238E27FC236}">
                    <a16:creationId xmlns:a16="http://schemas.microsoft.com/office/drawing/2014/main" id="{183A1EF0-E2C9-4A86-9B93-ED7257B42BD7}"/>
                  </a:ext>
                </a:extLst>
              </p:cNvPr>
              <p:cNvSpPr/>
              <p:nvPr/>
            </p:nvSpPr>
            <p:spPr>
              <a:xfrm>
                <a:off x="1514253" y="3133074"/>
                <a:ext cx="818361" cy="2308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SDK</a:t>
                </a:r>
              </a:p>
            </p:txBody>
          </p:sp>
        </p:grpSp>
        <p:sp>
          <p:nvSpPr>
            <p:cNvPr id="83" name="Rectangle 82">
              <a:extLst>
                <a:ext uri="{FF2B5EF4-FFF2-40B4-BE49-F238E27FC236}">
                  <a16:creationId xmlns:a16="http://schemas.microsoft.com/office/drawing/2014/main" id="{2CDD860D-BC1B-4C25-8B42-91F741ACA255}"/>
                </a:ext>
              </a:extLst>
            </p:cNvPr>
            <p:cNvSpPr/>
            <p:nvPr/>
          </p:nvSpPr>
          <p:spPr>
            <a:xfrm>
              <a:off x="358029" y="3130883"/>
              <a:ext cx="736418" cy="228998"/>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CLI</a:t>
              </a:r>
            </a:p>
          </p:txBody>
        </p:sp>
      </p:grpSp>
      <p:sp>
        <p:nvSpPr>
          <p:cNvPr id="283" name="Rectangle: Rounded Corners 282">
            <a:extLst>
              <a:ext uri="{FF2B5EF4-FFF2-40B4-BE49-F238E27FC236}">
                <a16:creationId xmlns:a16="http://schemas.microsoft.com/office/drawing/2014/main" id="{0D60D8B1-A340-4A04-8755-6EE3E2CDA501}"/>
              </a:ext>
            </a:extLst>
          </p:cNvPr>
          <p:cNvSpPr/>
          <p:nvPr/>
        </p:nvSpPr>
        <p:spPr bwMode="auto">
          <a:xfrm>
            <a:off x="9262060" y="3884870"/>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285" name="Group 284">
            <a:extLst>
              <a:ext uri="{FF2B5EF4-FFF2-40B4-BE49-F238E27FC236}">
                <a16:creationId xmlns:a16="http://schemas.microsoft.com/office/drawing/2014/main" id="{A20F3485-0CD2-4C06-9A9F-3F42A5DA6387}"/>
              </a:ext>
            </a:extLst>
          </p:cNvPr>
          <p:cNvGrpSpPr/>
          <p:nvPr/>
        </p:nvGrpSpPr>
        <p:grpSpPr>
          <a:xfrm>
            <a:off x="9630896" y="4528345"/>
            <a:ext cx="1914088" cy="230832"/>
            <a:chOff x="9587374" y="4741256"/>
            <a:chExt cx="1914088" cy="230832"/>
          </a:xfrm>
        </p:grpSpPr>
        <p:sp>
          <p:nvSpPr>
            <p:cNvPr id="106" name="Rectangle 105">
              <a:extLst>
                <a:ext uri="{FF2B5EF4-FFF2-40B4-BE49-F238E27FC236}">
                  <a16:creationId xmlns:a16="http://schemas.microsoft.com/office/drawing/2014/main" id="{2129D376-6CFB-4301-BC2A-C5AAAFE960A3}"/>
                </a:ext>
              </a:extLst>
            </p:cNvPr>
            <p:cNvSpPr/>
            <p:nvPr/>
          </p:nvSpPr>
          <p:spPr>
            <a:xfrm>
              <a:off x="10363009" y="4741256"/>
              <a:ext cx="1138453"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Cognitive services</a:t>
              </a:r>
            </a:p>
          </p:txBody>
        </p:sp>
        <p:sp>
          <p:nvSpPr>
            <p:cNvPr id="109" name="Rectangle 108">
              <a:extLst>
                <a:ext uri="{FF2B5EF4-FFF2-40B4-BE49-F238E27FC236}">
                  <a16:creationId xmlns:a16="http://schemas.microsoft.com/office/drawing/2014/main" id="{FB76C4CA-9139-476F-93D7-381F863F57C0}"/>
                </a:ext>
              </a:extLst>
            </p:cNvPr>
            <p:cNvSpPr/>
            <p:nvPr/>
          </p:nvSpPr>
          <p:spPr>
            <a:xfrm>
              <a:off x="9587374" y="4741256"/>
              <a:ext cx="768160"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Bot service</a:t>
              </a:r>
            </a:p>
          </p:txBody>
        </p:sp>
      </p:grpSp>
      <p:sp>
        <p:nvSpPr>
          <p:cNvPr id="249" name="Rectangle: Rounded Corners 248">
            <a:extLst>
              <a:ext uri="{FF2B5EF4-FFF2-40B4-BE49-F238E27FC236}">
                <a16:creationId xmlns:a16="http://schemas.microsoft.com/office/drawing/2014/main" id="{E842EFD4-B328-4086-A001-D90E4C2973BB}"/>
              </a:ext>
            </a:extLst>
          </p:cNvPr>
          <p:cNvSpPr/>
          <p:nvPr/>
        </p:nvSpPr>
        <p:spPr bwMode="auto">
          <a:xfrm>
            <a:off x="3270675" y="3884870"/>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107" name="Group 106">
            <a:extLst>
              <a:ext uri="{FF2B5EF4-FFF2-40B4-BE49-F238E27FC236}">
                <a16:creationId xmlns:a16="http://schemas.microsoft.com/office/drawing/2014/main" id="{FCE5C0FC-C66A-4580-A846-C99BCE8E5FC4}"/>
              </a:ext>
            </a:extLst>
          </p:cNvPr>
          <p:cNvGrpSpPr/>
          <p:nvPr/>
        </p:nvGrpSpPr>
        <p:grpSpPr>
          <a:xfrm>
            <a:off x="3560686" y="4605946"/>
            <a:ext cx="2071739" cy="230832"/>
            <a:chOff x="3630743" y="5214841"/>
            <a:chExt cx="2071739" cy="230832"/>
          </a:xfrm>
        </p:grpSpPr>
        <p:sp>
          <p:nvSpPr>
            <p:cNvPr id="101" name="Rectangle 100">
              <a:extLst>
                <a:ext uri="{FF2B5EF4-FFF2-40B4-BE49-F238E27FC236}">
                  <a16:creationId xmlns:a16="http://schemas.microsoft.com/office/drawing/2014/main" id="{CEACDAE1-508A-4DD4-91CB-31EFDF7C22B5}"/>
                </a:ext>
              </a:extLst>
            </p:cNvPr>
            <p:cNvSpPr/>
            <p:nvPr/>
          </p:nvSpPr>
          <p:spPr>
            <a:xfrm>
              <a:off x="3630743" y="5214841"/>
              <a:ext cx="867546"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Search</a:t>
              </a:r>
            </a:p>
          </p:txBody>
        </p:sp>
        <p:sp>
          <p:nvSpPr>
            <p:cNvPr id="110" name="Rectangle 109">
              <a:extLst>
                <a:ext uri="{FF2B5EF4-FFF2-40B4-BE49-F238E27FC236}">
                  <a16:creationId xmlns:a16="http://schemas.microsoft.com/office/drawing/2014/main" id="{7A655CA9-761B-40CE-9649-C935370C1FF1}"/>
                </a:ext>
              </a:extLst>
            </p:cNvPr>
            <p:cNvSpPr/>
            <p:nvPr/>
          </p:nvSpPr>
          <p:spPr>
            <a:xfrm>
              <a:off x="4501512" y="5214841"/>
              <a:ext cx="1200970"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Data Catalog</a:t>
              </a:r>
            </a:p>
          </p:txBody>
        </p:sp>
      </p:grpSp>
      <p:sp>
        <p:nvSpPr>
          <p:cNvPr id="216" name="Rectangle: Rounded Corners 215">
            <a:extLst>
              <a:ext uri="{FF2B5EF4-FFF2-40B4-BE49-F238E27FC236}">
                <a16:creationId xmlns:a16="http://schemas.microsoft.com/office/drawing/2014/main" id="{855560D3-E4E6-4E15-8EFD-A20AFEDAB083}"/>
              </a:ext>
            </a:extLst>
          </p:cNvPr>
          <p:cNvSpPr/>
          <p:nvPr/>
        </p:nvSpPr>
        <p:spPr bwMode="auto">
          <a:xfrm>
            <a:off x="277949" y="5166816"/>
            <a:ext cx="11635871" cy="1123088"/>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116" name="Group 115">
            <a:extLst>
              <a:ext uri="{FF2B5EF4-FFF2-40B4-BE49-F238E27FC236}">
                <a16:creationId xmlns:a16="http://schemas.microsoft.com/office/drawing/2014/main" id="{CCBEBC76-31BC-4CAC-A8A0-EC03663CA8E5}"/>
              </a:ext>
            </a:extLst>
          </p:cNvPr>
          <p:cNvGrpSpPr/>
          <p:nvPr/>
        </p:nvGrpSpPr>
        <p:grpSpPr>
          <a:xfrm>
            <a:off x="757876" y="5320816"/>
            <a:ext cx="11088899" cy="886674"/>
            <a:chOff x="757876" y="5921081"/>
            <a:chExt cx="11088899" cy="886674"/>
          </a:xfrm>
        </p:grpSpPr>
        <p:sp>
          <p:nvSpPr>
            <p:cNvPr id="91" name="Rectangle 90">
              <a:extLst>
                <a:ext uri="{FF2B5EF4-FFF2-40B4-BE49-F238E27FC236}">
                  <a16:creationId xmlns:a16="http://schemas.microsoft.com/office/drawing/2014/main" id="{12A84833-921A-4F1C-B6FB-94E5BF6E7C37}"/>
                </a:ext>
              </a:extLst>
            </p:cNvPr>
            <p:cNvSpPr/>
            <p:nvPr/>
          </p:nvSpPr>
          <p:spPr>
            <a:xfrm>
              <a:off x="757876" y="6438423"/>
              <a:ext cx="1188720"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ExpressRoute</a:t>
              </a:r>
            </a:p>
          </p:txBody>
        </p:sp>
        <p:sp>
          <p:nvSpPr>
            <p:cNvPr id="93" name="Rectangle 92">
              <a:extLst>
                <a:ext uri="{FF2B5EF4-FFF2-40B4-BE49-F238E27FC236}">
                  <a16:creationId xmlns:a16="http://schemas.microsoft.com/office/drawing/2014/main" id="{2C3972FF-1952-40C5-A30A-30A1F9A603C9}"/>
                </a:ext>
              </a:extLst>
            </p:cNvPr>
            <p:cNvSpPr/>
            <p:nvPr/>
          </p:nvSpPr>
          <p:spPr>
            <a:xfrm>
              <a:off x="4057936" y="6438423"/>
              <a:ext cx="1188720" cy="369332"/>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network </a:t>
              </a:r>
            </a:p>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security groups</a:t>
              </a:r>
            </a:p>
          </p:txBody>
        </p:sp>
        <p:sp>
          <p:nvSpPr>
            <p:cNvPr id="96" name="Rectangle 95">
              <a:extLst>
                <a:ext uri="{FF2B5EF4-FFF2-40B4-BE49-F238E27FC236}">
                  <a16:creationId xmlns:a16="http://schemas.microsoft.com/office/drawing/2014/main" id="{2CEFB9C6-C70A-4D87-B761-3A00469F7141}"/>
                </a:ext>
              </a:extLst>
            </p:cNvPr>
            <p:cNvSpPr/>
            <p:nvPr/>
          </p:nvSpPr>
          <p:spPr>
            <a:xfrm>
              <a:off x="9008026" y="6438423"/>
              <a:ext cx="1188720"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Functions</a:t>
              </a:r>
            </a:p>
          </p:txBody>
        </p:sp>
        <p:sp>
          <p:nvSpPr>
            <p:cNvPr id="97" name="Rectangle 96">
              <a:extLst>
                <a:ext uri="{FF2B5EF4-FFF2-40B4-BE49-F238E27FC236}">
                  <a16:creationId xmlns:a16="http://schemas.microsoft.com/office/drawing/2014/main" id="{BE3575EE-C48E-40EC-BFA3-63F83A661EB2}"/>
                </a:ext>
              </a:extLst>
            </p:cNvPr>
            <p:cNvSpPr/>
            <p:nvPr/>
          </p:nvSpPr>
          <p:spPr>
            <a:xfrm>
              <a:off x="10658055" y="6438423"/>
              <a:ext cx="1188720"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Visual Studio</a:t>
              </a:r>
            </a:p>
          </p:txBody>
        </p:sp>
        <p:grpSp>
          <p:nvGrpSpPr>
            <p:cNvPr id="42" name="Group 41">
              <a:extLst>
                <a:ext uri="{FF2B5EF4-FFF2-40B4-BE49-F238E27FC236}">
                  <a16:creationId xmlns:a16="http://schemas.microsoft.com/office/drawing/2014/main" id="{87DAFC46-1270-466C-A796-D7B78F1D566E}"/>
                </a:ext>
              </a:extLst>
            </p:cNvPr>
            <p:cNvGrpSpPr/>
            <p:nvPr/>
          </p:nvGrpSpPr>
          <p:grpSpPr>
            <a:xfrm>
              <a:off x="7357996" y="5921081"/>
              <a:ext cx="1188720" cy="886674"/>
              <a:chOff x="7357996" y="5921081"/>
              <a:chExt cx="1188720" cy="886674"/>
            </a:xfrm>
          </p:grpSpPr>
          <p:pic>
            <p:nvPicPr>
              <p:cNvPr id="48" name="Picture 47">
                <a:extLst>
                  <a:ext uri="{FF2B5EF4-FFF2-40B4-BE49-F238E27FC236}">
                    <a16:creationId xmlns:a16="http://schemas.microsoft.com/office/drawing/2014/main" id="{66DFE93E-68A3-4886-AE1F-C618CAFD72F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87702" y="5921081"/>
                <a:ext cx="529309" cy="517342"/>
              </a:xfrm>
              <a:prstGeom prst="rect">
                <a:avLst/>
              </a:prstGeom>
            </p:spPr>
          </p:pic>
          <p:sp>
            <p:nvSpPr>
              <p:cNvPr id="99" name="Rectangle 98">
                <a:extLst>
                  <a:ext uri="{FF2B5EF4-FFF2-40B4-BE49-F238E27FC236}">
                    <a16:creationId xmlns:a16="http://schemas.microsoft.com/office/drawing/2014/main" id="{175B32D9-7B81-4734-A226-2BAC4297E85A}"/>
                  </a:ext>
                </a:extLst>
              </p:cNvPr>
              <p:cNvSpPr/>
              <p:nvPr/>
            </p:nvSpPr>
            <p:spPr>
              <a:xfrm>
                <a:off x="7357996" y="6438423"/>
                <a:ext cx="1188720" cy="3693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Operations </a:t>
                </a:r>
              </a:p>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Management Suite</a:t>
                </a:r>
              </a:p>
            </p:txBody>
          </p:sp>
        </p:grpSp>
        <p:grpSp>
          <p:nvGrpSpPr>
            <p:cNvPr id="38" name="Group 37">
              <a:extLst>
                <a:ext uri="{FF2B5EF4-FFF2-40B4-BE49-F238E27FC236}">
                  <a16:creationId xmlns:a16="http://schemas.microsoft.com/office/drawing/2014/main" id="{C8A253BE-F0B9-4BAB-BC28-1C488C293BEF}"/>
                </a:ext>
              </a:extLst>
            </p:cNvPr>
            <p:cNvGrpSpPr/>
            <p:nvPr/>
          </p:nvGrpSpPr>
          <p:grpSpPr>
            <a:xfrm>
              <a:off x="2407906" y="5921081"/>
              <a:ext cx="1188720" cy="748174"/>
              <a:chOff x="2407906" y="5921081"/>
              <a:chExt cx="1188720" cy="748174"/>
            </a:xfrm>
          </p:grpSpPr>
          <p:pic>
            <p:nvPicPr>
              <p:cNvPr id="54" name="Picture 53">
                <a:extLst>
                  <a:ext uri="{FF2B5EF4-FFF2-40B4-BE49-F238E27FC236}">
                    <a16:creationId xmlns:a16="http://schemas.microsoft.com/office/drawing/2014/main" id="{E7C8C45B-1CD1-436E-9517-417AA6CF6D3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37612" y="5921081"/>
                <a:ext cx="529309" cy="517342"/>
              </a:xfrm>
              <a:prstGeom prst="rect">
                <a:avLst/>
              </a:prstGeom>
            </p:spPr>
          </p:pic>
          <p:sp>
            <p:nvSpPr>
              <p:cNvPr id="105" name="Rectangle 104">
                <a:extLst>
                  <a:ext uri="{FF2B5EF4-FFF2-40B4-BE49-F238E27FC236}">
                    <a16:creationId xmlns:a16="http://schemas.microsoft.com/office/drawing/2014/main" id="{4F40D9EF-F54B-4310-9675-9EF95E7CA7D2}"/>
                  </a:ext>
                </a:extLst>
              </p:cNvPr>
              <p:cNvSpPr/>
              <p:nvPr/>
            </p:nvSpPr>
            <p:spPr>
              <a:xfrm>
                <a:off x="2407906" y="6438423"/>
                <a:ext cx="1188720"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Active Directory</a:t>
                </a:r>
              </a:p>
            </p:txBody>
          </p:sp>
        </p:grpSp>
        <p:sp>
          <p:nvSpPr>
            <p:cNvPr id="111" name="Rectangle 110">
              <a:extLst>
                <a:ext uri="{FF2B5EF4-FFF2-40B4-BE49-F238E27FC236}">
                  <a16:creationId xmlns:a16="http://schemas.microsoft.com/office/drawing/2014/main" id="{9E5A569E-3AC4-4E09-8086-FE38784E2062}"/>
                </a:ext>
              </a:extLst>
            </p:cNvPr>
            <p:cNvSpPr/>
            <p:nvPr/>
          </p:nvSpPr>
          <p:spPr>
            <a:xfrm>
              <a:off x="5707966" y="6438423"/>
              <a:ext cx="1188720" cy="3693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key </a:t>
              </a:r>
            </a:p>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management service</a:t>
              </a:r>
            </a:p>
          </p:txBody>
        </p:sp>
      </p:grpSp>
      <p:sp>
        <p:nvSpPr>
          <p:cNvPr id="218" name="Rectangle: Rounded Corners 217">
            <a:extLst>
              <a:ext uri="{FF2B5EF4-FFF2-40B4-BE49-F238E27FC236}">
                <a16:creationId xmlns:a16="http://schemas.microsoft.com/office/drawing/2014/main" id="{810E8575-215D-418A-832C-D7F510244F8D}"/>
              </a:ext>
            </a:extLst>
          </p:cNvPr>
          <p:cNvSpPr/>
          <p:nvPr/>
        </p:nvSpPr>
        <p:spPr bwMode="auto">
          <a:xfrm>
            <a:off x="3270675" y="2530489"/>
            <a:ext cx="2651760" cy="1150406"/>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118" name="Rectangle 117">
            <a:extLst>
              <a:ext uri="{FF2B5EF4-FFF2-40B4-BE49-F238E27FC236}">
                <a16:creationId xmlns:a16="http://schemas.microsoft.com/office/drawing/2014/main" id="{1BD680FA-C081-469F-8A86-9B452026AE6A}"/>
              </a:ext>
            </a:extLst>
          </p:cNvPr>
          <p:cNvSpPr/>
          <p:nvPr/>
        </p:nvSpPr>
        <p:spPr>
          <a:xfrm>
            <a:off x="3462515" y="3173269"/>
            <a:ext cx="1194558"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Blob Storage</a:t>
            </a:r>
          </a:p>
        </p:txBody>
      </p:sp>
      <p:sp>
        <p:nvSpPr>
          <p:cNvPr id="120" name="Rectangle 119">
            <a:extLst>
              <a:ext uri="{FF2B5EF4-FFF2-40B4-BE49-F238E27FC236}">
                <a16:creationId xmlns:a16="http://schemas.microsoft.com/office/drawing/2014/main" id="{A536EE2C-DE3E-4E6C-88C6-8DC95BCF58F6}"/>
              </a:ext>
            </a:extLst>
          </p:cNvPr>
          <p:cNvSpPr/>
          <p:nvPr/>
        </p:nvSpPr>
        <p:spPr>
          <a:xfrm>
            <a:off x="4662675" y="3173269"/>
            <a:ext cx="1067921" cy="369332"/>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Data Lake Store</a:t>
            </a:r>
          </a:p>
        </p:txBody>
      </p:sp>
      <p:sp>
        <p:nvSpPr>
          <p:cNvPr id="182" name="Rectangle: Rounded Corners 181">
            <a:extLst>
              <a:ext uri="{FF2B5EF4-FFF2-40B4-BE49-F238E27FC236}">
                <a16:creationId xmlns:a16="http://schemas.microsoft.com/office/drawing/2014/main" id="{44CA547E-A86C-4F4F-B72D-6214BC4C6961}"/>
              </a:ext>
            </a:extLst>
          </p:cNvPr>
          <p:cNvSpPr/>
          <p:nvPr/>
        </p:nvSpPr>
        <p:spPr bwMode="auto">
          <a:xfrm>
            <a:off x="274985" y="3288183"/>
            <a:ext cx="2648946" cy="1748831"/>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86" name="Rectangle 85">
            <a:extLst>
              <a:ext uri="{FF2B5EF4-FFF2-40B4-BE49-F238E27FC236}">
                <a16:creationId xmlns:a16="http://schemas.microsoft.com/office/drawing/2014/main" id="{64E6ACDE-3E13-4554-B23E-BBD4DB7287F3}"/>
              </a:ext>
            </a:extLst>
          </p:cNvPr>
          <p:cNvSpPr/>
          <p:nvPr/>
        </p:nvSpPr>
        <p:spPr>
          <a:xfrm>
            <a:off x="533924" y="3912859"/>
            <a:ext cx="938077"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IoT Hub</a:t>
            </a:r>
          </a:p>
        </p:txBody>
      </p:sp>
      <p:sp>
        <p:nvSpPr>
          <p:cNvPr id="87" name="Rectangle 86">
            <a:extLst>
              <a:ext uri="{FF2B5EF4-FFF2-40B4-BE49-F238E27FC236}">
                <a16:creationId xmlns:a16="http://schemas.microsoft.com/office/drawing/2014/main" id="{8D25E3DF-C927-4518-9AF6-A587E276DD5E}"/>
              </a:ext>
            </a:extLst>
          </p:cNvPr>
          <p:cNvSpPr/>
          <p:nvPr/>
        </p:nvSpPr>
        <p:spPr>
          <a:xfrm>
            <a:off x="1571424" y="3917155"/>
            <a:ext cx="1093569" cy="230832"/>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event hubs</a:t>
            </a:r>
          </a:p>
        </p:txBody>
      </p:sp>
      <p:sp>
        <p:nvSpPr>
          <p:cNvPr id="136" name="Rectangle 135">
            <a:extLst>
              <a:ext uri="{FF2B5EF4-FFF2-40B4-BE49-F238E27FC236}">
                <a16:creationId xmlns:a16="http://schemas.microsoft.com/office/drawing/2014/main" id="{04682749-7420-4456-A64D-A4D8ADE4F04A}"/>
              </a:ext>
            </a:extLst>
          </p:cNvPr>
          <p:cNvSpPr/>
          <p:nvPr/>
        </p:nvSpPr>
        <p:spPr>
          <a:xfrm>
            <a:off x="819589" y="4707616"/>
            <a:ext cx="1559738" cy="2308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Kafka on Azure HDInsight</a:t>
            </a:r>
          </a:p>
        </p:txBody>
      </p:sp>
      <p:sp>
        <p:nvSpPr>
          <p:cNvPr id="214" name="Rectangle: Rounded Corners 213">
            <a:extLst>
              <a:ext uri="{FF2B5EF4-FFF2-40B4-BE49-F238E27FC236}">
                <a16:creationId xmlns:a16="http://schemas.microsoft.com/office/drawing/2014/main" id="{61B4A561-35FC-4BB8-8732-F73D67694B62}"/>
              </a:ext>
            </a:extLst>
          </p:cNvPr>
          <p:cNvSpPr/>
          <p:nvPr/>
        </p:nvSpPr>
        <p:spPr bwMode="auto">
          <a:xfrm>
            <a:off x="6266368" y="1167011"/>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149" name="Rectangle 148">
            <a:extLst>
              <a:ext uri="{FF2B5EF4-FFF2-40B4-BE49-F238E27FC236}">
                <a16:creationId xmlns:a16="http://schemas.microsoft.com/office/drawing/2014/main" id="{34621479-3753-4D47-84E0-68139672C7D0}"/>
              </a:ext>
            </a:extLst>
          </p:cNvPr>
          <p:cNvSpPr/>
          <p:nvPr/>
        </p:nvSpPr>
        <p:spPr>
          <a:xfrm>
            <a:off x="6665145" y="1889971"/>
            <a:ext cx="1854205" cy="228998"/>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Synapse Analytics</a:t>
            </a:r>
          </a:p>
        </p:txBody>
      </p:sp>
      <p:sp>
        <p:nvSpPr>
          <p:cNvPr id="208" name="Rectangle: Rounded Corners 207">
            <a:extLst>
              <a:ext uri="{FF2B5EF4-FFF2-40B4-BE49-F238E27FC236}">
                <a16:creationId xmlns:a16="http://schemas.microsoft.com/office/drawing/2014/main" id="{B1DB3211-A2EC-439F-AC0D-C2B9B8692747}"/>
              </a:ext>
            </a:extLst>
          </p:cNvPr>
          <p:cNvSpPr/>
          <p:nvPr/>
        </p:nvSpPr>
        <p:spPr bwMode="auto">
          <a:xfrm>
            <a:off x="3270675" y="1174370"/>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152" name="Rectangle 151">
            <a:extLst>
              <a:ext uri="{FF2B5EF4-FFF2-40B4-BE49-F238E27FC236}">
                <a16:creationId xmlns:a16="http://schemas.microsoft.com/office/drawing/2014/main" id="{80637646-CB72-4C88-B47E-B2162EEB6CAA}"/>
              </a:ext>
            </a:extLst>
          </p:cNvPr>
          <p:cNvSpPr/>
          <p:nvPr/>
        </p:nvSpPr>
        <p:spPr>
          <a:xfrm>
            <a:off x="3570008" y="1894337"/>
            <a:ext cx="907621"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SQL DB</a:t>
            </a:r>
          </a:p>
        </p:txBody>
      </p:sp>
      <p:sp>
        <p:nvSpPr>
          <p:cNvPr id="155" name="Rectangle 154">
            <a:extLst>
              <a:ext uri="{FF2B5EF4-FFF2-40B4-BE49-F238E27FC236}">
                <a16:creationId xmlns:a16="http://schemas.microsoft.com/office/drawing/2014/main" id="{CF2A9E85-E7A3-4F4F-A773-175CDED14B19}"/>
              </a:ext>
            </a:extLst>
          </p:cNvPr>
          <p:cNvSpPr/>
          <p:nvPr/>
        </p:nvSpPr>
        <p:spPr>
          <a:xfrm>
            <a:off x="4508693" y="1894337"/>
            <a:ext cx="1114409"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Cosmos DB</a:t>
            </a:r>
          </a:p>
        </p:txBody>
      </p:sp>
      <p:sp>
        <p:nvSpPr>
          <p:cNvPr id="213" name="Rectangle: Rounded Corners 212">
            <a:extLst>
              <a:ext uri="{FF2B5EF4-FFF2-40B4-BE49-F238E27FC236}">
                <a16:creationId xmlns:a16="http://schemas.microsoft.com/office/drawing/2014/main" id="{855F4468-04C3-4925-B3DF-29CE2319B86F}"/>
              </a:ext>
            </a:extLst>
          </p:cNvPr>
          <p:cNvSpPr/>
          <p:nvPr/>
        </p:nvSpPr>
        <p:spPr bwMode="auto">
          <a:xfrm>
            <a:off x="9262060" y="1174370"/>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64" name="Group 63">
            <a:extLst>
              <a:ext uri="{FF2B5EF4-FFF2-40B4-BE49-F238E27FC236}">
                <a16:creationId xmlns:a16="http://schemas.microsoft.com/office/drawing/2014/main" id="{C2A1695E-CC73-47A8-A778-BE42EC946206}"/>
              </a:ext>
            </a:extLst>
          </p:cNvPr>
          <p:cNvGrpSpPr/>
          <p:nvPr/>
        </p:nvGrpSpPr>
        <p:grpSpPr>
          <a:xfrm>
            <a:off x="9541568" y="1894337"/>
            <a:ext cx="2092745" cy="230832"/>
            <a:chOff x="9699984" y="2109846"/>
            <a:chExt cx="2092745" cy="230832"/>
          </a:xfrm>
        </p:grpSpPr>
        <p:sp>
          <p:nvSpPr>
            <p:cNvPr id="165" name="Rectangle 164">
              <a:extLst>
                <a:ext uri="{FF2B5EF4-FFF2-40B4-BE49-F238E27FC236}">
                  <a16:creationId xmlns:a16="http://schemas.microsoft.com/office/drawing/2014/main" id="{F48AE85D-4C0D-4450-B321-BCE1986ED92A}"/>
                </a:ext>
              </a:extLst>
            </p:cNvPr>
            <p:cNvSpPr/>
            <p:nvPr/>
          </p:nvSpPr>
          <p:spPr>
            <a:xfrm>
              <a:off x="9699984" y="2109846"/>
              <a:ext cx="1396537"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Analysis Services</a:t>
              </a:r>
            </a:p>
          </p:txBody>
        </p:sp>
        <p:sp>
          <p:nvSpPr>
            <p:cNvPr id="168" name="Rectangle 167">
              <a:extLst>
                <a:ext uri="{FF2B5EF4-FFF2-40B4-BE49-F238E27FC236}">
                  <a16:creationId xmlns:a16="http://schemas.microsoft.com/office/drawing/2014/main" id="{798510FE-3B68-4247-8281-66111A303DD7}"/>
                </a:ext>
              </a:extLst>
            </p:cNvPr>
            <p:cNvSpPr/>
            <p:nvPr/>
          </p:nvSpPr>
          <p:spPr>
            <a:xfrm>
              <a:off x="11146398" y="2109846"/>
              <a:ext cx="646331" cy="230832"/>
            </a:xfrm>
            <a:prstGeom prst="rect">
              <a:avLst/>
            </a:prstGeom>
          </p:spPr>
          <p:txBody>
            <a:bodyPr wrap="non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Power BI</a:t>
              </a:r>
            </a:p>
          </p:txBody>
        </p:sp>
      </p:grpSp>
      <p:sp>
        <p:nvSpPr>
          <p:cNvPr id="248" name="Rectangle: Rounded Corners 247">
            <a:extLst>
              <a:ext uri="{FF2B5EF4-FFF2-40B4-BE49-F238E27FC236}">
                <a16:creationId xmlns:a16="http://schemas.microsoft.com/office/drawing/2014/main" id="{8807D870-9F55-462D-846E-30DE0637DAA1}"/>
              </a:ext>
            </a:extLst>
          </p:cNvPr>
          <p:cNvSpPr/>
          <p:nvPr/>
        </p:nvSpPr>
        <p:spPr bwMode="auto">
          <a:xfrm>
            <a:off x="6266368" y="2530489"/>
            <a:ext cx="2651760" cy="1150406"/>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224" name="Rectangle 223">
            <a:extLst>
              <a:ext uri="{FF2B5EF4-FFF2-40B4-BE49-F238E27FC236}">
                <a16:creationId xmlns:a16="http://schemas.microsoft.com/office/drawing/2014/main" id="{7C48A13F-2864-4E28-8DD2-5CC8CC7C70B2}"/>
              </a:ext>
            </a:extLst>
          </p:cNvPr>
          <p:cNvSpPr/>
          <p:nvPr/>
        </p:nvSpPr>
        <p:spPr>
          <a:xfrm>
            <a:off x="6839829" y="3173269"/>
            <a:ext cx="755342"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b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b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HDInsight</a:t>
            </a:r>
          </a:p>
        </p:txBody>
      </p:sp>
      <p:sp>
        <p:nvSpPr>
          <p:cNvPr id="226" name="Rectangle 225">
            <a:extLst>
              <a:ext uri="{FF2B5EF4-FFF2-40B4-BE49-F238E27FC236}">
                <a16:creationId xmlns:a16="http://schemas.microsoft.com/office/drawing/2014/main" id="{87144978-AC28-4DB6-A740-957358EDD337}"/>
              </a:ext>
            </a:extLst>
          </p:cNvPr>
          <p:cNvSpPr/>
          <p:nvPr/>
        </p:nvSpPr>
        <p:spPr>
          <a:xfrm>
            <a:off x="7604213" y="3173269"/>
            <a:ext cx="763416"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p>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Databricks</a:t>
            </a:r>
          </a:p>
        </p:txBody>
      </p:sp>
      <p:sp>
        <p:nvSpPr>
          <p:cNvPr id="262" name="Rectangle: Rounded Corners 261">
            <a:extLst>
              <a:ext uri="{FF2B5EF4-FFF2-40B4-BE49-F238E27FC236}">
                <a16:creationId xmlns:a16="http://schemas.microsoft.com/office/drawing/2014/main" id="{0F4E1515-2556-4A06-8BE5-7411EACD59B1}"/>
              </a:ext>
            </a:extLst>
          </p:cNvPr>
          <p:cNvSpPr/>
          <p:nvPr/>
        </p:nvSpPr>
        <p:spPr bwMode="auto">
          <a:xfrm>
            <a:off x="6266368" y="3884870"/>
            <a:ext cx="2651760" cy="1152144"/>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sp>
        <p:nvSpPr>
          <p:cNvPr id="270" name="Rectangle 269">
            <a:extLst>
              <a:ext uri="{FF2B5EF4-FFF2-40B4-BE49-F238E27FC236}">
                <a16:creationId xmlns:a16="http://schemas.microsoft.com/office/drawing/2014/main" id="{E57F4E5F-28CE-4D37-9918-2EE890B4F8A4}"/>
              </a:ext>
            </a:extLst>
          </p:cNvPr>
          <p:cNvSpPr/>
          <p:nvPr/>
        </p:nvSpPr>
        <p:spPr>
          <a:xfrm>
            <a:off x="7260848" y="4522496"/>
            <a:ext cx="755342"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b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b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HDInsight</a:t>
            </a:r>
          </a:p>
        </p:txBody>
      </p:sp>
      <p:sp>
        <p:nvSpPr>
          <p:cNvPr id="268" name="Rectangle 267">
            <a:extLst>
              <a:ext uri="{FF2B5EF4-FFF2-40B4-BE49-F238E27FC236}">
                <a16:creationId xmlns:a16="http://schemas.microsoft.com/office/drawing/2014/main" id="{B4E9EF5F-9F3C-4A2B-9FA3-A3703278B0F2}"/>
              </a:ext>
            </a:extLst>
          </p:cNvPr>
          <p:cNvSpPr/>
          <p:nvPr/>
        </p:nvSpPr>
        <p:spPr>
          <a:xfrm>
            <a:off x="8025232" y="4522496"/>
            <a:ext cx="763416"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p>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Databricks</a:t>
            </a:r>
          </a:p>
        </p:txBody>
      </p:sp>
      <p:grpSp>
        <p:nvGrpSpPr>
          <p:cNvPr id="131" name="Group 130">
            <a:extLst>
              <a:ext uri="{FF2B5EF4-FFF2-40B4-BE49-F238E27FC236}">
                <a16:creationId xmlns:a16="http://schemas.microsoft.com/office/drawing/2014/main" id="{DF0E277B-57A6-4382-BD07-A0378F0130B9}"/>
              </a:ext>
            </a:extLst>
          </p:cNvPr>
          <p:cNvGrpSpPr/>
          <p:nvPr/>
        </p:nvGrpSpPr>
        <p:grpSpPr>
          <a:xfrm>
            <a:off x="6342863" y="4014504"/>
            <a:ext cx="947078" cy="877324"/>
            <a:chOff x="6339108" y="4233264"/>
            <a:chExt cx="947078" cy="877324"/>
          </a:xfrm>
        </p:grpSpPr>
        <p:sp>
          <p:nvSpPr>
            <p:cNvPr id="272" name="Rectangle 271">
              <a:extLst>
                <a:ext uri="{FF2B5EF4-FFF2-40B4-BE49-F238E27FC236}">
                  <a16:creationId xmlns:a16="http://schemas.microsoft.com/office/drawing/2014/main" id="{DCEB1499-12AA-4DD8-A476-9CC5E294F792}"/>
                </a:ext>
              </a:extLst>
            </p:cNvPr>
            <p:cNvSpPr/>
            <p:nvPr/>
          </p:nvSpPr>
          <p:spPr>
            <a:xfrm>
              <a:off x="6339108" y="4741256"/>
              <a:ext cx="947078" cy="369332"/>
            </a:xfrm>
            <a:prstGeom prst="rect">
              <a:avLst/>
            </a:prstGeom>
          </p:spPr>
          <p:txBody>
            <a:bodyPr wrap="square">
              <a:spAutoFit/>
            </a:bodyPr>
            <a:lstStyle/>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Stream </a:t>
              </a:r>
            </a:p>
            <a:p>
              <a:pPr marL="0" marR="0" lvl="0" indent="0" algn="ctr" defTabSz="932239"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Analytics</a:t>
              </a:r>
            </a:p>
          </p:txBody>
        </p:sp>
        <p:pic>
          <p:nvPicPr>
            <p:cNvPr id="273" name="Picture 272">
              <a:extLst>
                <a:ext uri="{FF2B5EF4-FFF2-40B4-BE49-F238E27FC236}">
                  <a16:creationId xmlns:a16="http://schemas.microsoft.com/office/drawing/2014/main" id="{9F629CC2-28FF-45D8-9DF3-8C12099402A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22419" y="4233264"/>
              <a:ext cx="580456" cy="567335"/>
            </a:xfrm>
            <a:prstGeom prst="rect">
              <a:avLst/>
            </a:prstGeom>
          </p:spPr>
        </p:pic>
      </p:grpSp>
      <p:sp>
        <p:nvSpPr>
          <p:cNvPr id="275" name="Rectangle: Rounded Corners 274">
            <a:extLst>
              <a:ext uri="{FF2B5EF4-FFF2-40B4-BE49-F238E27FC236}">
                <a16:creationId xmlns:a16="http://schemas.microsoft.com/office/drawing/2014/main" id="{F58ABD18-987C-4702-BE0C-16BF1EF16940}"/>
              </a:ext>
            </a:extLst>
          </p:cNvPr>
          <p:cNvSpPr/>
          <p:nvPr/>
        </p:nvSpPr>
        <p:spPr bwMode="auto">
          <a:xfrm>
            <a:off x="9262060" y="2530489"/>
            <a:ext cx="2651760" cy="1150406"/>
          </a:xfrm>
          <a:prstGeom prst="roundRect">
            <a:avLst>
              <a:gd name="adj" fmla="val 6904"/>
            </a:avLst>
          </a:prstGeom>
          <a:solidFill>
            <a:schemeClr val="bg2">
              <a:lumMod val="20000"/>
              <a:lumOff val="80000"/>
              <a:alpha val="15000"/>
            </a:schemeClr>
          </a:solidFill>
          <a:ln w="19050">
            <a:solidFill>
              <a:schemeClr val="accent2"/>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vert270"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1300" b="0" i="0" u="none" strike="noStrike" kern="1200" cap="none" spc="0" normalizeH="0" baseline="0" noProof="0" dirty="0">
              <a:ln>
                <a:noFill/>
              </a:ln>
              <a:solidFill>
                <a:srgbClr val="E6E6E6"/>
              </a:solidFill>
              <a:effectLst/>
              <a:uLnTx/>
              <a:uFillTx/>
              <a:latin typeface="Segoe UI Semilight"/>
              <a:ea typeface="+mn-ea"/>
              <a:cs typeface="Segoe UI" pitchFamily="34" charset="0"/>
            </a:endParaRPr>
          </a:p>
        </p:txBody>
      </p:sp>
      <p:grpSp>
        <p:nvGrpSpPr>
          <p:cNvPr id="142" name="Group 141">
            <a:extLst>
              <a:ext uri="{FF2B5EF4-FFF2-40B4-BE49-F238E27FC236}">
                <a16:creationId xmlns:a16="http://schemas.microsoft.com/office/drawing/2014/main" id="{8B62C19C-8BC9-49F2-A444-828E5F6A13E7}"/>
              </a:ext>
            </a:extLst>
          </p:cNvPr>
          <p:cNvGrpSpPr/>
          <p:nvPr/>
        </p:nvGrpSpPr>
        <p:grpSpPr>
          <a:xfrm>
            <a:off x="9383541" y="2750451"/>
            <a:ext cx="2412500" cy="781368"/>
            <a:chOff x="9448335" y="2957620"/>
            <a:chExt cx="2412500" cy="781368"/>
          </a:xfrm>
        </p:grpSpPr>
        <p:sp>
          <p:nvSpPr>
            <p:cNvPr id="239" name="Rectangle 238">
              <a:extLst>
                <a:ext uri="{FF2B5EF4-FFF2-40B4-BE49-F238E27FC236}">
                  <a16:creationId xmlns:a16="http://schemas.microsoft.com/office/drawing/2014/main" id="{6674D301-1F7E-4FEF-ABEE-C7F6E7CEC80F}"/>
                </a:ext>
              </a:extLst>
            </p:cNvPr>
            <p:cNvSpPr/>
            <p:nvPr/>
          </p:nvSpPr>
          <p:spPr>
            <a:xfrm>
              <a:off x="9448335" y="3369656"/>
              <a:ext cx="686266" cy="233557"/>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ML</a:t>
              </a:r>
            </a:p>
          </p:txBody>
        </p:sp>
        <p:sp>
          <p:nvSpPr>
            <p:cNvPr id="280" name="Rectangle 279">
              <a:extLst>
                <a:ext uri="{FF2B5EF4-FFF2-40B4-BE49-F238E27FC236}">
                  <a16:creationId xmlns:a16="http://schemas.microsoft.com/office/drawing/2014/main" id="{5FA34CDA-FEFD-4C4A-AE47-B053B4782281}"/>
                </a:ext>
              </a:extLst>
            </p:cNvPr>
            <p:cNvSpPr/>
            <p:nvPr/>
          </p:nvSpPr>
          <p:spPr>
            <a:xfrm>
              <a:off x="11097419" y="3369656"/>
              <a:ext cx="763416" cy="369332"/>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 </a:t>
              </a:r>
            </a:p>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Databricks</a:t>
              </a:r>
            </a:p>
          </p:txBody>
        </p:sp>
        <p:grpSp>
          <p:nvGrpSpPr>
            <p:cNvPr id="141" name="Group 140">
              <a:extLst>
                <a:ext uri="{FF2B5EF4-FFF2-40B4-BE49-F238E27FC236}">
                  <a16:creationId xmlns:a16="http://schemas.microsoft.com/office/drawing/2014/main" id="{6454EE6E-7C3A-4715-AF79-DA1D79CA1F0D}"/>
                </a:ext>
              </a:extLst>
            </p:cNvPr>
            <p:cNvGrpSpPr/>
            <p:nvPr/>
          </p:nvGrpSpPr>
          <p:grpSpPr>
            <a:xfrm>
              <a:off x="9938975" y="2957620"/>
              <a:ext cx="1351439" cy="645593"/>
              <a:chOff x="9931273" y="2957620"/>
              <a:chExt cx="1351439" cy="645593"/>
            </a:xfrm>
          </p:grpSpPr>
          <p:sp>
            <p:nvSpPr>
              <p:cNvPr id="243" name="Rectangle 242">
                <a:extLst>
                  <a:ext uri="{FF2B5EF4-FFF2-40B4-BE49-F238E27FC236}">
                    <a16:creationId xmlns:a16="http://schemas.microsoft.com/office/drawing/2014/main" id="{616ECFB4-F0AC-4000-8AFE-9951B16C3257}"/>
                  </a:ext>
                </a:extLst>
              </p:cNvPr>
              <p:cNvSpPr/>
              <p:nvPr/>
            </p:nvSpPr>
            <p:spPr>
              <a:xfrm>
                <a:off x="9931273" y="3369656"/>
                <a:ext cx="1351439" cy="233557"/>
              </a:xfrm>
              <a:prstGeom prst="rect">
                <a:avLst/>
              </a:prstGeom>
            </p:spPr>
            <p:txBody>
              <a:bodyPr wrap="square">
                <a:sp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353535">
                        <a:lumMod val="50000"/>
                      </a:srgbClr>
                    </a:solidFill>
                    <a:effectLst/>
                    <a:uLnTx/>
                    <a:uFillTx/>
                    <a:latin typeface="Segoe UI Semibold" panose="020B0702040204020203" pitchFamily="34" charset="0"/>
                    <a:ea typeface="MS PGothic" panose="020B0600070205080204" pitchFamily="34" charset="-128"/>
                    <a:cs typeface="Segoe UI Semibold" panose="020B0702040204020203" pitchFamily="34" charset="0"/>
                  </a:rPr>
                  <a:t>ML Server</a:t>
                </a:r>
              </a:p>
            </p:txBody>
          </p:sp>
          <p:pic>
            <p:nvPicPr>
              <p:cNvPr id="281" name="Picture 280">
                <a:extLst>
                  <a:ext uri="{FF2B5EF4-FFF2-40B4-BE49-F238E27FC236}">
                    <a16:creationId xmlns:a16="http://schemas.microsoft.com/office/drawing/2014/main" id="{493D5F5F-8BE3-44ED-911D-AAD2BF0B1FD3}"/>
                  </a:ext>
                </a:extLst>
              </p:cNvPr>
              <p:cNvPicPr>
                <a:picLocks noChangeAspect="1"/>
              </p:cNvPicPr>
              <p:nvPr/>
            </p:nvPicPr>
            <p:blipFill>
              <a:blip r:embed="rId7"/>
              <a:stretch>
                <a:fillRect/>
              </a:stretch>
            </p:blipFill>
            <p:spPr>
              <a:xfrm>
                <a:off x="10200295" y="2957620"/>
                <a:ext cx="580781" cy="354299"/>
              </a:xfrm>
              <a:prstGeom prst="rect">
                <a:avLst/>
              </a:prstGeom>
            </p:spPr>
          </p:pic>
        </p:grpSp>
      </p:grpSp>
      <p:grpSp>
        <p:nvGrpSpPr>
          <p:cNvPr id="170" name="Group 169">
            <a:extLst>
              <a:ext uri="{FF2B5EF4-FFF2-40B4-BE49-F238E27FC236}">
                <a16:creationId xmlns:a16="http://schemas.microsoft.com/office/drawing/2014/main" id="{8C685BF8-A4B2-D846-8A31-882155DC4A4B}"/>
              </a:ext>
            </a:extLst>
          </p:cNvPr>
          <p:cNvGrpSpPr/>
          <p:nvPr/>
        </p:nvGrpSpPr>
        <p:grpSpPr>
          <a:xfrm>
            <a:off x="9921574" y="1477191"/>
            <a:ext cx="443256" cy="345106"/>
            <a:chOff x="2062250" y="1828801"/>
            <a:chExt cx="438091" cy="341085"/>
          </a:xfrm>
        </p:grpSpPr>
        <p:grpSp>
          <p:nvGrpSpPr>
            <p:cNvPr id="183" name="Group 182">
              <a:extLst>
                <a:ext uri="{FF2B5EF4-FFF2-40B4-BE49-F238E27FC236}">
                  <a16:creationId xmlns:a16="http://schemas.microsoft.com/office/drawing/2014/main" id="{4D9BC49D-4CE7-E146-8B99-C26FE9FA9174}"/>
                </a:ext>
              </a:extLst>
            </p:cNvPr>
            <p:cNvGrpSpPr/>
            <p:nvPr/>
          </p:nvGrpSpPr>
          <p:grpSpPr>
            <a:xfrm>
              <a:off x="2062250" y="1828801"/>
              <a:ext cx="180067" cy="140947"/>
              <a:chOff x="2438399" y="1828800"/>
              <a:chExt cx="1923143" cy="1799771"/>
            </a:xfrm>
            <a:noFill/>
          </p:grpSpPr>
          <p:sp>
            <p:nvSpPr>
              <p:cNvPr id="198" name="Rectangle 197">
                <a:extLst>
                  <a:ext uri="{FF2B5EF4-FFF2-40B4-BE49-F238E27FC236}">
                    <a16:creationId xmlns:a16="http://schemas.microsoft.com/office/drawing/2014/main" id="{7EEA0A01-9BBA-434F-BED1-CEFB1CD817C6}"/>
                  </a:ext>
                </a:extLst>
              </p:cNvPr>
              <p:cNvSpPr/>
              <p:nvPr/>
            </p:nvSpPr>
            <p:spPr bwMode="auto">
              <a:xfrm>
                <a:off x="2438399" y="1828800"/>
                <a:ext cx="1923143" cy="1799771"/>
              </a:xfrm>
              <a:prstGeom prst="rect">
                <a:avLst/>
              </a:pr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99" name="Straight Connector 198">
                <a:extLst>
                  <a:ext uri="{FF2B5EF4-FFF2-40B4-BE49-F238E27FC236}">
                    <a16:creationId xmlns:a16="http://schemas.microsoft.com/office/drawing/2014/main" id="{7DB740D7-071C-714B-8F3F-D0BA3C12848A}"/>
                  </a:ext>
                </a:extLst>
              </p:cNvPr>
              <p:cNvCxnSpPr>
                <a:cxnSpLocks/>
              </p:cNvCxnSpPr>
              <p:nvPr/>
            </p:nvCxnSpPr>
            <p:spPr>
              <a:xfrm>
                <a:off x="2438399" y="2258786"/>
                <a:ext cx="1923143" cy="0"/>
              </a:xfrm>
              <a:prstGeom prst="line">
                <a:avLst/>
              </a:prstGeom>
              <a:grpFill/>
              <a:ln w="19050">
                <a:solidFill>
                  <a:srgbClr val="0078D7"/>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84" name="Group 183">
              <a:extLst>
                <a:ext uri="{FF2B5EF4-FFF2-40B4-BE49-F238E27FC236}">
                  <a16:creationId xmlns:a16="http://schemas.microsoft.com/office/drawing/2014/main" id="{F47F6226-59AD-6F4A-A6F0-0300CB0F0C34}"/>
                </a:ext>
              </a:extLst>
            </p:cNvPr>
            <p:cNvGrpSpPr/>
            <p:nvPr/>
          </p:nvGrpSpPr>
          <p:grpSpPr>
            <a:xfrm>
              <a:off x="2093480" y="2028939"/>
              <a:ext cx="180067" cy="140947"/>
              <a:chOff x="2438399" y="1828800"/>
              <a:chExt cx="1923143" cy="1799771"/>
            </a:xfrm>
            <a:noFill/>
          </p:grpSpPr>
          <p:sp>
            <p:nvSpPr>
              <p:cNvPr id="195" name="Rectangle 194">
                <a:extLst>
                  <a:ext uri="{FF2B5EF4-FFF2-40B4-BE49-F238E27FC236}">
                    <a16:creationId xmlns:a16="http://schemas.microsoft.com/office/drawing/2014/main" id="{00E9C226-2DC5-414D-9F98-785A64D9FC0C}"/>
                  </a:ext>
                </a:extLst>
              </p:cNvPr>
              <p:cNvSpPr/>
              <p:nvPr/>
            </p:nvSpPr>
            <p:spPr bwMode="auto">
              <a:xfrm>
                <a:off x="2438399" y="1828800"/>
                <a:ext cx="1923143" cy="1799771"/>
              </a:xfrm>
              <a:prstGeom prst="rect">
                <a:avLst/>
              </a:pr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97" name="Straight Connector 196">
                <a:extLst>
                  <a:ext uri="{FF2B5EF4-FFF2-40B4-BE49-F238E27FC236}">
                    <a16:creationId xmlns:a16="http://schemas.microsoft.com/office/drawing/2014/main" id="{0C83A40D-0654-4644-A62A-D6CB50BB3DA5}"/>
                  </a:ext>
                </a:extLst>
              </p:cNvPr>
              <p:cNvCxnSpPr>
                <a:cxnSpLocks/>
              </p:cNvCxnSpPr>
              <p:nvPr/>
            </p:nvCxnSpPr>
            <p:spPr>
              <a:xfrm>
                <a:off x="2438399" y="2258786"/>
                <a:ext cx="1923143" cy="0"/>
              </a:xfrm>
              <a:prstGeom prst="line">
                <a:avLst/>
              </a:prstGeom>
              <a:grpFill/>
              <a:ln w="19050">
                <a:solidFill>
                  <a:srgbClr val="0078D7"/>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85" name="Group 184">
              <a:extLst>
                <a:ext uri="{FF2B5EF4-FFF2-40B4-BE49-F238E27FC236}">
                  <a16:creationId xmlns:a16="http://schemas.microsoft.com/office/drawing/2014/main" id="{E4F70BA5-288D-8846-8485-17DCFE1A445B}"/>
                </a:ext>
              </a:extLst>
            </p:cNvPr>
            <p:cNvGrpSpPr/>
            <p:nvPr/>
          </p:nvGrpSpPr>
          <p:grpSpPr>
            <a:xfrm>
              <a:off x="2320274" y="1907031"/>
              <a:ext cx="180067" cy="140947"/>
              <a:chOff x="2438399" y="1828800"/>
              <a:chExt cx="1923143" cy="1799771"/>
            </a:xfrm>
            <a:noFill/>
          </p:grpSpPr>
          <p:sp>
            <p:nvSpPr>
              <p:cNvPr id="193" name="Rectangle 192">
                <a:extLst>
                  <a:ext uri="{FF2B5EF4-FFF2-40B4-BE49-F238E27FC236}">
                    <a16:creationId xmlns:a16="http://schemas.microsoft.com/office/drawing/2014/main" id="{8527700D-E749-FC4C-AA14-07441162B554}"/>
                  </a:ext>
                </a:extLst>
              </p:cNvPr>
              <p:cNvSpPr/>
              <p:nvPr/>
            </p:nvSpPr>
            <p:spPr bwMode="auto">
              <a:xfrm>
                <a:off x="2438399" y="1828800"/>
                <a:ext cx="1923143" cy="1799771"/>
              </a:xfrm>
              <a:prstGeom prst="rect">
                <a:avLst/>
              </a:pr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94" name="Straight Connector 193">
                <a:extLst>
                  <a:ext uri="{FF2B5EF4-FFF2-40B4-BE49-F238E27FC236}">
                    <a16:creationId xmlns:a16="http://schemas.microsoft.com/office/drawing/2014/main" id="{FC940945-832E-744D-8D18-B89F4667888A}"/>
                  </a:ext>
                </a:extLst>
              </p:cNvPr>
              <p:cNvCxnSpPr>
                <a:cxnSpLocks/>
              </p:cNvCxnSpPr>
              <p:nvPr/>
            </p:nvCxnSpPr>
            <p:spPr>
              <a:xfrm>
                <a:off x="2438399" y="2258786"/>
                <a:ext cx="1923143" cy="0"/>
              </a:xfrm>
              <a:prstGeom prst="line">
                <a:avLst/>
              </a:prstGeom>
              <a:grpFill/>
              <a:ln w="19050">
                <a:solidFill>
                  <a:srgbClr val="0078D7"/>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86" name="Group 185">
              <a:extLst>
                <a:ext uri="{FF2B5EF4-FFF2-40B4-BE49-F238E27FC236}">
                  <a16:creationId xmlns:a16="http://schemas.microsoft.com/office/drawing/2014/main" id="{BF3A78B4-28C9-A448-A4F3-2A99CA068C59}"/>
                </a:ext>
              </a:extLst>
            </p:cNvPr>
            <p:cNvGrpSpPr/>
            <p:nvPr/>
          </p:nvGrpSpPr>
          <p:grpSpPr>
            <a:xfrm>
              <a:off x="2129218" y="1891046"/>
              <a:ext cx="303775" cy="247510"/>
              <a:chOff x="2129218" y="1898304"/>
              <a:chExt cx="303775" cy="247510"/>
            </a:xfrm>
          </p:grpSpPr>
          <p:sp>
            <p:nvSpPr>
              <p:cNvPr id="187" name="Oval 186">
                <a:extLst>
                  <a:ext uri="{FF2B5EF4-FFF2-40B4-BE49-F238E27FC236}">
                    <a16:creationId xmlns:a16="http://schemas.microsoft.com/office/drawing/2014/main" id="{968B787F-7F93-6148-AD39-714813643714}"/>
                  </a:ext>
                </a:extLst>
              </p:cNvPr>
              <p:cNvSpPr/>
              <p:nvPr/>
            </p:nvSpPr>
            <p:spPr bwMode="auto">
              <a:xfrm rot="20526251">
                <a:off x="2129218" y="1898304"/>
                <a:ext cx="45467" cy="45467"/>
              </a:xfrm>
              <a:prstGeom prst="ellipse">
                <a:avLst/>
              </a:prstGeom>
              <a:no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8" name="Oval 187">
                <a:extLst>
                  <a:ext uri="{FF2B5EF4-FFF2-40B4-BE49-F238E27FC236}">
                    <a16:creationId xmlns:a16="http://schemas.microsoft.com/office/drawing/2014/main" id="{C47BF6AC-F752-3249-BC4F-6CF7DE3A2368}"/>
                  </a:ext>
                </a:extLst>
              </p:cNvPr>
              <p:cNvSpPr/>
              <p:nvPr/>
            </p:nvSpPr>
            <p:spPr bwMode="auto">
              <a:xfrm>
                <a:off x="2160192" y="2100347"/>
                <a:ext cx="45467" cy="45467"/>
              </a:xfrm>
              <a:prstGeom prst="ellipse">
                <a:avLst/>
              </a:prstGeom>
              <a:no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9" name="Oval 188">
                <a:extLst>
                  <a:ext uri="{FF2B5EF4-FFF2-40B4-BE49-F238E27FC236}">
                    <a16:creationId xmlns:a16="http://schemas.microsoft.com/office/drawing/2014/main" id="{DD725C28-297B-4642-9AD3-9444DDD662A5}"/>
                  </a:ext>
                </a:extLst>
              </p:cNvPr>
              <p:cNvSpPr/>
              <p:nvPr/>
            </p:nvSpPr>
            <p:spPr bwMode="auto">
              <a:xfrm rot="19893199">
                <a:off x="2387526" y="1977587"/>
                <a:ext cx="45467" cy="45467"/>
              </a:xfrm>
              <a:prstGeom prst="ellipse">
                <a:avLst/>
              </a:prstGeom>
              <a:no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90" name="Straight Connector 189">
                <a:extLst>
                  <a:ext uri="{FF2B5EF4-FFF2-40B4-BE49-F238E27FC236}">
                    <a16:creationId xmlns:a16="http://schemas.microsoft.com/office/drawing/2014/main" id="{82E36A52-F3E1-F149-AFB2-50CAB5AF2DD5}"/>
                  </a:ext>
                </a:extLst>
              </p:cNvPr>
              <p:cNvCxnSpPr>
                <a:cxnSpLocks/>
              </p:cNvCxnSpPr>
              <p:nvPr/>
            </p:nvCxnSpPr>
            <p:spPr>
              <a:xfrm>
                <a:off x="2172188" y="1931395"/>
                <a:ext cx="216280" cy="62448"/>
              </a:xfrm>
              <a:prstGeom prst="line">
                <a:avLst/>
              </a:prstGeom>
              <a:ln w="19050">
                <a:solidFill>
                  <a:srgbClr val="0078D7"/>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E4F3DD65-0953-1B48-B918-4551995637B8}"/>
                  </a:ext>
                </a:extLst>
              </p:cNvPr>
              <p:cNvCxnSpPr>
                <a:cxnSpLocks/>
              </p:cNvCxnSpPr>
              <p:nvPr/>
            </p:nvCxnSpPr>
            <p:spPr>
              <a:xfrm>
                <a:off x="2158937" y="1942671"/>
                <a:ext cx="23989" cy="157676"/>
              </a:xfrm>
              <a:prstGeom prst="line">
                <a:avLst/>
              </a:prstGeom>
              <a:ln w="19050">
                <a:solidFill>
                  <a:srgbClr val="0078D7"/>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683778B9-745E-D54F-97D9-8E67D5E806E2}"/>
                  </a:ext>
                </a:extLst>
              </p:cNvPr>
              <p:cNvCxnSpPr>
                <a:cxnSpLocks/>
              </p:cNvCxnSpPr>
              <p:nvPr/>
            </p:nvCxnSpPr>
            <p:spPr>
              <a:xfrm flipH="1">
                <a:off x="2199001" y="2011149"/>
                <a:ext cx="191271" cy="95857"/>
              </a:xfrm>
              <a:prstGeom prst="line">
                <a:avLst/>
              </a:prstGeom>
              <a:ln w="19050">
                <a:solidFill>
                  <a:srgbClr val="0078D7"/>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09" name="Group 208">
            <a:extLst>
              <a:ext uri="{FF2B5EF4-FFF2-40B4-BE49-F238E27FC236}">
                <a16:creationId xmlns:a16="http://schemas.microsoft.com/office/drawing/2014/main" id="{4D44A19C-CC7C-CD45-A1A5-E5CE6AE3B73B}"/>
              </a:ext>
            </a:extLst>
          </p:cNvPr>
          <p:cNvGrpSpPr/>
          <p:nvPr/>
        </p:nvGrpSpPr>
        <p:grpSpPr>
          <a:xfrm>
            <a:off x="721833" y="1402981"/>
            <a:ext cx="345953" cy="347461"/>
            <a:chOff x="5279190" y="5401430"/>
            <a:chExt cx="1101836" cy="1106637"/>
          </a:xfrm>
          <a:noFill/>
        </p:grpSpPr>
        <p:sp>
          <p:nvSpPr>
            <p:cNvPr id="210" name="Freeform: Shape 815">
              <a:extLst>
                <a:ext uri="{FF2B5EF4-FFF2-40B4-BE49-F238E27FC236}">
                  <a16:creationId xmlns:a16="http://schemas.microsoft.com/office/drawing/2014/main" id="{46660744-2BC1-CC43-8398-AC65FEE8E059}"/>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p:nvSpPr>
            <p:cNvPr id="211" name="Freeform: Shape 816">
              <a:extLst>
                <a:ext uri="{FF2B5EF4-FFF2-40B4-BE49-F238E27FC236}">
                  <a16:creationId xmlns:a16="http://schemas.microsoft.com/office/drawing/2014/main" id="{70E0CDD1-F8FA-1840-8A93-DC5B74EE3DC6}"/>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p:nvSpPr>
            <p:cNvPr id="212" name="Freeform: Shape 817">
              <a:extLst>
                <a:ext uri="{FF2B5EF4-FFF2-40B4-BE49-F238E27FC236}">
                  <a16:creationId xmlns:a16="http://schemas.microsoft.com/office/drawing/2014/main" id="{80029A4D-3B37-134C-A4D5-F943BBE1D276}"/>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p:nvSpPr>
            <p:cNvPr id="215" name="Freeform: Shape 818">
              <a:extLst>
                <a:ext uri="{FF2B5EF4-FFF2-40B4-BE49-F238E27FC236}">
                  <a16:creationId xmlns:a16="http://schemas.microsoft.com/office/drawing/2014/main" id="{FFB8EC0D-5324-904C-AA88-524B636970AA}"/>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sp useBgFill="1">
          <p:nvSpPr>
            <p:cNvPr id="217" name="Freeform: Shape 819">
              <a:extLst>
                <a:ext uri="{FF2B5EF4-FFF2-40B4-BE49-F238E27FC236}">
                  <a16:creationId xmlns:a16="http://schemas.microsoft.com/office/drawing/2014/main" id="{2DAFBEEA-C922-1543-A9CC-6AD1AA53D747}"/>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grpFill/>
            <a:ln w="19050">
              <a:solidFill>
                <a:srgbClr val="0078D7"/>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grpSp>
      <p:sp>
        <p:nvSpPr>
          <p:cNvPr id="219" name="Freeform 218">
            <a:extLst>
              <a:ext uri="{FF2B5EF4-FFF2-40B4-BE49-F238E27FC236}">
                <a16:creationId xmlns:a16="http://schemas.microsoft.com/office/drawing/2014/main" id="{C5A7969D-6335-FA41-99F7-856AA635FEFA}"/>
              </a:ext>
            </a:extLst>
          </p:cNvPr>
          <p:cNvSpPr/>
          <p:nvPr/>
        </p:nvSpPr>
        <p:spPr bwMode="auto">
          <a:xfrm>
            <a:off x="9550505" y="2781593"/>
            <a:ext cx="322383" cy="339309"/>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no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505050"/>
              </a:solidFill>
              <a:effectLst/>
              <a:uLnTx/>
              <a:uFillTx/>
              <a:latin typeface="Segoe UI Light"/>
              <a:ea typeface="Segoe UI" pitchFamily="34" charset="0"/>
              <a:cs typeface="Segoe UI" pitchFamily="34" charset="0"/>
            </a:endParaRPr>
          </a:p>
        </p:txBody>
      </p:sp>
      <p:grpSp>
        <p:nvGrpSpPr>
          <p:cNvPr id="220" name="Group 219">
            <a:extLst>
              <a:ext uri="{FF2B5EF4-FFF2-40B4-BE49-F238E27FC236}">
                <a16:creationId xmlns:a16="http://schemas.microsoft.com/office/drawing/2014/main" id="{9D4496D9-4F8D-C041-9F04-95A8A929666F}"/>
              </a:ext>
            </a:extLst>
          </p:cNvPr>
          <p:cNvGrpSpPr/>
          <p:nvPr/>
        </p:nvGrpSpPr>
        <p:grpSpPr>
          <a:xfrm>
            <a:off x="11119548" y="1501341"/>
            <a:ext cx="383197" cy="291716"/>
            <a:chOff x="2502877" y="2643553"/>
            <a:chExt cx="3651737" cy="2779942"/>
          </a:xfrm>
        </p:grpSpPr>
        <p:cxnSp>
          <p:nvCxnSpPr>
            <p:cNvPr id="221" name="Straight Connector 220">
              <a:extLst>
                <a:ext uri="{FF2B5EF4-FFF2-40B4-BE49-F238E27FC236}">
                  <a16:creationId xmlns:a16="http://schemas.microsoft.com/office/drawing/2014/main" id="{21039AB2-31A7-D74F-83AB-078F453A8637}"/>
                </a:ext>
              </a:extLst>
            </p:cNvPr>
            <p:cNvCxnSpPr>
              <a:cxnSpLocks/>
            </p:cNvCxnSpPr>
            <p:nvPr/>
          </p:nvCxnSpPr>
          <p:spPr>
            <a:xfrm>
              <a:off x="3303655" y="4505747"/>
              <a:ext cx="0" cy="917748"/>
            </a:xfrm>
            <a:prstGeom prst="line">
              <a:avLst/>
            </a:prstGeom>
            <a:ln w="19050" cap="rnd">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5A7DAB0A-A387-D04A-BE65-7D41FABF7A9B}"/>
                </a:ext>
              </a:extLst>
            </p:cNvPr>
            <p:cNvCxnSpPr>
              <a:cxnSpLocks/>
            </p:cNvCxnSpPr>
            <p:nvPr/>
          </p:nvCxnSpPr>
          <p:spPr>
            <a:xfrm>
              <a:off x="3983069" y="3734649"/>
              <a:ext cx="0" cy="1688846"/>
            </a:xfrm>
            <a:prstGeom prst="line">
              <a:avLst/>
            </a:prstGeom>
            <a:ln w="19050" cap="rnd">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7C9849D2-54B2-2648-AE6F-B8AC4E3D59C2}"/>
                </a:ext>
              </a:extLst>
            </p:cNvPr>
            <p:cNvCxnSpPr>
              <a:cxnSpLocks/>
            </p:cNvCxnSpPr>
            <p:nvPr/>
          </p:nvCxnSpPr>
          <p:spPr>
            <a:xfrm>
              <a:off x="4662482" y="4051603"/>
              <a:ext cx="0" cy="1371892"/>
            </a:xfrm>
            <a:prstGeom prst="line">
              <a:avLst/>
            </a:prstGeom>
            <a:ln w="19050" cap="rnd">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60F1AA6A-E318-B740-839B-3DC3197278E7}"/>
                </a:ext>
              </a:extLst>
            </p:cNvPr>
            <p:cNvCxnSpPr>
              <a:cxnSpLocks/>
            </p:cNvCxnSpPr>
            <p:nvPr/>
          </p:nvCxnSpPr>
          <p:spPr>
            <a:xfrm>
              <a:off x="5330632" y="3185667"/>
              <a:ext cx="0" cy="2237828"/>
            </a:xfrm>
            <a:prstGeom prst="line">
              <a:avLst/>
            </a:prstGeom>
            <a:ln w="19050" cap="rnd">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30" name="Freeform: Shape 581">
              <a:extLst>
                <a:ext uri="{FF2B5EF4-FFF2-40B4-BE49-F238E27FC236}">
                  <a16:creationId xmlns:a16="http://schemas.microsoft.com/office/drawing/2014/main" id="{F85CFA35-E74F-C540-8CFA-55768DBC3DF7}"/>
                </a:ext>
              </a:extLst>
            </p:cNvPr>
            <p:cNvSpPr/>
            <p:nvPr/>
          </p:nvSpPr>
          <p:spPr bwMode="auto">
            <a:xfrm>
              <a:off x="2502877" y="2643553"/>
              <a:ext cx="3651737" cy="2288931"/>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44" name="Group 243">
            <a:extLst>
              <a:ext uri="{FF2B5EF4-FFF2-40B4-BE49-F238E27FC236}">
                <a16:creationId xmlns:a16="http://schemas.microsoft.com/office/drawing/2014/main" id="{FE49AA68-9AE0-D540-995F-36B7689716E9}"/>
              </a:ext>
            </a:extLst>
          </p:cNvPr>
          <p:cNvGrpSpPr/>
          <p:nvPr/>
        </p:nvGrpSpPr>
        <p:grpSpPr>
          <a:xfrm>
            <a:off x="10742721" y="4213783"/>
            <a:ext cx="466072" cy="272418"/>
            <a:chOff x="4660062" y="959354"/>
            <a:chExt cx="3869807" cy="2261894"/>
          </a:xfrm>
          <a:noFill/>
        </p:grpSpPr>
        <p:sp>
          <p:nvSpPr>
            <p:cNvPr id="245" name="Freeform: Shape 164">
              <a:extLst>
                <a:ext uri="{FF2B5EF4-FFF2-40B4-BE49-F238E27FC236}">
                  <a16:creationId xmlns:a16="http://schemas.microsoft.com/office/drawing/2014/main" id="{5148D81C-3188-D140-A9E3-58452EE8F4BA}"/>
                </a:ext>
              </a:extLst>
            </p:cNvPr>
            <p:cNvSpPr/>
            <p:nvPr/>
          </p:nvSpPr>
          <p:spPr bwMode="auto">
            <a:xfrm>
              <a:off x="4660062" y="959354"/>
              <a:ext cx="3869807" cy="2261894"/>
            </a:xfrm>
            <a:custGeom>
              <a:avLst/>
              <a:gdLst>
                <a:gd name="connsiteX0" fmla="*/ 1718020 w 3869807"/>
                <a:gd name="connsiteY0" fmla="*/ 0 h 2261894"/>
                <a:gd name="connsiteX1" fmla="*/ 1940931 w 3869807"/>
                <a:gd name="connsiteY1" fmla="*/ 49419 h 2261894"/>
                <a:gd name="connsiteX2" fmla="*/ 2005754 w 3869807"/>
                <a:gd name="connsiteY2" fmla="*/ 88056 h 2261894"/>
                <a:gd name="connsiteX3" fmla="*/ 2071212 w 3869807"/>
                <a:gd name="connsiteY3" fmla="*/ 49419 h 2261894"/>
                <a:gd name="connsiteX4" fmla="*/ 2296308 w 3869807"/>
                <a:gd name="connsiteY4" fmla="*/ 0 h 2261894"/>
                <a:gd name="connsiteX5" fmla="*/ 2705220 w 3869807"/>
                <a:gd name="connsiteY5" fmla="*/ 184188 h 2261894"/>
                <a:gd name="connsiteX6" fmla="*/ 2707126 w 3869807"/>
                <a:gd name="connsiteY6" fmla="*/ 186700 h 2261894"/>
                <a:gd name="connsiteX7" fmla="*/ 2770078 w 3869807"/>
                <a:gd name="connsiteY7" fmla="*/ 179799 h 2261894"/>
                <a:gd name="connsiteX8" fmla="*/ 3336618 w 3869807"/>
                <a:gd name="connsiteY8" fmla="*/ 681919 h 2261894"/>
                <a:gd name="connsiteX9" fmla="*/ 3339441 w 3869807"/>
                <a:gd name="connsiteY9" fmla="*/ 712375 h 2261894"/>
                <a:gd name="connsiteX10" fmla="*/ 3412548 w 3869807"/>
                <a:gd name="connsiteY10" fmla="*/ 720468 h 2261894"/>
                <a:gd name="connsiteX11" fmla="*/ 3869807 w 3869807"/>
                <a:gd name="connsiteY11" fmla="*/ 1336549 h 2261894"/>
                <a:gd name="connsiteX12" fmla="*/ 3297134 w 3869807"/>
                <a:gd name="connsiteY12" fmla="*/ 1965406 h 2261894"/>
                <a:gd name="connsiteX13" fmla="*/ 3181721 w 3869807"/>
                <a:gd name="connsiteY13" fmla="*/ 1952630 h 2261894"/>
                <a:gd name="connsiteX14" fmla="*/ 3131470 w 3869807"/>
                <a:gd name="connsiteY14" fmla="*/ 1935501 h 2261894"/>
                <a:gd name="connsiteX15" fmla="*/ 3074367 w 3869807"/>
                <a:gd name="connsiteY15" fmla="*/ 2006225 h 2261894"/>
                <a:gd name="connsiteX16" fmla="*/ 2639217 w 3869807"/>
                <a:gd name="connsiteY16" fmla="*/ 2190413 h 2261894"/>
                <a:gd name="connsiteX17" fmla="*/ 2399678 w 3869807"/>
                <a:gd name="connsiteY17" fmla="*/ 2140994 h 2261894"/>
                <a:gd name="connsiteX18" fmla="*/ 2387414 w 3869807"/>
                <a:gd name="connsiteY18" fmla="*/ 2134192 h 2261894"/>
                <a:gd name="connsiteX19" fmla="*/ 2376353 w 3869807"/>
                <a:gd name="connsiteY19" fmla="*/ 2142287 h 2261894"/>
                <a:gd name="connsiteX20" fmla="*/ 1934904 w 3869807"/>
                <a:gd name="connsiteY20" fmla="*/ 2261894 h 2261894"/>
                <a:gd name="connsiteX21" fmla="*/ 1493456 w 3869807"/>
                <a:gd name="connsiteY21" fmla="*/ 2142287 h 2261894"/>
                <a:gd name="connsiteX22" fmla="*/ 1462383 w 3869807"/>
                <a:gd name="connsiteY22" fmla="*/ 2119547 h 2261894"/>
                <a:gd name="connsiteX23" fmla="*/ 1394617 w 3869807"/>
                <a:gd name="connsiteY23" fmla="*/ 2141043 h 2261894"/>
                <a:gd name="connsiteX24" fmla="*/ 1270593 w 3869807"/>
                <a:gd name="connsiteY24" fmla="*/ 2153819 h 2261894"/>
                <a:gd name="connsiteX25" fmla="*/ 926521 w 3869807"/>
                <a:gd name="connsiteY25" fmla="*/ 2046420 h 2261894"/>
                <a:gd name="connsiteX26" fmla="*/ 858726 w 3869807"/>
                <a:gd name="connsiteY26" fmla="*/ 1989261 h 2261894"/>
                <a:gd name="connsiteX27" fmla="*/ 803831 w 3869807"/>
                <a:gd name="connsiteY27" fmla="*/ 2005965 h 2261894"/>
                <a:gd name="connsiteX28" fmla="*/ 669003 w 3869807"/>
                <a:gd name="connsiteY28" fmla="*/ 2019288 h 2261894"/>
                <a:gd name="connsiteX29" fmla="*/ 0 w 3869807"/>
                <a:gd name="connsiteY29" fmla="*/ 1363490 h 2261894"/>
                <a:gd name="connsiteX30" fmla="*/ 534175 w 3869807"/>
                <a:gd name="connsiteY30" fmla="*/ 721015 h 2261894"/>
                <a:gd name="connsiteX31" fmla="*/ 572825 w 3869807"/>
                <a:gd name="connsiteY31" fmla="*/ 717196 h 2261894"/>
                <a:gd name="connsiteX32" fmla="*/ 574899 w 3869807"/>
                <a:gd name="connsiteY32" fmla="*/ 696829 h 2261894"/>
                <a:gd name="connsiteX33" fmla="*/ 1223715 w 3869807"/>
                <a:gd name="connsiteY33" fmla="*/ 173197 h 2261894"/>
                <a:gd name="connsiteX34" fmla="*/ 1315138 w 3869807"/>
                <a:gd name="connsiteY34" fmla="*/ 182323 h 2261894"/>
                <a:gd name="connsiteX35" fmla="*/ 1397833 w 3869807"/>
                <a:gd name="connsiteY35" fmla="*/ 107399 h 2261894"/>
                <a:gd name="connsiteX36" fmla="*/ 1718020 w 3869807"/>
                <a:gd name="connsiteY36" fmla="*/ 0 h 2261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869807" h="2261894">
                  <a:moveTo>
                    <a:pt x="1718020" y="0"/>
                  </a:moveTo>
                  <a:cubicBezTo>
                    <a:pt x="1797090" y="0"/>
                    <a:pt x="1872417" y="17597"/>
                    <a:pt x="1940931" y="49419"/>
                  </a:cubicBezTo>
                  <a:lnTo>
                    <a:pt x="2005754" y="88056"/>
                  </a:lnTo>
                  <a:lnTo>
                    <a:pt x="2071212" y="49419"/>
                  </a:lnTo>
                  <a:cubicBezTo>
                    <a:pt x="2140398" y="17597"/>
                    <a:pt x="2216463" y="0"/>
                    <a:pt x="2296308" y="0"/>
                  </a:cubicBezTo>
                  <a:cubicBezTo>
                    <a:pt x="2455998" y="0"/>
                    <a:pt x="2600570" y="70387"/>
                    <a:pt x="2705220" y="184188"/>
                  </a:cubicBezTo>
                  <a:lnTo>
                    <a:pt x="2707126" y="186700"/>
                  </a:lnTo>
                  <a:lnTo>
                    <a:pt x="2770078" y="179799"/>
                  </a:lnTo>
                  <a:cubicBezTo>
                    <a:pt x="3049536" y="179799"/>
                    <a:pt x="3282694" y="395360"/>
                    <a:pt x="3336618" y="681919"/>
                  </a:cubicBezTo>
                  <a:lnTo>
                    <a:pt x="3339441" y="712375"/>
                  </a:lnTo>
                  <a:lnTo>
                    <a:pt x="3412548" y="720468"/>
                  </a:lnTo>
                  <a:cubicBezTo>
                    <a:pt x="3673506" y="779107"/>
                    <a:pt x="3869807" y="1032655"/>
                    <a:pt x="3869807" y="1336549"/>
                  </a:cubicBezTo>
                  <a:cubicBezTo>
                    <a:pt x="3869807" y="1683857"/>
                    <a:pt x="3613413" y="1965406"/>
                    <a:pt x="3297134" y="1965406"/>
                  </a:cubicBezTo>
                  <a:cubicBezTo>
                    <a:pt x="3257599" y="1965406"/>
                    <a:pt x="3219000" y="1961007"/>
                    <a:pt x="3181721" y="1952630"/>
                  </a:cubicBezTo>
                  <a:lnTo>
                    <a:pt x="3131470" y="1935501"/>
                  </a:lnTo>
                  <a:lnTo>
                    <a:pt x="3074367" y="2006225"/>
                  </a:lnTo>
                  <a:cubicBezTo>
                    <a:pt x="2963002" y="2120026"/>
                    <a:pt x="2809154" y="2190413"/>
                    <a:pt x="2639217" y="2190413"/>
                  </a:cubicBezTo>
                  <a:cubicBezTo>
                    <a:pt x="2554249" y="2190413"/>
                    <a:pt x="2473303" y="2172816"/>
                    <a:pt x="2399678" y="2140994"/>
                  </a:cubicBezTo>
                  <a:lnTo>
                    <a:pt x="2387414" y="2134192"/>
                  </a:lnTo>
                  <a:lnTo>
                    <a:pt x="2376353" y="2142287"/>
                  </a:lnTo>
                  <a:cubicBezTo>
                    <a:pt x="2250339" y="2217801"/>
                    <a:pt x="2098427" y="2261894"/>
                    <a:pt x="1934904" y="2261894"/>
                  </a:cubicBezTo>
                  <a:cubicBezTo>
                    <a:pt x="1771382" y="2261894"/>
                    <a:pt x="1619470" y="2217801"/>
                    <a:pt x="1493456" y="2142287"/>
                  </a:cubicBezTo>
                  <a:lnTo>
                    <a:pt x="1462383" y="2119547"/>
                  </a:lnTo>
                  <a:lnTo>
                    <a:pt x="1394617" y="2141043"/>
                  </a:lnTo>
                  <a:cubicBezTo>
                    <a:pt x="1354556" y="2149420"/>
                    <a:pt x="1313077" y="2153819"/>
                    <a:pt x="1270593" y="2153819"/>
                  </a:cubicBezTo>
                  <a:cubicBezTo>
                    <a:pt x="1143141" y="2153819"/>
                    <a:pt x="1024738" y="2114226"/>
                    <a:pt x="926521" y="2046420"/>
                  </a:cubicBezTo>
                  <a:lnTo>
                    <a:pt x="858726" y="1989261"/>
                  </a:lnTo>
                  <a:lnTo>
                    <a:pt x="803831" y="2005965"/>
                  </a:lnTo>
                  <a:cubicBezTo>
                    <a:pt x="760280" y="2014700"/>
                    <a:pt x="715188" y="2019288"/>
                    <a:pt x="669003" y="2019288"/>
                  </a:cubicBezTo>
                  <a:cubicBezTo>
                    <a:pt x="299523" y="2019288"/>
                    <a:pt x="0" y="1725677"/>
                    <a:pt x="0" y="1363490"/>
                  </a:cubicBezTo>
                  <a:cubicBezTo>
                    <a:pt x="0" y="1046576"/>
                    <a:pt x="229322" y="782166"/>
                    <a:pt x="534175" y="721015"/>
                  </a:cubicBezTo>
                  <a:lnTo>
                    <a:pt x="572825" y="717196"/>
                  </a:lnTo>
                  <a:lnTo>
                    <a:pt x="574899" y="696829"/>
                  </a:lnTo>
                  <a:cubicBezTo>
                    <a:pt x="636653" y="397993"/>
                    <a:pt x="903674" y="173197"/>
                    <a:pt x="1223715" y="173197"/>
                  </a:cubicBezTo>
                  <a:lnTo>
                    <a:pt x="1315138" y="182323"/>
                  </a:lnTo>
                  <a:lnTo>
                    <a:pt x="1397833" y="107399"/>
                  </a:lnTo>
                  <a:cubicBezTo>
                    <a:pt x="1489232" y="39593"/>
                    <a:pt x="1599416" y="0"/>
                    <a:pt x="1718020" y="0"/>
                  </a:cubicBezTo>
                  <a:close/>
                </a:path>
              </a:pathLst>
            </a:custGeom>
            <a:grp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6" name="Oval 245">
              <a:extLst>
                <a:ext uri="{FF2B5EF4-FFF2-40B4-BE49-F238E27FC236}">
                  <a16:creationId xmlns:a16="http://schemas.microsoft.com/office/drawing/2014/main" id="{220898F7-B76F-3341-A686-321C80EC0E8C}"/>
                </a:ext>
              </a:extLst>
            </p:cNvPr>
            <p:cNvSpPr/>
            <p:nvPr/>
          </p:nvSpPr>
          <p:spPr bwMode="auto">
            <a:xfrm>
              <a:off x="6396421" y="1389756"/>
              <a:ext cx="397226" cy="397042"/>
            </a:xfrm>
            <a:prstGeom prst="ellipse">
              <a:avLst/>
            </a:prstGeom>
            <a:grp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7" name="Oval 246">
              <a:extLst>
                <a:ext uri="{FF2B5EF4-FFF2-40B4-BE49-F238E27FC236}">
                  <a16:creationId xmlns:a16="http://schemas.microsoft.com/office/drawing/2014/main" id="{63DEBB54-53FC-4646-AD66-A0D17FE284B8}"/>
                </a:ext>
              </a:extLst>
            </p:cNvPr>
            <p:cNvSpPr/>
            <p:nvPr/>
          </p:nvSpPr>
          <p:spPr bwMode="auto">
            <a:xfrm>
              <a:off x="7539697" y="1939914"/>
              <a:ext cx="397226" cy="397042"/>
            </a:xfrm>
            <a:prstGeom prst="ellipse">
              <a:avLst/>
            </a:prstGeom>
            <a:grp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0" name="Oval 249">
              <a:extLst>
                <a:ext uri="{FF2B5EF4-FFF2-40B4-BE49-F238E27FC236}">
                  <a16:creationId xmlns:a16="http://schemas.microsoft.com/office/drawing/2014/main" id="{A16208B2-26D4-4C47-B974-D206778756AB}"/>
                </a:ext>
              </a:extLst>
            </p:cNvPr>
            <p:cNvSpPr/>
            <p:nvPr/>
          </p:nvSpPr>
          <p:spPr bwMode="auto">
            <a:xfrm>
              <a:off x="5107942" y="2175810"/>
              <a:ext cx="397226" cy="397042"/>
            </a:xfrm>
            <a:prstGeom prst="ellipse">
              <a:avLst/>
            </a:prstGeom>
            <a:grp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1" name="Oval 250">
              <a:extLst>
                <a:ext uri="{FF2B5EF4-FFF2-40B4-BE49-F238E27FC236}">
                  <a16:creationId xmlns:a16="http://schemas.microsoft.com/office/drawing/2014/main" id="{A342EBB3-E6B9-6D4E-A7BF-03019DDACB1A}"/>
                </a:ext>
              </a:extLst>
            </p:cNvPr>
            <p:cNvSpPr/>
            <p:nvPr/>
          </p:nvSpPr>
          <p:spPr bwMode="auto">
            <a:xfrm>
              <a:off x="6259972" y="2398580"/>
              <a:ext cx="397226" cy="397042"/>
            </a:xfrm>
            <a:prstGeom prst="ellipse">
              <a:avLst/>
            </a:prstGeom>
            <a:grp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252" name="Connector: Elbow 169">
              <a:extLst>
                <a:ext uri="{FF2B5EF4-FFF2-40B4-BE49-F238E27FC236}">
                  <a16:creationId xmlns:a16="http://schemas.microsoft.com/office/drawing/2014/main" id="{B4872349-BD3E-DE44-B804-441F639EA35F}"/>
                </a:ext>
              </a:extLst>
            </p:cNvPr>
            <p:cNvCxnSpPr>
              <a:stCxn id="250" idx="6"/>
            </p:cNvCxnSpPr>
            <p:nvPr/>
          </p:nvCxnSpPr>
          <p:spPr>
            <a:xfrm>
              <a:off x="5505168" y="2374331"/>
              <a:ext cx="311340" cy="718784"/>
            </a:xfrm>
            <a:prstGeom prst="bentConnector2">
              <a:avLst/>
            </a:prstGeom>
            <a:grpFill/>
            <a:ln w="19050">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3" name="Connector: Elbow 170">
              <a:extLst>
                <a:ext uri="{FF2B5EF4-FFF2-40B4-BE49-F238E27FC236}">
                  <a16:creationId xmlns:a16="http://schemas.microsoft.com/office/drawing/2014/main" id="{A75AF931-8E79-5841-8755-234902946139}"/>
                </a:ext>
              </a:extLst>
            </p:cNvPr>
            <p:cNvCxnSpPr>
              <a:cxnSpLocks/>
              <a:stCxn id="251" idx="0"/>
            </p:cNvCxnSpPr>
            <p:nvPr/>
          </p:nvCxnSpPr>
          <p:spPr>
            <a:xfrm rot="16200000" flipV="1">
              <a:off x="5541469" y="1481464"/>
              <a:ext cx="1259426" cy="574806"/>
            </a:xfrm>
            <a:prstGeom prst="bentConnector3">
              <a:avLst>
                <a:gd name="adj1" fmla="val 21955"/>
              </a:avLst>
            </a:prstGeom>
            <a:grpFill/>
            <a:ln w="19050">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4" name="Connector: Elbow 171">
              <a:extLst>
                <a:ext uri="{FF2B5EF4-FFF2-40B4-BE49-F238E27FC236}">
                  <a16:creationId xmlns:a16="http://schemas.microsoft.com/office/drawing/2014/main" id="{38E40AEB-4964-3E47-9A99-05E67FBB4586}"/>
                </a:ext>
              </a:extLst>
            </p:cNvPr>
            <p:cNvCxnSpPr>
              <a:cxnSpLocks/>
              <a:stCxn id="246" idx="6"/>
            </p:cNvCxnSpPr>
            <p:nvPr/>
          </p:nvCxnSpPr>
          <p:spPr>
            <a:xfrm>
              <a:off x="6793647" y="1588277"/>
              <a:ext cx="376193" cy="1553213"/>
            </a:xfrm>
            <a:prstGeom prst="bentConnector2">
              <a:avLst/>
            </a:prstGeom>
            <a:grpFill/>
            <a:ln w="19050">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5" name="Connector: Elbow 172">
              <a:extLst>
                <a:ext uri="{FF2B5EF4-FFF2-40B4-BE49-F238E27FC236}">
                  <a16:creationId xmlns:a16="http://schemas.microsoft.com/office/drawing/2014/main" id="{CDBF4972-73E0-B44D-A21A-66D7439BE31D}"/>
                </a:ext>
              </a:extLst>
            </p:cNvPr>
            <p:cNvCxnSpPr>
              <a:stCxn id="247" idx="4"/>
            </p:cNvCxnSpPr>
            <p:nvPr/>
          </p:nvCxnSpPr>
          <p:spPr>
            <a:xfrm rot="5400000">
              <a:off x="7356644" y="2150264"/>
              <a:ext cx="194975" cy="568358"/>
            </a:xfrm>
            <a:prstGeom prst="bentConnector2">
              <a:avLst/>
            </a:prstGeom>
            <a:grpFill/>
            <a:ln w="19050">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6" name="Group 255">
            <a:extLst>
              <a:ext uri="{FF2B5EF4-FFF2-40B4-BE49-F238E27FC236}">
                <a16:creationId xmlns:a16="http://schemas.microsoft.com/office/drawing/2014/main" id="{D49EFC0C-647B-7046-88FA-9BE890188E43}"/>
              </a:ext>
            </a:extLst>
          </p:cNvPr>
          <p:cNvGrpSpPr/>
          <p:nvPr/>
        </p:nvGrpSpPr>
        <p:grpSpPr>
          <a:xfrm>
            <a:off x="9793581" y="4172442"/>
            <a:ext cx="442059" cy="318875"/>
            <a:chOff x="5103699" y="5244811"/>
            <a:chExt cx="402950" cy="290664"/>
          </a:xfrm>
        </p:grpSpPr>
        <p:grpSp>
          <p:nvGrpSpPr>
            <p:cNvPr id="257" name="Group 256">
              <a:extLst>
                <a:ext uri="{FF2B5EF4-FFF2-40B4-BE49-F238E27FC236}">
                  <a16:creationId xmlns:a16="http://schemas.microsoft.com/office/drawing/2014/main" id="{ACF592C7-EFC6-4848-8507-343BACE26223}"/>
                </a:ext>
              </a:extLst>
            </p:cNvPr>
            <p:cNvGrpSpPr/>
            <p:nvPr/>
          </p:nvGrpSpPr>
          <p:grpSpPr>
            <a:xfrm rot="18900000">
              <a:off x="5103699" y="5244811"/>
              <a:ext cx="402950" cy="290664"/>
              <a:chOff x="5103699" y="5244811"/>
              <a:chExt cx="402950" cy="290664"/>
            </a:xfrm>
          </p:grpSpPr>
          <p:sp>
            <p:nvSpPr>
              <p:cNvPr id="260" name="Freeform: Shape 91">
                <a:extLst>
                  <a:ext uri="{FF2B5EF4-FFF2-40B4-BE49-F238E27FC236}">
                    <a16:creationId xmlns:a16="http://schemas.microsoft.com/office/drawing/2014/main" id="{B96A050D-9C48-E248-A253-82CE242AB294}"/>
                  </a:ext>
                </a:extLst>
              </p:cNvPr>
              <p:cNvSpPr/>
              <p:nvPr/>
            </p:nvSpPr>
            <p:spPr bwMode="auto">
              <a:xfrm>
                <a:off x="5103699" y="5244811"/>
                <a:ext cx="138009" cy="290664"/>
              </a:xfrm>
              <a:custGeom>
                <a:avLst/>
                <a:gdLst>
                  <a:gd name="connsiteX0" fmla="*/ 1605716 w 1884207"/>
                  <a:gd name="connsiteY0" fmla="*/ 0 h 3381830"/>
                  <a:gd name="connsiteX1" fmla="*/ 1884206 w 1884207"/>
                  <a:gd name="connsiteY1" fmla="*/ 278490 h 3381830"/>
                  <a:gd name="connsiteX2" fmla="*/ 471783 w 1884207"/>
                  <a:gd name="connsiteY2" fmla="*/ 1690914 h 3381830"/>
                  <a:gd name="connsiteX3" fmla="*/ 1884207 w 1884207"/>
                  <a:gd name="connsiteY3" fmla="*/ 3103339 h 3381830"/>
                  <a:gd name="connsiteX4" fmla="*/ 1605717 w 1884207"/>
                  <a:gd name="connsiteY4" fmla="*/ 3381830 h 3381830"/>
                  <a:gd name="connsiteX5" fmla="*/ 60246 w 1884207"/>
                  <a:gd name="connsiteY5" fmla="*/ 1836358 h 3381830"/>
                  <a:gd name="connsiteX6" fmla="*/ 60246 w 1884207"/>
                  <a:gd name="connsiteY6" fmla="*/ 1545470 h 3381830"/>
                  <a:gd name="connsiteX7" fmla="*/ 1605716 w 1884207"/>
                  <a:gd name="connsiteY7" fmla="*/ 0 h 3381830"/>
                  <a:gd name="connsiteX0" fmla="*/ 1605716 w 1884207"/>
                  <a:gd name="connsiteY0" fmla="*/ 0 h 3381830"/>
                  <a:gd name="connsiteX1" fmla="*/ 1884206 w 1884207"/>
                  <a:gd name="connsiteY1" fmla="*/ 278490 h 3381830"/>
                  <a:gd name="connsiteX2" fmla="*/ 1884207 w 1884207"/>
                  <a:gd name="connsiteY2" fmla="*/ 3103339 h 3381830"/>
                  <a:gd name="connsiteX3" fmla="*/ 1605717 w 1884207"/>
                  <a:gd name="connsiteY3" fmla="*/ 3381830 h 3381830"/>
                  <a:gd name="connsiteX4" fmla="*/ 60246 w 1884207"/>
                  <a:gd name="connsiteY4" fmla="*/ 1836358 h 3381830"/>
                  <a:gd name="connsiteX5" fmla="*/ 60246 w 1884207"/>
                  <a:gd name="connsiteY5" fmla="*/ 1545470 h 3381830"/>
                  <a:gd name="connsiteX6" fmla="*/ 1605716 w 1884207"/>
                  <a:gd name="connsiteY6" fmla="*/ 0 h 3381830"/>
                  <a:gd name="connsiteX0" fmla="*/ 1884207 w 1975647"/>
                  <a:gd name="connsiteY0" fmla="*/ 3103339 h 3381830"/>
                  <a:gd name="connsiteX1" fmla="*/ 1605717 w 1975647"/>
                  <a:gd name="connsiteY1" fmla="*/ 3381830 h 3381830"/>
                  <a:gd name="connsiteX2" fmla="*/ 60246 w 1975647"/>
                  <a:gd name="connsiteY2" fmla="*/ 1836358 h 3381830"/>
                  <a:gd name="connsiteX3" fmla="*/ 60246 w 1975647"/>
                  <a:gd name="connsiteY3" fmla="*/ 1545470 h 3381830"/>
                  <a:gd name="connsiteX4" fmla="*/ 1605716 w 1975647"/>
                  <a:gd name="connsiteY4" fmla="*/ 0 h 3381830"/>
                  <a:gd name="connsiteX5" fmla="*/ 1884206 w 1975647"/>
                  <a:gd name="connsiteY5" fmla="*/ 278490 h 3381830"/>
                  <a:gd name="connsiteX6" fmla="*/ 1975647 w 1975647"/>
                  <a:gd name="connsiteY6" fmla="*/ 3194779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5" fmla="*/ 1884206 w 1884207"/>
                  <a:gd name="connsiteY5" fmla="*/ 278490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0" fmla="*/ 1605717 w 1605717"/>
                  <a:gd name="connsiteY0" fmla="*/ 3381830 h 3381830"/>
                  <a:gd name="connsiteX1" fmla="*/ 60246 w 1605717"/>
                  <a:gd name="connsiteY1" fmla="*/ 1836358 h 3381830"/>
                  <a:gd name="connsiteX2" fmla="*/ 60246 w 1605717"/>
                  <a:gd name="connsiteY2" fmla="*/ 1545470 h 3381830"/>
                  <a:gd name="connsiteX3" fmla="*/ 1605716 w 1605717"/>
                  <a:gd name="connsiteY3" fmla="*/ 0 h 3381830"/>
                </a:gdLst>
                <a:ahLst/>
                <a:cxnLst>
                  <a:cxn ang="0">
                    <a:pos x="connsiteX0" y="connsiteY0"/>
                  </a:cxn>
                  <a:cxn ang="0">
                    <a:pos x="connsiteX1" y="connsiteY1"/>
                  </a:cxn>
                  <a:cxn ang="0">
                    <a:pos x="connsiteX2" y="connsiteY2"/>
                  </a:cxn>
                  <a:cxn ang="0">
                    <a:pos x="connsiteX3" y="connsiteY3"/>
                  </a:cxn>
                </a:cxnLst>
                <a:rect l="l" t="t" r="r" b="b"/>
                <a:pathLst>
                  <a:path w="1605717" h="3381830">
                    <a:moveTo>
                      <a:pt x="1605717" y="3381830"/>
                    </a:moveTo>
                    <a:lnTo>
                      <a:pt x="60246" y="1836358"/>
                    </a:lnTo>
                    <a:cubicBezTo>
                      <a:pt x="-20081" y="1756032"/>
                      <a:pt x="-20081" y="1625797"/>
                      <a:pt x="60246" y="1545470"/>
                    </a:cubicBezTo>
                    <a:lnTo>
                      <a:pt x="1605716" y="0"/>
                    </a:lnTo>
                  </a:path>
                </a:pathLst>
              </a:custGeom>
              <a:no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61" name="Freeform: Shape 92">
                <a:extLst>
                  <a:ext uri="{FF2B5EF4-FFF2-40B4-BE49-F238E27FC236}">
                    <a16:creationId xmlns:a16="http://schemas.microsoft.com/office/drawing/2014/main" id="{DF55E4CB-4D92-DB47-B301-0A6D1B697DCE}"/>
                  </a:ext>
                </a:extLst>
              </p:cNvPr>
              <p:cNvSpPr/>
              <p:nvPr/>
            </p:nvSpPr>
            <p:spPr bwMode="auto">
              <a:xfrm>
                <a:off x="5368640" y="5244811"/>
                <a:ext cx="138009" cy="290664"/>
              </a:xfrm>
              <a:custGeom>
                <a:avLst/>
                <a:gdLst>
                  <a:gd name="connsiteX0" fmla="*/ 278491 w 1884205"/>
                  <a:gd name="connsiteY0" fmla="*/ 0 h 3381828"/>
                  <a:gd name="connsiteX1" fmla="*/ 1823961 w 1884205"/>
                  <a:gd name="connsiteY1" fmla="*/ 1545469 h 3381828"/>
                  <a:gd name="connsiteX2" fmla="*/ 1823961 w 1884205"/>
                  <a:gd name="connsiteY2" fmla="*/ 1836357 h 3381828"/>
                  <a:gd name="connsiteX3" fmla="*/ 278490 w 1884205"/>
                  <a:gd name="connsiteY3" fmla="*/ 3381828 h 3381828"/>
                  <a:gd name="connsiteX4" fmla="*/ 0 w 1884205"/>
                  <a:gd name="connsiteY4" fmla="*/ 3103337 h 3381828"/>
                  <a:gd name="connsiteX5" fmla="*/ 1412423 w 1884205"/>
                  <a:gd name="connsiteY5" fmla="*/ 1690912 h 3381828"/>
                  <a:gd name="connsiteX6" fmla="*/ 1 w 1884205"/>
                  <a:gd name="connsiteY6" fmla="*/ 278491 h 3381828"/>
                  <a:gd name="connsiteX7" fmla="*/ 278491 w 1884205"/>
                  <a:gd name="connsiteY7" fmla="*/ 0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7" fmla="*/ 1503863 w 1884205"/>
                  <a:gd name="connsiteY7" fmla="*/ 1782352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0" fmla="*/ 1 w 1884205"/>
                  <a:gd name="connsiteY0" fmla="*/ 278491 h 3381828"/>
                  <a:gd name="connsiteX1" fmla="*/ 278491 w 1884205"/>
                  <a:gd name="connsiteY1" fmla="*/ 0 h 3381828"/>
                  <a:gd name="connsiteX2" fmla="*/ 1823961 w 1884205"/>
                  <a:gd name="connsiteY2" fmla="*/ 1545469 h 3381828"/>
                  <a:gd name="connsiteX3" fmla="*/ 1823961 w 1884205"/>
                  <a:gd name="connsiteY3" fmla="*/ 1836357 h 3381828"/>
                  <a:gd name="connsiteX4" fmla="*/ 278490 w 1884205"/>
                  <a:gd name="connsiteY4" fmla="*/ 3381828 h 3381828"/>
                  <a:gd name="connsiteX5" fmla="*/ 0 w 1884205"/>
                  <a:gd name="connsiteY5" fmla="*/ 3103337 h 3381828"/>
                  <a:gd name="connsiteX0" fmla="*/ 0 w 1884204"/>
                  <a:gd name="connsiteY0" fmla="*/ 278491 h 3381828"/>
                  <a:gd name="connsiteX1" fmla="*/ 278490 w 1884204"/>
                  <a:gd name="connsiteY1" fmla="*/ 0 h 3381828"/>
                  <a:gd name="connsiteX2" fmla="*/ 1823960 w 1884204"/>
                  <a:gd name="connsiteY2" fmla="*/ 1545469 h 3381828"/>
                  <a:gd name="connsiteX3" fmla="*/ 1823960 w 1884204"/>
                  <a:gd name="connsiteY3" fmla="*/ 1836357 h 3381828"/>
                  <a:gd name="connsiteX4" fmla="*/ 278489 w 1884204"/>
                  <a:gd name="connsiteY4" fmla="*/ 3381828 h 3381828"/>
                  <a:gd name="connsiteX0" fmla="*/ 1 w 1605715"/>
                  <a:gd name="connsiteY0" fmla="*/ 0 h 3381828"/>
                  <a:gd name="connsiteX1" fmla="*/ 1545471 w 1605715"/>
                  <a:gd name="connsiteY1" fmla="*/ 1545469 h 3381828"/>
                  <a:gd name="connsiteX2" fmla="*/ 1545471 w 1605715"/>
                  <a:gd name="connsiteY2" fmla="*/ 1836357 h 3381828"/>
                  <a:gd name="connsiteX3" fmla="*/ 0 w 1605715"/>
                  <a:gd name="connsiteY3" fmla="*/ 3381828 h 3381828"/>
                </a:gdLst>
                <a:ahLst/>
                <a:cxnLst>
                  <a:cxn ang="0">
                    <a:pos x="connsiteX0" y="connsiteY0"/>
                  </a:cxn>
                  <a:cxn ang="0">
                    <a:pos x="connsiteX1" y="connsiteY1"/>
                  </a:cxn>
                  <a:cxn ang="0">
                    <a:pos x="connsiteX2" y="connsiteY2"/>
                  </a:cxn>
                  <a:cxn ang="0">
                    <a:pos x="connsiteX3" y="connsiteY3"/>
                  </a:cxn>
                </a:cxnLst>
                <a:rect l="l" t="t" r="r" b="b"/>
                <a:pathLst>
                  <a:path w="1605715" h="3381828">
                    <a:moveTo>
                      <a:pt x="1" y="0"/>
                    </a:moveTo>
                    <a:lnTo>
                      <a:pt x="1545471" y="1545469"/>
                    </a:lnTo>
                    <a:cubicBezTo>
                      <a:pt x="1625797" y="1625796"/>
                      <a:pt x="1625797" y="1756031"/>
                      <a:pt x="1545471" y="1836357"/>
                    </a:cubicBezTo>
                    <a:lnTo>
                      <a:pt x="0" y="3381828"/>
                    </a:lnTo>
                  </a:path>
                </a:pathLst>
              </a:custGeom>
              <a:no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58" name="Freeform: Shape 93">
              <a:extLst>
                <a:ext uri="{FF2B5EF4-FFF2-40B4-BE49-F238E27FC236}">
                  <a16:creationId xmlns:a16="http://schemas.microsoft.com/office/drawing/2014/main" id="{CC3A934F-3C5D-8842-BEC6-8FBF52A5AD63}"/>
                </a:ext>
              </a:extLst>
            </p:cNvPr>
            <p:cNvSpPr/>
            <p:nvPr/>
          </p:nvSpPr>
          <p:spPr bwMode="auto">
            <a:xfrm>
              <a:off x="5224243" y="5363166"/>
              <a:ext cx="53954" cy="53954"/>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9" name="Freeform: Shape 94">
              <a:extLst>
                <a:ext uri="{FF2B5EF4-FFF2-40B4-BE49-F238E27FC236}">
                  <a16:creationId xmlns:a16="http://schemas.microsoft.com/office/drawing/2014/main" id="{96BCA544-BFB5-964F-9178-FC7601A0F0EE}"/>
                </a:ext>
              </a:extLst>
            </p:cNvPr>
            <p:cNvSpPr/>
            <p:nvPr/>
          </p:nvSpPr>
          <p:spPr bwMode="auto">
            <a:xfrm>
              <a:off x="5332151" y="5363166"/>
              <a:ext cx="53954" cy="53954"/>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905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63" name="Group 262"/>
          <p:cNvGrpSpPr/>
          <p:nvPr/>
        </p:nvGrpSpPr>
        <p:grpSpPr>
          <a:xfrm>
            <a:off x="7025081" y="2810493"/>
            <a:ext cx="369988" cy="274261"/>
            <a:chOff x="-2575176" y="-1203590"/>
            <a:chExt cx="3082012" cy="2284628"/>
          </a:xfrm>
          <a:solidFill>
            <a:schemeClr val="tx2"/>
          </a:solidFill>
        </p:grpSpPr>
        <p:sp>
          <p:nvSpPr>
            <p:cNvPr id="264" name="Freeform 42"/>
            <p:cNvSpPr>
              <a:spLocks/>
            </p:cNvSpPr>
            <p:nvPr/>
          </p:nvSpPr>
          <p:spPr bwMode="auto">
            <a:xfrm>
              <a:off x="-2542324" y="188092"/>
              <a:ext cx="462897" cy="621177"/>
            </a:xfrm>
            <a:custGeom>
              <a:avLst/>
              <a:gdLst>
                <a:gd name="T0" fmla="*/ 363 w 2335"/>
                <a:gd name="T1" fmla="*/ 2397 h 3120"/>
                <a:gd name="T2" fmla="*/ 250 w 2335"/>
                <a:gd name="T3" fmla="*/ 2251 h 3120"/>
                <a:gd name="T4" fmla="*/ 168 w 2335"/>
                <a:gd name="T5" fmla="*/ 2133 h 3120"/>
                <a:gd name="T6" fmla="*/ 122 w 2335"/>
                <a:gd name="T7" fmla="*/ 2060 h 3120"/>
                <a:gd name="T8" fmla="*/ 40 w 2335"/>
                <a:gd name="T9" fmla="*/ 1892 h 3120"/>
                <a:gd name="T10" fmla="*/ 5 w 2335"/>
                <a:gd name="T11" fmla="*/ 1733 h 3120"/>
                <a:gd name="T12" fmla="*/ 3 w 2335"/>
                <a:gd name="T13" fmla="*/ 1613 h 3120"/>
                <a:gd name="T14" fmla="*/ 20 w 2335"/>
                <a:gd name="T15" fmla="*/ 1485 h 3120"/>
                <a:gd name="T16" fmla="*/ 63 w 2335"/>
                <a:gd name="T17" fmla="*/ 1347 h 3120"/>
                <a:gd name="T18" fmla="*/ 136 w 2335"/>
                <a:gd name="T19" fmla="*/ 1200 h 3120"/>
                <a:gd name="T20" fmla="*/ 264 w 2335"/>
                <a:gd name="T21" fmla="*/ 1014 h 3120"/>
                <a:gd name="T22" fmla="*/ 411 w 2335"/>
                <a:gd name="T23" fmla="*/ 815 h 3120"/>
                <a:gd name="T24" fmla="*/ 625 w 2335"/>
                <a:gd name="T25" fmla="*/ 551 h 3120"/>
                <a:gd name="T26" fmla="*/ 1110 w 2335"/>
                <a:gd name="T27" fmla="*/ 0 h 3120"/>
                <a:gd name="T28" fmla="*/ 1021 w 2335"/>
                <a:gd name="T29" fmla="*/ 632 h 3120"/>
                <a:gd name="T30" fmla="*/ 993 w 2335"/>
                <a:gd name="T31" fmla="*/ 666 h 3120"/>
                <a:gd name="T32" fmla="*/ 940 w 2335"/>
                <a:gd name="T33" fmla="*/ 730 h 3120"/>
                <a:gd name="T34" fmla="*/ 868 w 2335"/>
                <a:gd name="T35" fmla="*/ 815 h 3120"/>
                <a:gd name="T36" fmla="*/ 691 w 2335"/>
                <a:gd name="T37" fmla="*/ 1029 h 3120"/>
                <a:gd name="T38" fmla="*/ 507 w 2335"/>
                <a:gd name="T39" fmla="*/ 1258 h 3120"/>
                <a:gd name="T40" fmla="*/ 412 w 2335"/>
                <a:gd name="T41" fmla="*/ 1397 h 3120"/>
                <a:gd name="T42" fmla="*/ 370 w 2335"/>
                <a:gd name="T43" fmla="*/ 1498 h 3120"/>
                <a:gd name="T44" fmla="*/ 350 w 2335"/>
                <a:gd name="T45" fmla="*/ 1587 h 3120"/>
                <a:gd name="T46" fmla="*/ 358 w 2335"/>
                <a:gd name="T47" fmla="*/ 1709 h 3120"/>
                <a:gd name="T48" fmla="*/ 390 w 2335"/>
                <a:gd name="T49" fmla="*/ 1792 h 3120"/>
                <a:gd name="T50" fmla="*/ 401 w 2335"/>
                <a:gd name="T51" fmla="*/ 1809 h 3120"/>
                <a:gd name="T52" fmla="*/ 404 w 2335"/>
                <a:gd name="T53" fmla="*/ 1813 h 3120"/>
                <a:gd name="T54" fmla="*/ 418 w 2335"/>
                <a:gd name="T55" fmla="*/ 1833 h 3120"/>
                <a:gd name="T56" fmla="*/ 460 w 2335"/>
                <a:gd name="T57" fmla="*/ 1895 h 3120"/>
                <a:gd name="T58" fmla="*/ 555 w 2335"/>
                <a:gd name="T59" fmla="*/ 2020 h 3120"/>
                <a:gd name="T60" fmla="*/ 684 w 2335"/>
                <a:gd name="T61" fmla="*/ 2179 h 3120"/>
                <a:gd name="T62" fmla="*/ 839 w 2335"/>
                <a:gd name="T63" fmla="*/ 2347 h 3120"/>
                <a:gd name="T64" fmla="*/ 1011 w 2335"/>
                <a:gd name="T65" fmla="*/ 2505 h 3120"/>
                <a:gd name="T66" fmla="*/ 1192 w 2335"/>
                <a:gd name="T67" fmla="*/ 2631 h 3120"/>
                <a:gd name="T68" fmla="*/ 1329 w 2335"/>
                <a:gd name="T69" fmla="*/ 2693 h 3120"/>
                <a:gd name="T70" fmla="*/ 1418 w 2335"/>
                <a:gd name="T71" fmla="*/ 2712 h 3120"/>
                <a:gd name="T72" fmla="*/ 1581 w 2335"/>
                <a:gd name="T73" fmla="*/ 2713 h 3120"/>
                <a:gd name="T74" fmla="*/ 1680 w 2335"/>
                <a:gd name="T75" fmla="*/ 2691 h 3120"/>
                <a:gd name="T76" fmla="*/ 1771 w 2335"/>
                <a:gd name="T77" fmla="*/ 2642 h 3120"/>
                <a:gd name="T78" fmla="*/ 1875 w 2335"/>
                <a:gd name="T79" fmla="*/ 2556 h 3120"/>
                <a:gd name="T80" fmla="*/ 2029 w 2335"/>
                <a:gd name="T81" fmla="*/ 2386 h 3120"/>
                <a:gd name="T82" fmla="*/ 2173 w 2335"/>
                <a:gd name="T83" fmla="*/ 2220 h 3120"/>
                <a:gd name="T84" fmla="*/ 2241 w 2335"/>
                <a:gd name="T85" fmla="*/ 2559 h 3120"/>
                <a:gd name="T86" fmla="*/ 2212 w 2335"/>
                <a:gd name="T87" fmla="*/ 2604 h 3120"/>
                <a:gd name="T88" fmla="*/ 2146 w 2335"/>
                <a:gd name="T89" fmla="*/ 2704 h 3120"/>
                <a:gd name="T90" fmla="*/ 2018 w 2335"/>
                <a:gd name="T91" fmla="*/ 2865 h 3120"/>
                <a:gd name="T92" fmla="*/ 1842 w 2335"/>
                <a:gd name="T93" fmla="*/ 3013 h 3120"/>
                <a:gd name="T94" fmla="*/ 1737 w 2335"/>
                <a:gd name="T95" fmla="*/ 3069 h 3120"/>
                <a:gd name="T96" fmla="*/ 1634 w 2335"/>
                <a:gd name="T97" fmla="*/ 3107 h 3120"/>
                <a:gd name="T98" fmla="*/ 1540 w 2335"/>
                <a:gd name="T99" fmla="*/ 3119 h 3120"/>
                <a:gd name="T100" fmla="*/ 1404 w 2335"/>
                <a:gd name="T101" fmla="*/ 3115 h 3120"/>
                <a:gd name="T102" fmla="*/ 1285 w 2335"/>
                <a:gd name="T103" fmla="*/ 3093 h 3120"/>
                <a:gd name="T104" fmla="*/ 1162 w 2335"/>
                <a:gd name="T105" fmla="*/ 3053 h 3120"/>
                <a:gd name="T106" fmla="*/ 1038 w 2335"/>
                <a:gd name="T107" fmla="*/ 2997 h 3120"/>
                <a:gd name="T108" fmla="*/ 912 w 2335"/>
                <a:gd name="T109" fmla="*/ 2922 h 3120"/>
                <a:gd name="T110" fmla="*/ 784 w 2335"/>
                <a:gd name="T111" fmla="*/ 2830 h 3120"/>
                <a:gd name="T112" fmla="*/ 656 w 2335"/>
                <a:gd name="T113" fmla="*/ 2721 h 3120"/>
                <a:gd name="T114" fmla="*/ 528 w 2335"/>
                <a:gd name="T115" fmla="*/ 2593 h 3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35" h="3120">
                  <a:moveTo>
                    <a:pt x="496" y="2559"/>
                  </a:moveTo>
                  <a:lnTo>
                    <a:pt x="427" y="2478"/>
                  </a:lnTo>
                  <a:lnTo>
                    <a:pt x="395" y="2437"/>
                  </a:lnTo>
                  <a:lnTo>
                    <a:pt x="363" y="2397"/>
                  </a:lnTo>
                  <a:lnTo>
                    <a:pt x="333" y="2359"/>
                  </a:lnTo>
                  <a:lnTo>
                    <a:pt x="304" y="2322"/>
                  </a:lnTo>
                  <a:lnTo>
                    <a:pt x="276" y="2286"/>
                  </a:lnTo>
                  <a:lnTo>
                    <a:pt x="250" y="2251"/>
                  </a:lnTo>
                  <a:lnTo>
                    <a:pt x="227" y="2218"/>
                  </a:lnTo>
                  <a:lnTo>
                    <a:pt x="205" y="2188"/>
                  </a:lnTo>
                  <a:lnTo>
                    <a:pt x="185" y="2159"/>
                  </a:lnTo>
                  <a:lnTo>
                    <a:pt x="168" y="2133"/>
                  </a:lnTo>
                  <a:lnTo>
                    <a:pt x="152" y="2111"/>
                  </a:lnTo>
                  <a:lnTo>
                    <a:pt x="140" y="2090"/>
                  </a:lnTo>
                  <a:lnTo>
                    <a:pt x="130" y="2074"/>
                  </a:lnTo>
                  <a:lnTo>
                    <a:pt x="122" y="2060"/>
                  </a:lnTo>
                  <a:lnTo>
                    <a:pt x="100" y="2023"/>
                  </a:lnTo>
                  <a:lnTo>
                    <a:pt x="77" y="1983"/>
                  </a:lnTo>
                  <a:lnTo>
                    <a:pt x="57" y="1939"/>
                  </a:lnTo>
                  <a:lnTo>
                    <a:pt x="40" y="1892"/>
                  </a:lnTo>
                  <a:lnTo>
                    <a:pt x="24" y="1842"/>
                  </a:lnTo>
                  <a:lnTo>
                    <a:pt x="13" y="1789"/>
                  </a:lnTo>
                  <a:lnTo>
                    <a:pt x="9" y="1762"/>
                  </a:lnTo>
                  <a:lnTo>
                    <a:pt x="5" y="1733"/>
                  </a:lnTo>
                  <a:lnTo>
                    <a:pt x="3" y="1704"/>
                  </a:lnTo>
                  <a:lnTo>
                    <a:pt x="1" y="1675"/>
                  </a:lnTo>
                  <a:lnTo>
                    <a:pt x="0" y="1644"/>
                  </a:lnTo>
                  <a:lnTo>
                    <a:pt x="3" y="1613"/>
                  </a:lnTo>
                  <a:lnTo>
                    <a:pt x="5" y="1582"/>
                  </a:lnTo>
                  <a:lnTo>
                    <a:pt x="9" y="1549"/>
                  </a:lnTo>
                  <a:lnTo>
                    <a:pt x="14" y="1518"/>
                  </a:lnTo>
                  <a:lnTo>
                    <a:pt x="20" y="1485"/>
                  </a:lnTo>
                  <a:lnTo>
                    <a:pt x="28" y="1451"/>
                  </a:lnTo>
                  <a:lnTo>
                    <a:pt x="39" y="1417"/>
                  </a:lnTo>
                  <a:lnTo>
                    <a:pt x="50" y="1382"/>
                  </a:lnTo>
                  <a:lnTo>
                    <a:pt x="63" y="1347"/>
                  </a:lnTo>
                  <a:lnTo>
                    <a:pt x="79" y="1310"/>
                  </a:lnTo>
                  <a:lnTo>
                    <a:pt x="95" y="1274"/>
                  </a:lnTo>
                  <a:lnTo>
                    <a:pt x="115" y="1237"/>
                  </a:lnTo>
                  <a:lnTo>
                    <a:pt x="136" y="1200"/>
                  </a:lnTo>
                  <a:lnTo>
                    <a:pt x="158" y="1163"/>
                  </a:lnTo>
                  <a:lnTo>
                    <a:pt x="184" y="1125"/>
                  </a:lnTo>
                  <a:lnTo>
                    <a:pt x="224" y="1068"/>
                  </a:lnTo>
                  <a:lnTo>
                    <a:pt x="264" y="1014"/>
                  </a:lnTo>
                  <a:lnTo>
                    <a:pt x="302" y="961"/>
                  </a:lnTo>
                  <a:lnTo>
                    <a:pt x="339" y="911"/>
                  </a:lnTo>
                  <a:lnTo>
                    <a:pt x="375" y="861"/>
                  </a:lnTo>
                  <a:lnTo>
                    <a:pt x="411" y="815"/>
                  </a:lnTo>
                  <a:lnTo>
                    <a:pt x="447" y="769"/>
                  </a:lnTo>
                  <a:lnTo>
                    <a:pt x="483" y="723"/>
                  </a:lnTo>
                  <a:lnTo>
                    <a:pt x="554" y="637"/>
                  </a:lnTo>
                  <a:lnTo>
                    <a:pt x="625" y="551"/>
                  </a:lnTo>
                  <a:lnTo>
                    <a:pt x="699" y="465"/>
                  </a:lnTo>
                  <a:lnTo>
                    <a:pt x="738" y="422"/>
                  </a:lnTo>
                  <a:lnTo>
                    <a:pt x="776" y="377"/>
                  </a:lnTo>
                  <a:lnTo>
                    <a:pt x="1110" y="0"/>
                  </a:lnTo>
                  <a:lnTo>
                    <a:pt x="1277" y="433"/>
                  </a:lnTo>
                  <a:lnTo>
                    <a:pt x="1026" y="627"/>
                  </a:lnTo>
                  <a:lnTo>
                    <a:pt x="1025" y="628"/>
                  </a:lnTo>
                  <a:lnTo>
                    <a:pt x="1021" y="632"/>
                  </a:lnTo>
                  <a:lnTo>
                    <a:pt x="1017" y="637"/>
                  </a:lnTo>
                  <a:lnTo>
                    <a:pt x="1011" y="645"/>
                  </a:lnTo>
                  <a:lnTo>
                    <a:pt x="1003" y="654"/>
                  </a:lnTo>
                  <a:lnTo>
                    <a:pt x="993" y="666"/>
                  </a:lnTo>
                  <a:lnTo>
                    <a:pt x="981" y="679"/>
                  </a:lnTo>
                  <a:lnTo>
                    <a:pt x="969" y="695"/>
                  </a:lnTo>
                  <a:lnTo>
                    <a:pt x="954" y="711"/>
                  </a:lnTo>
                  <a:lnTo>
                    <a:pt x="940" y="730"/>
                  </a:lnTo>
                  <a:lnTo>
                    <a:pt x="923" y="749"/>
                  </a:lnTo>
                  <a:lnTo>
                    <a:pt x="906" y="770"/>
                  </a:lnTo>
                  <a:lnTo>
                    <a:pt x="887" y="792"/>
                  </a:lnTo>
                  <a:lnTo>
                    <a:pt x="868" y="815"/>
                  </a:lnTo>
                  <a:lnTo>
                    <a:pt x="827" y="864"/>
                  </a:lnTo>
                  <a:lnTo>
                    <a:pt x="783" y="917"/>
                  </a:lnTo>
                  <a:lnTo>
                    <a:pt x="738" y="973"/>
                  </a:lnTo>
                  <a:lnTo>
                    <a:pt x="691" y="1029"/>
                  </a:lnTo>
                  <a:lnTo>
                    <a:pt x="645" y="1087"/>
                  </a:lnTo>
                  <a:lnTo>
                    <a:pt x="597" y="1145"/>
                  </a:lnTo>
                  <a:lnTo>
                    <a:pt x="552" y="1202"/>
                  </a:lnTo>
                  <a:lnTo>
                    <a:pt x="507" y="1258"/>
                  </a:lnTo>
                  <a:lnTo>
                    <a:pt x="465" y="1313"/>
                  </a:lnTo>
                  <a:lnTo>
                    <a:pt x="445" y="1341"/>
                  </a:lnTo>
                  <a:lnTo>
                    <a:pt x="428" y="1369"/>
                  </a:lnTo>
                  <a:lnTo>
                    <a:pt x="412" y="1397"/>
                  </a:lnTo>
                  <a:lnTo>
                    <a:pt x="399" y="1423"/>
                  </a:lnTo>
                  <a:lnTo>
                    <a:pt x="388" y="1448"/>
                  </a:lnTo>
                  <a:lnTo>
                    <a:pt x="378" y="1474"/>
                  </a:lnTo>
                  <a:lnTo>
                    <a:pt x="370" y="1498"/>
                  </a:lnTo>
                  <a:lnTo>
                    <a:pt x="363" y="1522"/>
                  </a:lnTo>
                  <a:lnTo>
                    <a:pt x="358" y="1544"/>
                  </a:lnTo>
                  <a:lnTo>
                    <a:pt x="354" y="1566"/>
                  </a:lnTo>
                  <a:lnTo>
                    <a:pt x="350" y="1587"/>
                  </a:lnTo>
                  <a:lnTo>
                    <a:pt x="349" y="1607"/>
                  </a:lnTo>
                  <a:lnTo>
                    <a:pt x="348" y="1644"/>
                  </a:lnTo>
                  <a:lnTo>
                    <a:pt x="351" y="1678"/>
                  </a:lnTo>
                  <a:lnTo>
                    <a:pt x="358" y="1709"/>
                  </a:lnTo>
                  <a:lnTo>
                    <a:pt x="365" y="1735"/>
                  </a:lnTo>
                  <a:lnTo>
                    <a:pt x="373" y="1758"/>
                  </a:lnTo>
                  <a:lnTo>
                    <a:pt x="381" y="1777"/>
                  </a:lnTo>
                  <a:lnTo>
                    <a:pt x="390" y="1792"/>
                  </a:lnTo>
                  <a:lnTo>
                    <a:pt x="393" y="1798"/>
                  </a:lnTo>
                  <a:lnTo>
                    <a:pt x="396" y="1802"/>
                  </a:lnTo>
                  <a:lnTo>
                    <a:pt x="399" y="1806"/>
                  </a:lnTo>
                  <a:lnTo>
                    <a:pt x="401" y="1809"/>
                  </a:lnTo>
                  <a:lnTo>
                    <a:pt x="402" y="1810"/>
                  </a:lnTo>
                  <a:lnTo>
                    <a:pt x="402" y="1811"/>
                  </a:lnTo>
                  <a:lnTo>
                    <a:pt x="403" y="1811"/>
                  </a:lnTo>
                  <a:lnTo>
                    <a:pt x="404" y="1813"/>
                  </a:lnTo>
                  <a:lnTo>
                    <a:pt x="406" y="1816"/>
                  </a:lnTo>
                  <a:lnTo>
                    <a:pt x="409" y="1821"/>
                  </a:lnTo>
                  <a:lnTo>
                    <a:pt x="413" y="1827"/>
                  </a:lnTo>
                  <a:lnTo>
                    <a:pt x="418" y="1833"/>
                  </a:lnTo>
                  <a:lnTo>
                    <a:pt x="423" y="1841"/>
                  </a:lnTo>
                  <a:lnTo>
                    <a:pt x="429" y="1849"/>
                  </a:lnTo>
                  <a:lnTo>
                    <a:pt x="443" y="1870"/>
                  </a:lnTo>
                  <a:lnTo>
                    <a:pt x="460" y="1895"/>
                  </a:lnTo>
                  <a:lnTo>
                    <a:pt x="480" y="1921"/>
                  </a:lnTo>
                  <a:lnTo>
                    <a:pt x="502" y="1952"/>
                  </a:lnTo>
                  <a:lnTo>
                    <a:pt x="528" y="1985"/>
                  </a:lnTo>
                  <a:lnTo>
                    <a:pt x="555" y="2020"/>
                  </a:lnTo>
                  <a:lnTo>
                    <a:pt x="584" y="2058"/>
                  </a:lnTo>
                  <a:lnTo>
                    <a:pt x="616" y="2096"/>
                  </a:lnTo>
                  <a:lnTo>
                    <a:pt x="649" y="2138"/>
                  </a:lnTo>
                  <a:lnTo>
                    <a:pt x="684" y="2179"/>
                  </a:lnTo>
                  <a:lnTo>
                    <a:pt x="720" y="2220"/>
                  </a:lnTo>
                  <a:lnTo>
                    <a:pt x="758" y="2263"/>
                  </a:lnTo>
                  <a:lnTo>
                    <a:pt x="797" y="2305"/>
                  </a:lnTo>
                  <a:lnTo>
                    <a:pt x="839" y="2347"/>
                  </a:lnTo>
                  <a:lnTo>
                    <a:pt x="880" y="2388"/>
                  </a:lnTo>
                  <a:lnTo>
                    <a:pt x="922" y="2429"/>
                  </a:lnTo>
                  <a:lnTo>
                    <a:pt x="967" y="2468"/>
                  </a:lnTo>
                  <a:lnTo>
                    <a:pt x="1011" y="2505"/>
                  </a:lnTo>
                  <a:lnTo>
                    <a:pt x="1055" y="2540"/>
                  </a:lnTo>
                  <a:lnTo>
                    <a:pt x="1101" y="2573"/>
                  </a:lnTo>
                  <a:lnTo>
                    <a:pt x="1146" y="2604"/>
                  </a:lnTo>
                  <a:lnTo>
                    <a:pt x="1192" y="2631"/>
                  </a:lnTo>
                  <a:lnTo>
                    <a:pt x="1237" y="2656"/>
                  </a:lnTo>
                  <a:lnTo>
                    <a:pt x="1284" y="2676"/>
                  </a:lnTo>
                  <a:lnTo>
                    <a:pt x="1306" y="2685"/>
                  </a:lnTo>
                  <a:lnTo>
                    <a:pt x="1329" y="2693"/>
                  </a:lnTo>
                  <a:lnTo>
                    <a:pt x="1351" y="2699"/>
                  </a:lnTo>
                  <a:lnTo>
                    <a:pt x="1373" y="2704"/>
                  </a:lnTo>
                  <a:lnTo>
                    <a:pt x="1396" y="2709"/>
                  </a:lnTo>
                  <a:lnTo>
                    <a:pt x="1418" y="2712"/>
                  </a:lnTo>
                  <a:lnTo>
                    <a:pt x="1441" y="2714"/>
                  </a:lnTo>
                  <a:lnTo>
                    <a:pt x="1462" y="2714"/>
                  </a:lnTo>
                  <a:lnTo>
                    <a:pt x="1555" y="2714"/>
                  </a:lnTo>
                  <a:lnTo>
                    <a:pt x="1581" y="2713"/>
                  </a:lnTo>
                  <a:lnTo>
                    <a:pt x="1607" y="2710"/>
                  </a:lnTo>
                  <a:lnTo>
                    <a:pt x="1632" y="2706"/>
                  </a:lnTo>
                  <a:lnTo>
                    <a:pt x="1656" y="2699"/>
                  </a:lnTo>
                  <a:lnTo>
                    <a:pt x="1680" y="2691"/>
                  </a:lnTo>
                  <a:lnTo>
                    <a:pt x="1704" y="2681"/>
                  </a:lnTo>
                  <a:lnTo>
                    <a:pt x="1727" y="2669"/>
                  </a:lnTo>
                  <a:lnTo>
                    <a:pt x="1749" y="2657"/>
                  </a:lnTo>
                  <a:lnTo>
                    <a:pt x="1771" y="2642"/>
                  </a:lnTo>
                  <a:lnTo>
                    <a:pt x="1793" y="2628"/>
                  </a:lnTo>
                  <a:lnTo>
                    <a:pt x="1814" y="2611"/>
                  </a:lnTo>
                  <a:lnTo>
                    <a:pt x="1835" y="2594"/>
                  </a:lnTo>
                  <a:lnTo>
                    <a:pt x="1875" y="2556"/>
                  </a:lnTo>
                  <a:lnTo>
                    <a:pt x="1915" y="2516"/>
                  </a:lnTo>
                  <a:lnTo>
                    <a:pt x="1954" y="2473"/>
                  </a:lnTo>
                  <a:lnTo>
                    <a:pt x="1992" y="2430"/>
                  </a:lnTo>
                  <a:lnTo>
                    <a:pt x="2029" y="2386"/>
                  </a:lnTo>
                  <a:lnTo>
                    <a:pt x="2065" y="2343"/>
                  </a:lnTo>
                  <a:lnTo>
                    <a:pt x="2101" y="2299"/>
                  </a:lnTo>
                  <a:lnTo>
                    <a:pt x="2137" y="2258"/>
                  </a:lnTo>
                  <a:lnTo>
                    <a:pt x="2173" y="2220"/>
                  </a:lnTo>
                  <a:lnTo>
                    <a:pt x="2192" y="2202"/>
                  </a:lnTo>
                  <a:lnTo>
                    <a:pt x="2210" y="2185"/>
                  </a:lnTo>
                  <a:lnTo>
                    <a:pt x="2335" y="2371"/>
                  </a:lnTo>
                  <a:lnTo>
                    <a:pt x="2241" y="2559"/>
                  </a:lnTo>
                  <a:lnTo>
                    <a:pt x="2234" y="2568"/>
                  </a:lnTo>
                  <a:lnTo>
                    <a:pt x="2228" y="2579"/>
                  </a:lnTo>
                  <a:lnTo>
                    <a:pt x="2220" y="2591"/>
                  </a:lnTo>
                  <a:lnTo>
                    <a:pt x="2212" y="2604"/>
                  </a:lnTo>
                  <a:lnTo>
                    <a:pt x="2202" y="2619"/>
                  </a:lnTo>
                  <a:lnTo>
                    <a:pt x="2193" y="2634"/>
                  </a:lnTo>
                  <a:lnTo>
                    <a:pt x="2171" y="2668"/>
                  </a:lnTo>
                  <a:lnTo>
                    <a:pt x="2146" y="2704"/>
                  </a:lnTo>
                  <a:lnTo>
                    <a:pt x="2119" y="2743"/>
                  </a:lnTo>
                  <a:lnTo>
                    <a:pt x="2088" y="2783"/>
                  </a:lnTo>
                  <a:lnTo>
                    <a:pt x="2054" y="2824"/>
                  </a:lnTo>
                  <a:lnTo>
                    <a:pt x="2018" y="2865"/>
                  </a:lnTo>
                  <a:lnTo>
                    <a:pt x="1978" y="2905"/>
                  </a:lnTo>
                  <a:lnTo>
                    <a:pt x="1936" y="2943"/>
                  </a:lnTo>
                  <a:lnTo>
                    <a:pt x="1891" y="2980"/>
                  </a:lnTo>
                  <a:lnTo>
                    <a:pt x="1842" y="3013"/>
                  </a:lnTo>
                  <a:lnTo>
                    <a:pt x="1817" y="3029"/>
                  </a:lnTo>
                  <a:lnTo>
                    <a:pt x="1792" y="3043"/>
                  </a:lnTo>
                  <a:lnTo>
                    <a:pt x="1765" y="3056"/>
                  </a:lnTo>
                  <a:lnTo>
                    <a:pt x="1737" y="3069"/>
                  </a:lnTo>
                  <a:lnTo>
                    <a:pt x="1709" y="3079"/>
                  </a:lnTo>
                  <a:lnTo>
                    <a:pt x="1680" y="3088"/>
                  </a:lnTo>
                  <a:lnTo>
                    <a:pt x="1657" y="3099"/>
                  </a:lnTo>
                  <a:lnTo>
                    <a:pt x="1634" y="3107"/>
                  </a:lnTo>
                  <a:lnTo>
                    <a:pt x="1610" y="3112"/>
                  </a:lnTo>
                  <a:lnTo>
                    <a:pt x="1587" y="3116"/>
                  </a:lnTo>
                  <a:lnTo>
                    <a:pt x="1563" y="3118"/>
                  </a:lnTo>
                  <a:lnTo>
                    <a:pt x="1540" y="3119"/>
                  </a:lnTo>
                  <a:lnTo>
                    <a:pt x="1493" y="3120"/>
                  </a:lnTo>
                  <a:lnTo>
                    <a:pt x="1463" y="3119"/>
                  </a:lnTo>
                  <a:lnTo>
                    <a:pt x="1434" y="3118"/>
                  </a:lnTo>
                  <a:lnTo>
                    <a:pt x="1404" y="3115"/>
                  </a:lnTo>
                  <a:lnTo>
                    <a:pt x="1374" y="3111"/>
                  </a:lnTo>
                  <a:lnTo>
                    <a:pt x="1345" y="3106"/>
                  </a:lnTo>
                  <a:lnTo>
                    <a:pt x="1315" y="3101"/>
                  </a:lnTo>
                  <a:lnTo>
                    <a:pt x="1285" y="3093"/>
                  </a:lnTo>
                  <a:lnTo>
                    <a:pt x="1254" y="3085"/>
                  </a:lnTo>
                  <a:lnTo>
                    <a:pt x="1224" y="3076"/>
                  </a:lnTo>
                  <a:lnTo>
                    <a:pt x="1193" y="3066"/>
                  </a:lnTo>
                  <a:lnTo>
                    <a:pt x="1162" y="3053"/>
                  </a:lnTo>
                  <a:lnTo>
                    <a:pt x="1131" y="3041"/>
                  </a:lnTo>
                  <a:lnTo>
                    <a:pt x="1100" y="3028"/>
                  </a:lnTo>
                  <a:lnTo>
                    <a:pt x="1069" y="3013"/>
                  </a:lnTo>
                  <a:lnTo>
                    <a:pt x="1038" y="2997"/>
                  </a:lnTo>
                  <a:lnTo>
                    <a:pt x="1006" y="2980"/>
                  </a:lnTo>
                  <a:lnTo>
                    <a:pt x="975" y="2962"/>
                  </a:lnTo>
                  <a:lnTo>
                    <a:pt x="943" y="2942"/>
                  </a:lnTo>
                  <a:lnTo>
                    <a:pt x="912" y="2922"/>
                  </a:lnTo>
                  <a:lnTo>
                    <a:pt x="880" y="2901"/>
                  </a:lnTo>
                  <a:lnTo>
                    <a:pt x="848" y="2878"/>
                  </a:lnTo>
                  <a:lnTo>
                    <a:pt x="816" y="2855"/>
                  </a:lnTo>
                  <a:lnTo>
                    <a:pt x="784" y="2830"/>
                  </a:lnTo>
                  <a:lnTo>
                    <a:pt x="752" y="2804"/>
                  </a:lnTo>
                  <a:lnTo>
                    <a:pt x="720" y="2777"/>
                  </a:lnTo>
                  <a:lnTo>
                    <a:pt x="688" y="2749"/>
                  </a:lnTo>
                  <a:lnTo>
                    <a:pt x="656" y="2721"/>
                  </a:lnTo>
                  <a:lnTo>
                    <a:pt x="624" y="2691"/>
                  </a:lnTo>
                  <a:lnTo>
                    <a:pt x="592" y="2659"/>
                  </a:lnTo>
                  <a:lnTo>
                    <a:pt x="560" y="2627"/>
                  </a:lnTo>
                  <a:lnTo>
                    <a:pt x="528" y="2593"/>
                  </a:lnTo>
                  <a:lnTo>
                    <a:pt x="496" y="2559"/>
                  </a:lnTo>
                  <a:lnTo>
                    <a:pt x="496" y="2559"/>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66" name="Freeform 43"/>
            <p:cNvSpPr>
              <a:spLocks/>
            </p:cNvSpPr>
            <p:nvPr/>
          </p:nvSpPr>
          <p:spPr bwMode="auto">
            <a:xfrm>
              <a:off x="-986390" y="340396"/>
              <a:ext cx="477832" cy="651044"/>
            </a:xfrm>
            <a:custGeom>
              <a:avLst/>
              <a:gdLst>
                <a:gd name="T0" fmla="*/ 77 w 2403"/>
                <a:gd name="T1" fmla="*/ 3032 h 3283"/>
                <a:gd name="T2" fmla="*/ 19 w 2403"/>
                <a:gd name="T3" fmla="*/ 2902 h 3283"/>
                <a:gd name="T4" fmla="*/ 1 w 2403"/>
                <a:gd name="T5" fmla="*/ 2781 h 3283"/>
                <a:gd name="T6" fmla="*/ 2 w 2403"/>
                <a:gd name="T7" fmla="*/ 2687 h 3283"/>
                <a:gd name="T8" fmla="*/ 377 w 2403"/>
                <a:gd name="T9" fmla="*/ 2720 h 3283"/>
                <a:gd name="T10" fmla="*/ 376 w 2403"/>
                <a:gd name="T11" fmla="*/ 2729 h 3283"/>
                <a:gd name="T12" fmla="*/ 378 w 2403"/>
                <a:gd name="T13" fmla="*/ 2789 h 3283"/>
                <a:gd name="T14" fmla="*/ 409 w 2403"/>
                <a:gd name="T15" fmla="*/ 2868 h 3283"/>
                <a:gd name="T16" fmla="*/ 453 w 2403"/>
                <a:gd name="T17" fmla="*/ 2911 h 3283"/>
                <a:gd name="T18" fmla="*/ 508 w 2403"/>
                <a:gd name="T19" fmla="*/ 2932 h 3283"/>
                <a:gd name="T20" fmla="*/ 1748 w 2403"/>
                <a:gd name="T21" fmla="*/ 2941 h 3283"/>
                <a:gd name="T22" fmla="*/ 1875 w 2403"/>
                <a:gd name="T23" fmla="*/ 2914 h 3283"/>
                <a:gd name="T24" fmla="*/ 1974 w 2403"/>
                <a:gd name="T25" fmla="*/ 2840 h 3283"/>
                <a:gd name="T26" fmla="*/ 2037 w 2403"/>
                <a:gd name="T27" fmla="*/ 2731 h 3283"/>
                <a:gd name="T28" fmla="*/ 2060 w 2403"/>
                <a:gd name="T29" fmla="*/ 2598 h 3283"/>
                <a:gd name="T30" fmla="*/ 2036 w 2403"/>
                <a:gd name="T31" fmla="*/ 2461 h 3283"/>
                <a:gd name="T32" fmla="*/ 1982 w 2403"/>
                <a:gd name="T33" fmla="*/ 2342 h 3283"/>
                <a:gd name="T34" fmla="*/ 1930 w 2403"/>
                <a:gd name="T35" fmla="*/ 2257 h 3283"/>
                <a:gd name="T36" fmla="*/ 1907 w 2403"/>
                <a:gd name="T37" fmla="*/ 2226 h 3283"/>
                <a:gd name="T38" fmla="*/ 1906 w 2403"/>
                <a:gd name="T39" fmla="*/ 2217 h 3283"/>
                <a:gd name="T40" fmla="*/ 1908 w 2403"/>
                <a:gd name="T41" fmla="*/ 2166 h 3283"/>
                <a:gd name="T42" fmla="*/ 1911 w 2403"/>
                <a:gd name="T43" fmla="*/ 2073 h 3283"/>
                <a:gd name="T44" fmla="*/ 1913 w 2403"/>
                <a:gd name="T45" fmla="*/ 1952 h 3283"/>
                <a:gd name="T46" fmla="*/ 1910 w 2403"/>
                <a:gd name="T47" fmla="*/ 1675 h 3283"/>
                <a:gd name="T48" fmla="*/ 1899 w 2403"/>
                <a:gd name="T49" fmla="*/ 1512 h 3283"/>
                <a:gd name="T50" fmla="*/ 1882 w 2403"/>
                <a:gd name="T51" fmla="*/ 1404 h 3283"/>
                <a:gd name="T52" fmla="*/ 1827 w 2403"/>
                <a:gd name="T53" fmla="*/ 1248 h 3283"/>
                <a:gd name="T54" fmla="*/ 1769 w 2403"/>
                <a:gd name="T55" fmla="*/ 1094 h 3283"/>
                <a:gd name="T56" fmla="*/ 1714 w 2403"/>
                <a:gd name="T57" fmla="*/ 965 h 3283"/>
                <a:gd name="T58" fmla="*/ 1618 w 2403"/>
                <a:gd name="T59" fmla="*/ 773 h 3283"/>
                <a:gd name="T60" fmla="*/ 1484 w 2403"/>
                <a:gd name="T61" fmla="*/ 567 h 3283"/>
                <a:gd name="T62" fmla="*/ 1373 w 2403"/>
                <a:gd name="T63" fmla="*/ 423 h 3283"/>
                <a:gd name="T64" fmla="*/ 1853 w 2403"/>
                <a:gd name="T65" fmla="*/ 489 h 3283"/>
                <a:gd name="T66" fmla="*/ 1888 w 2403"/>
                <a:gd name="T67" fmla="*/ 544 h 3283"/>
                <a:gd name="T68" fmla="*/ 1936 w 2403"/>
                <a:gd name="T69" fmla="*/ 622 h 3283"/>
                <a:gd name="T70" fmla="*/ 2034 w 2403"/>
                <a:gd name="T71" fmla="*/ 796 h 3283"/>
                <a:gd name="T72" fmla="*/ 2144 w 2403"/>
                <a:gd name="T73" fmla="*/ 1019 h 3283"/>
                <a:gd name="T74" fmla="*/ 2214 w 2403"/>
                <a:gd name="T75" fmla="*/ 1205 h 3283"/>
                <a:gd name="T76" fmla="*/ 2238 w 2403"/>
                <a:gd name="T77" fmla="*/ 1318 h 3283"/>
                <a:gd name="T78" fmla="*/ 2256 w 2403"/>
                <a:gd name="T79" fmla="*/ 1534 h 3283"/>
                <a:gd name="T80" fmla="*/ 2254 w 2403"/>
                <a:gd name="T81" fmla="*/ 1832 h 3283"/>
                <a:gd name="T82" fmla="*/ 2249 w 2403"/>
                <a:gd name="T83" fmla="*/ 2052 h 3283"/>
                <a:gd name="T84" fmla="*/ 2338 w 2403"/>
                <a:gd name="T85" fmla="*/ 2254 h 3283"/>
                <a:gd name="T86" fmla="*/ 2379 w 2403"/>
                <a:gd name="T87" fmla="*/ 2372 h 3283"/>
                <a:gd name="T88" fmla="*/ 2400 w 2403"/>
                <a:gd name="T89" fmla="*/ 2500 h 3283"/>
                <a:gd name="T90" fmla="*/ 2399 w 2403"/>
                <a:gd name="T91" fmla="*/ 2644 h 3283"/>
                <a:gd name="T92" fmla="*/ 2375 w 2403"/>
                <a:gd name="T93" fmla="*/ 2785 h 3283"/>
                <a:gd name="T94" fmla="*/ 2326 w 2403"/>
                <a:gd name="T95" fmla="*/ 2914 h 3283"/>
                <a:gd name="T96" fmla="*/ 2257 w 2403"/>
                <a:gd name="T97" fmla="*/ 3028 h 3283"/>
                <a:gd name="T98" fmla="*/ 2169 w 2403"/>
                <a:gd name="T99" fmla="*/ 3124 h 3283"/>
                <a:gd name="T100" fmla="*/ 2065 w 2403"/>
                <a:gd name="T101" fmla="*/ 3200 h 3283"/>
                <a:gd name="T102" fmla="*/ 1946 w 2403"/>
                <a:gd name="T103" fmla="*/ 3252 h 3283"/>
                <a:gd name="T104" fmla="*/ 1816 w 2403"/>
                <a:gd name="T105" fmla="*/ 3280 h 3283"/>
                <a:gd name="T106" fmla="*/ 528 w 2403"/>
                <a:gd name="T107" fmla="*/ 3280 h 3283"/>
                <a:gd name="T108" fmla="*/ 398 w 2403"/>
                <a:gd name="T109" fmla="*/ 3263 h 3283"/>
                <a:gd name="T110" fmla="*/ 282 w 2403"/>
                <a:gd name="T111" fmla="*/ 3221 h 3283"/>
                <a:gd name="T112" fmla="*/ 185 w 2403"/>
                <a:gd name="T113" fmla="*/ 3157 h 3283"/>
                <a:gd name="T114" fmla="*/ 126 w 2403"/>
                <a:gd name="T115" fmla="*/ 3093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3" h="3283">
                  <a:moveTo>
                    <a:pt x="126" y="3093"/>
                  </a:moveTo>
                  <a:lnTo>
                    <a:pt x="113" y="3078"/>
                  </a:lnTo>
                  <a:lnTo>
                    <a:pt x="99" y="3063"/>
                  </a:lnTo>
                  <a:lnTo>
                    <a:pt x="77" y="3032"/>
                  </a:lnTo>
                  <a:lnTo>
                    <a:pt x="57" y="3000"/>
                  </a:lnTo>
                  <a:lnTo>
                    <a:pt x="42" y="2967"/>
                  </a:lnTo>
                  <a:lnTo>
                    <a:pt x="29" y="2935"/>
                  </a:lnTo>
                  <a:lnTo>
                    <a:pt x="19" y="2902"/>
                  </a:lnTo>
                  <a:lnTo>
                    <a:pt x="12" y="2870"/>
                  </a:lnTo>
                  <a:lnTo>
                    <a:pt x="6" y="2839"/>
                  </a:lnTo>
                  <a:lnTo>
                    <a:pt x="3" y="2809"/>
                  </a:lnTo>
                  <a:lnTo>
                    <a:pt x="1" y="2781"/>
                  </a:lnTo>
                  <a:lnTo>
                    <a:pt x="0" y="2754"/>
                  </a:lnTo>
                  <a:lnTo>
                    <a:pt x="0" y="2729"/>
                  </a:lnTo>
                  <a:lnTo>
                    <a:pt x="1" y="2706"/>
                  </a:lnTo>
                  <a:lnTo>
                    <a:pt x="2" y="2687"/>
                  </a:lnTo>
                  <a:lnTo>
                    <a:pt x="2" y="2669"/>
                  </a:lnTo>
                  <a:lnTo>
                    <a:pt x="3" y="2656"/>
                  </a:lnTo>
                  <a:lnTo>
                    <a:pt x="341" y="2331"/>
                  </a:lnTo>
                  <a:lnTo>
                    <a:pt x="377" y="2720"/>
                  </a:lnTo>
                  <a:lnTo>
                    <a:pt x="377" y="2720"/>
                  </a:lnTo>
                  <a:lnTo>
                    <a:pt x="376" y="2722"/>
                  </a:lnTo>
                  <a:lnTo>
                    <a:pt x="376" y="2725"/>
                  </a:lnTo>
                  <a:lnTo>
                    <a:pt x="376" y="2729"/>
                  </a:lnTo>
                  <a:lnTo>
                    <a:pt x="375" y="2739"/>
                  </a:lnTo>
                  <a:lnTo>
                    <a:pt x="375" y="2754"/>
                  </a:lnTo>
                  <a:lnTo>
                    <a:pt x="376" y="2770"/>
                  </a:lnTo>
                  <a:lnTo>
                    <a:pt x="378" y="2789"/>
                  </a:lnTo>
                  <a:lnTo>
                    <a:pt x="382" y="2808"/>
                  </a:lnTo>
                  <a:lnTo>
                    <a:pt x="388" y="2829"/>
                  </a:lnTo>
                  <a:lnTo>
                    <a:pt x="397" y="2849"/>
                  </a:lnTo>
                  <a:lnTo>
                    <a:pt x="409" y="2868"/>
                  </a:lnTo>
                  <a:lnTo>
                    <a:pt x="424" y="2887"/>
                  </a:lnTo>
                  <a:lnTo>
                    <a:pt x="433" y="2896"/>
                  </a:lnTo>
                  <a:lnTo>
                    <a:pt x="442" y="2903"/>
                  </a:lnTo>
                  <a:lnTo>
                    <a:pt x="453" y="2911"/>
                  </a:lnTo>
                  <a:lnTo>
                    <a:pt x="466" y="2918"/>
                  </a:lnTo>
                  <a:lnTo>
                    <a:pt x="478" y="2924"/>
                  </a:lnTo>
                  <a:lnTo>
                    <a:pt x="493" y="2929"/>
                  </a:lnTo>
                  <a:lnTo>
                    <a:pt x="508" y="2932"/>
                  </a:lnTo>
                  <a:lnTo>
                    <a:pt x="526" y="2935"/>
                  </a:lnTo>
                  <a:lnTo>
                    <a:pt x="544" y="2937"/>
                  </a:lnTo>
                  <a:lnTo>
                    <a:pt x="564" y="2938"/>
                  </a:lnTo>
                  <a:lnTo>
                    <a:pt x="1748" y="2941"/>
                  </a:lnTo>
                  <a:lnTo>
                    <a:pt x="1782" y="2939"/>
                  </a:lnTo>
                  <a:lnTo>
                    <a:pt x="1815" y="2934"/>
                  </a:lnTo>
                  <a:lnTo>
                    <a:pt x="1846" y="2926"/>
                  </a:lnTo>
                  <a:lnTo>
                    <a:pt x="1875" y="2914"/>
                  </a:lnTo>
                  <a:lnTo>
                    <a:pt x="1903" y="2900"/>
                  </a:lnTo>
                  <a:lnTo>
                    <a:pt x="1929" y="2883"/>
                  </a:lnTo>
                  <a:lnTo>
                    <a:pt x="1952" y="2863"/>
                  </a:lnTo>
                  <a:lnTo>
                    <a:pt x="1974" y="2840"/>
                  </a:lnTo>
                  <a:lnTo>
                    <a:pt x="1993" y="2816"/>
                  </a:lnTo>
                  <a:lnTo>
                    <a:pt x="2010" y="2790"/>
                  </a:lnTo>
                  <a:lnTo>
                    <a:pt x="2025" y="2761"/>
                  </a:lnTo>
                  <a:lnTo>
                    <a:pt x="2037" y="2731"/>
                  </a:lnTo>
                  <a:lnTo>
                    <a:pt x="2047" y="2700"/>
                  </a:lnTo>
                  <a:lnTo>
                    <a:pt x="2055" y="2667"/>
                  </a:lnTo>
                  <a:lnTo>
                    <a:pt x="2059" y="2633"/>
                  </a:lnTo>
                  <a:lnTo>
                    <a:pt x="2060" y="2598"/>
                  </a:lnTo>
                  <a:lnTo>
                    <a:pt x="2059" y="2563"/>
                  </a:lnTo>
                  <a:lnTo>
                    <a:pt x="2054" y="2529"/>
                  </a:lnTo>
                  <a:lnTo>
                    <a:pt x="2046" y="2495"/>
                  </a:lnTo>
                  <a:lnTo>
                    <a:pt x="2036" y="2461"/>
                  </a:lnTo>
                  <a:lnTo>
                    <a:pt x="2025" y="2429"/>
                  </a:lnTo>
                  <a:lnTo>
                    <a:pt x="2011" y="2398"/>
                  </a:lnTo>
                  <a:lnTo>
                    <a:pt x="1997" y="2369"/>
                  </a:lnTo>
                  <a:lnTo>
                    <a:pt x="1982" y="2342"/>
                  </a:lnTo>
                  <a:lnTo>
                    <a:pt x="1968" y="2316"/>
                  </a:lnTo>
                  <a:lnTo>
                    <a:pt x="1954" y="2293"/>
                  </a:lnTo>
                  <a:lnTo>
                    <a:pt x="1941" y="2274"/>
                  </a:lnTo>
                  <a:lnTo>
                    <a:pt x="1930" y="2257"/>
                  </a:lnTo>
                  <a:lnTo>
                    <a:pt x="1919" y="2243"/>
                  </a:lnTo>
                  <a:lnTo>
                    <a:pt x="1912" y="2233"/>
                  </a:lnTo>
                  <a:lnTo>
                    <a:pt x="1909" y="2229"/>
                  </a:lnTo>
                  <a:lnTo>
                    <a:pt x="1907" y="2226"/>
                  </a:lnTo>
                  <a:lnTo>
                    <a:pt x="1906" y="2225"/>
                  </a:lnTo>
                  <a:lnTo>
                    <a:pt x="1905" y="2224"/>
                  </a:lnTo>
                  <a:lnTo>
                    <a:pt x="1905" y="2223"/>
                  </a:lnTo>
                  <a:lnTo>
                    <a:pt x="1906" y="2217"/>
                  </a:lnTo>
                  <a:lnTo>
                    <a:pt x="1906" y="2209"/>
                  </a:lnTo>
                  <a:lnTo>
                    <a:pt x="1907" y="2198"/>
                  </a:lnTo>
                  <a:lnTo>
                    <a:pt x="1907" y="2183"/>
                  </a:lnTo>
                  <a:lnTo>
                    <a:pt x="1908" y="2166"/>
                  </a:lnTo>
                  <a:lnTo>
                    <a:pt x="1909" y="2146"/>
                  </a:lnTo>
                  <a:lnTo>
                    <a:pt x="1909" y="2123"/>
                  </a:lnTo>
                  <a:lnTo>
                    <a:pt x="1910" y="2100"/>
                  </a:lnTo>
                  <a:lnTo>
                    <a:pt x="1911" y="2073"/>
                  </a:lnTo>
                  <a:lnTo>
                    <a:pt x="1911" y="2045"/>
                  </a:lnTo>
                  <a:lnTo>
                    <a:pt x="1912" y="2016"/>
                  </a:lnTo>
                  <a:lnTo>
                    <a:pt x="1913" y="1985"/>
                  </a:lnTo>
                  <a:lnTo>
                    <a:pt x="1913" y="1952"/>
                  </a:lnTo>
                  <a:lnTo>
                    <a:pt x="1914" y="1885"/>
                  </a:lnTo>
                  <a:lnTo>
                    <a:pt x="1913" y="1816"/>
                  </a:lnTo>
                  <a:lnTo>
                    <a:pt x="1912" y="1745"/>
                  </a:lnTo>
                  <a:lnTo>
                    <a:pt x="1910" y="1675"/>
                  </a:lnTo>
                  <a:lnTo>
                    <a:pt x="1907" y="1606"/>
                  </a:lnTo>
                  <a:lnTo>
                    <a:pt x="1905" y="1573"/>
                  </a:lnTo>
                  <a:lnTo>
                    <a:pt x="1902" y="1541"/>
                  </a:lnTo>
                  <a:lnTo>
                    <a:pt x="1899" y="1512"/>
                  </a:lnTo>
                  <a:lnTo>
                    <a:pt x="1896" y="1482"/>
                  </a:lnTo>
                  <a:lnTo>
                    <a:pt x="1891" y="1454"/>
                  </a:lnTo>
                  <a:lnTo>
                    <a:pt x="1886" y="1428"/>
                  </a:lnTo>
                  <a:lnTo>
                    <a:pt x="1882" y="1404"/>
                  </a:lnTo>
                  <a:lnTo>
                    <a:pt x="1876" y="1383"/>
                  </a:lnTo>
                  <a:lnTo>
                    <a:pt x="1859" y="1336"/>
                  </a:lnTo>
                  <a:lnTo>
                    <a:pt x="1843" y="1291"/>
                  </a:lnTo>
                  <a:lnTo>
                    <a:pt x="1827" y="1248"/>
                  </a:lnTo>
                  <a:lnTo>
                    <a:pt x="1812" y="1207"/>
                  </a:lnTo>
                  <a:lnTo>
                    <a:pt x="1796" y="1167"/>
                  </a:lnTo>
                  <a:lnTo>
                    <a:pt x="1782" y="1130"/>
                  </a:lnTo>
                  <a:lnTo>
                    <a:pt x="1769" y="1094"/>
                  </a:lnTo>
                  <a:lnTo>
                    <a:pt x="1754" y="1060"/>
                  </a:lnTo>
                  <a:lnTo>
                    <a:pt x="1741" y="1026"/>
                  </a:lnTo>
                  <a:lnTo>
                    <a:pt x="1727" y="995"/>
                  </a:lnTo>
                  <a:lnTo>
                    <a:pt x="1714" y="965"/>
                  </a:lnTo>
                  <a:lnTo>
                    <a:pt x="1700" y="935"/>
                  </a:lnTo>
                  <a:lnTo>
                    <a:pt x="1674" y="878"/>
                  </a:lnTo>
                  <a:lnTo>
                    <a:pt x="1647" y="824"/>
                  </a:lnTo>
                  <a:lnTo>
                    <a:pt x="1618" y="773"/>
                  </a:lnTo>
                  <a:lnTo>
                    <a:pt x="1588" y="721"/>
                  </a:lnTo>
                  <a:lnTo>
                    <a:pt x="1556" y="671"/>
                  </a:lnTo>
                  <a:lnTo>
                    <a:pt x="1522" y="621"/>
                  </a:lnTo>
                  <a:lnTo>
                    <a:pt x="1484" y="567"/>
                  </a:lnTo>
                  <a:lnTo>
                    <a:pt x="1442" y="512"/>
                  </a:lnTo>
                  <a:lnTo>
                    <a:pt x="1421" y="484"/>
                  </a:lnTo>
                  <a:lnTo>
                    <a:pt x="1398" y="454"/>
                  </a:lnTo>
                  <a:lnTo>
                    <a:pt x="1373" y="423"/>
                  </a:lnTo>
                  <a:lnTo>
                    <a:pt x="1348" y="391"/>
                  </a:lnTo>
                  <a:lnTo>
                    <a:pt x="1488" y="0"/>
                  </a:lnTo>
                  <a:lnTo>
                    <a:pt x="1847" y="479"/>
                  </a:lnTo>
                  <a:lnTo>
                    <a:pt x="1853" y="489"/>
                  </a:lnTo>
                  <a:lnTo>
                    <a:pt x="1862" y="500"/>
                  </a:lnTo>
                  <a:lnTo>
                    <a:pt x="1870" y="513"/>
                  </a:lnTo>
                  <a:lnTo>
                    <a:pt x="1879" y="528"/>
                  </a:lnTo>
                  <a:lnTo>
                    <a:pt x="1888" y="544"/>
                  </a:lnTo>
                  <a:lnTo>
                    <a:pt x="1900" y="562"/>
                  </a:lnTo>
                  <a:lnTo>
                    <a:pt x="1911" y="580"/>
                  </a:lnTo>
                  <a:lnTo>
                    <a:pt x="1922" y="601"/>
                  </a:lnTo>
                  <a:lnTo>
                    <a:pt x="1936" y="622"/>
                  </a:lnTo>
                  <a:lnTo>
                    <a:pt x="1948" y="644"/>
                  </a:lnTo>
                  <a:lnTo>
                    <a:pt x="1976" y="692"/>
                  </a:lnTo>
                  <a:lnTo>
                    <a:pt x="2004" y="742"/>
                  </a:lnTo>
                  <a:lnTo>
                    <a:pt x="2034" y="796"/>
                  </a:lnTo>
                  <a:lnTo>
                    <a:pt x="2063" y="850"/>
                  </a:lnTo>
                  <a:lnTo>
                    <a:pt x="2091" y="906"/>
                  </a:lnTo>
                  <a:lnTo>
                    <a:pt x="2119" y="963"/>
                  </a:lnTo>
                  <a:lnTo>
                    <a:pt x="2144" y="1019"/>
                  </a:lnTo>
                  <a:lnTo>
                    <a:pt x="2167" y="1075"/>
                  </a:lnTo>
                  <a:lnTo>
                    <a:pt x="2189" y="1128"/>
                  </a:lnTo>
                  <a:lnTo>
                    <a:pt x="2206" y="1180"/>
                  </a:lnTo>
                  <a:lnTo>
                    <a:pt x="2214" y="1205"/>
                  </a:lnTo>
                  <a:lnTo>
                    <a:pt x="2220" y="1228"/>
                  </a:lnTo>
                  <a:lnTo>
                    <a:pt x="2225" y="1249"/>
                  </a:lnTo>
                  <a:lnTo>
                    <a:pt x="2230" y="1272"/>
                  </a:lnTo>
                  <a:lnTo>
                    <a:pt x="2238" y="1318"/>
                  </a:lnTo>
                  <a:lnTo>
                    <a:pt x="2246" y="1368"/>
                  </a:lnTo>
                  <a:lnTo>
                    <a:pt x="2250" y="1422"/>
                  </a:lnTo>
                  <a:lnTo>
                    <a:pt x="2254" y="1477"/>
                  </a:lnTo>
                  <a:lnTo>
                    <a:pt x="2256" y="1534"/>
                  </a:lnTo>
                  <a:lnTo>
                    <a:pt x="2257" y="1593"/>
                  </a:lnTo>
                  <a:lnTo>
                    <a:pt x="2257" y="1653"/>
                  </a:lnTo>
                  <a:lnTo>
                    <a:pt x="2256" y="1772"/>
                  </a:lnTo>
                  <a:lnTo>
                    <a:pt x="2254" y="1832"/>
                  </a:lnTo>
                  <a:lnTo>
                    <a:pt x="2253" y="1890"/>
                  </a:lnTo>
                  <a:lnTo>
                    <a:pt x="2251" y="1946"/>
                  </a:lnTo>
                  <a:lnTo>
                    <a:pt x="2250" y="2001"/>
                  </a:lnTo>
                  <a:lnTo>
                    <a:pt x="2249" y="2052"/>
                  </a:lnTo>
                  <a:lnTo>
                    <a:pt x="2249" y="2101"/>
                  </a:lnTo>
                  <a:lnTo>
                    <a:pt x="2282" y="2149"/>
                  </a:lnTo>
                  <a:lnTo>
                    <a:pt x="2312" y="2201"/>
                  </a:lnTo>
                  <a:lnTo>
                    <a:pt x="2338" y="2254"/>
                  </a:lnTo>
                  <a:lnTo>
                    <a:pt x="2350" y="2282"/>
                  </a:lnTo>
                  <a:lnTo>
                    <a:pt x="2361" y="2312"/>
                  </a:lnTo>
                  <a:lnTo>
                    <a:pt x="2370" y="2341"/>
                  </a:lnTo>
                  <a:lnTo>
                    <a:pt x="2379" y="2372"/>
                  </a:lnTo>
                  <a:lnTo>
                    <a:pt x="2386" y="2403"/>
                  </a:lnTo>
                  <a:lnTo>
                    <a:pt x="2392" y="2434"/>
                  </a:lnTo>
                  <a:lnTo>
                    <a:pt x="2397" y="2466"/>
                  </a:lnTo>
                  <a:lnTo>
                    <a:pt x="2400" y="2500"/>
                  </a:lnTo>
                  <a:lnTo>
                    <a:pt x="2402" y="2534"/>
                  </a:lnTo>
                  <a:lnTo>
                    <a:pt x="2403" y="2568"/>
                  </a:lnTo>
                  <a:lnTo>
                    <a:pt x="2402" y="2606"/>
                  </a:lnTo>
                  <a:lnTo>
                    <a:pt x="2399" y="2644"/>
                  </a:lnTo>
                  <a:lnTo>
                    <a:pt x="2395" y="2680"/>
                  </a:lnTo>
                  <a:lnTo>
                    <a:pt x="2390" y="2716"/>
                  </a:lnTo>
                  <a:lnTo>
                    <a:pt x="2383" y="2751"/>
                  </a:lnTo>
                  <a:lnTo>
                    <a:pt x="2375" y="2785"/>
                  </a:lnTo>
                  <a:lnTo>
                    <a:pt x="2364" y="2819"/>
                  </a:lnTo>
                  <a:lnTo>
                    <a:pt x="2353" y="2852"/>
                  </a:lnTo>
                  <a:lnTo>
                    <a:pt x="2341" y="2884"/>
                  </a:lnTo>
                  <a:lnTo>
                    <a:pt x="2326" y="2914"/>
                  </a:lnTo>
                  <a:lnTo>
                    <a:pt x="2311" y="2944"/>
                  </a:lnTo>
                  <a:lnTo>
                    <a:pt x="2294" y="2973"/>
                  </a:lnTo>
                  <a:lnTo>
                    <a:pt x="2275" y="3001"/>
                  </a:lnTo>
                  <a:lnTo>
                    <a:pt x="2257" y="3028"/>
                  </a:lnTo>
                  <a:lnTo>
                    <a:pt x="2236" y="3054"/>
                  </a:lnTo>
                  <a:lnTo>
                    <a:pt x="2215" y="3078"/>
                  </a:lnTo>
                  <a:lnTo>
                    <a:pt x="2193" y="3102"/>
                  </a:lnTo>
                  <a:lnTo>
                    <a:pt x="2169" y="3124"/>
                  </a:lnTo>
                  <a:lnTo>
                    <a:pt x="2144" y="3145"/>
                  </a:lnTo>
                  <a:lnTo>
                    <a:pt x="2119" y="3165"/>
                  </a:lnTo>
                  <a:lnTo>
                    <a:pt x="2092" y="3183"/>
                  </a:lnTo>
                  <a:lnTo>
                    <a:pt x="2065" y="3200"/>
                  </a:lnTo>
                  <a:lnTo>
                    <a:pt x="2036" y="3215"/>
                  </a:lnTo>
                  <a:lnTo>
                    <a:pt x="2007" y="3230"/>
                  </a:lnTo>
                  <a:lnTo>
                    <a:pt x="1977" y="3242"/>
                  </a:lnTo>
                  <a:lnTo>
                    <a:pt x="1946" y="3252"/>
                  </a:lnTo>
                  <a:lnTo>
                    <a:pt x="1914" y="3262"/>
                  </a:lnTo>
                  <a:lnTo>
                    <a:pt x="1882" y="3270"/>
                  </a:lnTo>
                  <a:lnTo>
                    <a:pt x="1849" y="3276"/>
                  </a:lnTo>
                  <a:lnTo>
                    <a:pt x="1816" y="3280"/>
                  </a:lnTo>
                  <a:lnTo>
                    <a:pt x="1781" y="3282"/>
                  </a:lnTo>
                  <a:lnTo>
                    <a:pt x="1747" y="3283"/>
                  </a:lnTo>
                  <a:lnTo>
                    <a:pt x="563" y="3281"/>
                  </a:lnTo>
                  <a:lnTo>
                    <a:pt x="528" y="3280"/>
                  </a:lnTo>
                  <a:lnTo>
                    <a:pt x="494" y="3278"/>
                  </a:lnTo>
                  <a:lnTo>
                    <a:pt x="461" y="3274"/>
                  </a:lnTo>
                  <a:lnTo>
                    <a:pt x="429" y="3269"/>
                  </a:lnTo>
                  <a:lnTo>
                    <a:pt x="398" y="3263"/>
                  </a:lnTo>
                  <a:lnTo>
                    <a:pt x="367" y="3254"/>
                  </a:lnTo>
                  <a:lnTo>
                    <a:pt x="338" y="3244"/>
                  </a:lnTo>
                  <a:lnTo>
                    <a:pt x="309" y="3234"/>
                  </a:lnTo>
                  <a:lnTo>
                    <a:pt x="282" y="3221"/>
                  </a:lnTo>
                  <a:lnTo>
                    <a:pt x="256" y="3207"/>
                  </a:lnTo>
                  <a:lnTo>
                    <a:pt x="231" y="3192"/>
                  </a:lnTo>
                  <a:lnTo>
                    <a:pt x="208" y="3175"/>
                  </a:lnTo>
                  <a:lnTo>
                    <a:pt x="185" y="3157"/>
                  </a:lnTo>
                  <a:lnTo>
                    <a:pt x="164" y="3137"/>
                  </a:lnTo>
                  <a:lnTo>
                    <a:pt x="145" y="3115"/>
                  </a:lnTo>
                  <a:lnTo>
                    <a:pt x="126" y="3093"/>
                  </a:lnTo>
                  <a:lnTo>
                    <a:pt x="126" y="3093"/>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71" name="Freeform 44"/>
            <p:cNvSpPr>
              <a:spLocks noEditPoints="1"/>
            </p:cNvSpPr>
            <p:nvPr/>
          </p:nvSpPr>
          <p:spPr bwMode="auto">
            <a:xfrm>
              <a:off x="-2575176" y="-1203590"/>
              <a:ext cx="3082012" cy="2284628"/>
            </a:xfrm>
            <a:custGeom>
              <a:avLst/>
              <a:gdLst>
                <a:gd name="T0" fmla="*/ 10977 w 15471"/>
                <a:gd name="T1" fmla="*/ 1806 h 11467"/>
                <a:gd name="T2" fmla="*/ 11863 w 15471"/>
                <a:gd name="T3" fmla="*/ 2687 h 11467"/>
                <a:gd name="T4" fmla="*/ 11965 w 15471"/>
                <a:gd name="T5" fmla="*/ 3282 h 11467"/>
                <a:gd name="T6" fmla="*/ 12755 w 15471"/>
                <a:gd name="T7" fmla="*/ 3676 h 11467"/>
                <a:gd name="T8" fmla="*/ 12767 w 15471"/>
                <a:gd name="T9" fmla="*/ 4735 h 11467"/>
                <a:gd name="T10" fmla="*/ 13108 w 15471"/>
                <a:gd name="T11" fmla="*/ 1674 h 11467"/>
                <a:gd name="T12" fmla="*/ 14652 w 15471"/>
                <a:gd name="T13" fmla="*/ 942 h 11467"/>
                <a:gd name="T14" fmla="*/ 15075 w 15471"/>
                <a:gd name="T15" fmla="*/ 4776 h 11467"/>
                <a:gd name="T16" fmla="*/ 12080 w 15471"/>
                <a:gd name="T17" fmla="*/ 6929 h 11467"/>
                <a:gd name="T18" fmla="*/ 10191 w 15471"/>
                <a:gd name="T19" fmla="*/ 5810 h 11467"/>
                <a:gd name="T20" fmla="*/ 11264 w 15471"/>
                <a:gd name="T21" fmla="*/ 7535 h 11467"/>
                <a:gd name="T22" fmla="*/ 10824 w 15471"/>
                <a:gd name="T23" fmla="*/ 8068 h 11467"/>
                <a:gd name="T24" fmla="*/ 8547 w 15471"/>
                <a:gd name="T25" fmla="*/ 6706 h 11467"/>
                <a:gd name="T26" fmla="*/ 9172 w 15471"/>
                <a:gd name="T27" fmla="*/ 8211 h 11467"/>
                <a:gd name="T28" fmla="*/ 6576 w 15471"/>
                <a:gd name="T29" fmla="*/ 11116 h 11467"/>
                <a:gd name="T30" fmla="*/ 6156 w 15471"/>
                <a:gd name="T31" fmla="*/ 9541 h 11467"/>
                <a:gd name="T32" fmla="*/ 6205 w 15471"/>
                <a:gd name="T33" fmla="*/ 9052 h 11467"/>
                <a:gd name="T34" fmla="*/ 4485 w 15471"/>
                <a:gd name="T35" fmla="*/ 9219 h 11467"/>
                <a:gd name="T36" fmla="*/ 3981 w 15471"/>
                <a:gd name="T37" fmla="*/ 10956 h 11467"/>
                <a:gd name="T38" fmla="*/ 2377 w 15471"/>
                <a:gd name="T39" fmla="*/ 9801 h 11467"/>
                <a:gd name="T40" fmla="*/ 1530 w 15471"/>
                <a:gd name="T41" fmla="*/ 7314 h 11467"/>
                <a:gd name="T42" fmla="*/ 1041 w 15471"/>
                <a:gd name="T43" fmla="*/ 5673 h 11467"/>
                <a:gd name="T44" fmla="*/ 412 w 15471"/>
                <a:gd name="T45" fmla="*/ 4456 h 11467"/>
                <a:gd name="T46" fmla="*/ 938 w 15471"/>
                <a:gd name="T47" fmla="*/ 4506 h 11467"/>
                <a:gd name="T48" fmla="*/ 1436 w 15471"/>
                <a:gd name="T49" fmla="*/ 5064 h 11467"/>
                <a:gd name="T50" fmla="*/ 4800 w 15471"/>
                <a:gd name="T51" fmla="*/ 2713 h 11467"/>
                <a:gd name="T52" fmla="*/ 3605 w 15471"/>
                <a:gd name="T53" fmla="*/ 4402 h 11467"/>
                <a:gd name="T54" fmla="*/ 3968 w 15471"/>
                <a:gd name="T55" fmla="*/ 6936 h 11467"/>
                <a:gd name="T56" fmla="*/ 6878 w 15471"/>
                <a:gd name="T57" fmla="*/ 7007 h 11467"/>
                <a:gd name="T58" fmla="*/ 8016 w 15471"/>
                <a:gd name="T59" fmla="*/ 5640 h 11467"/>
                <a:gd name="T60" fmla="*/ 7464 w 15471"/>
                <a:gd name="T61" fmla="*/ 4107 h 11467"/>
                <a:gd name="T62" fmla="*/ 7291 w 15471"/>
                <a:gd name="T63" fmla="*/ 6616 h 11467"/>
                <a:gd name="T64" fmla="*/ 4638 w 15471"/>
                <a:gd name="T65" fmla="*/ 7120 h 11467"/>
                <a:gd name="T66" fmla="*/ 3893 w 15471"/>
                <a:gd name="T67" fmla="*/ 4655 h 11467"/>
                <a:gd name="T68" fmla="*/ 7348 w 15471"/>
                <a:gd name="T69" fmla="*/ 1684 h 11467"/>
                <a:gd name="T70" fmla="*/ 7505 w 15471"/>
                <a:gd name="T71" fmla="*/ 821 h 11467"/>
                <a:gd name="T72" fmla="*/ 14394 w 15471"/>
                <a:gd name="T73" fmla="*/ 1187 h 11467"/>
                <a:gd name="T74" fmla="*/ 13401 w 15471"/>
                <a:gd name="T75" fmla="*/ 1768 h 11467"/>
                <a:gd name="T76" fmla="*/ 9509 w 15471"/>
                <a:gd name="T77" fmla="*/ 2321 h 11467"/>
                <a:gd name="T78" fmla="*/ 9002 w 15471"/>
                <a:gd name="T79" fmla="*/ 2398 h 11467"/>
                <a:gd name="T80" fmla="*/ 9753 w 15471"/>
                <a:gd name="T81" fmla="*/ 3768 h 11467"/>
                <a:gd name="T82" fmla="*/ 9917 w 15471"/>
                <a:gd name="T83" fmla="*/ 4293 h 11467"/>
                <a:gd name="T84" fmla="*/ 10789 w 15471"/>
                <a:gd name="T85" fmla="*/ 3533 h 11467"/>
                <a:gd name="T86" fmla="*/ 10668 w 15471"/>
                <a:gd name="T87" fmla="*/ 3016 h 11467"/>
                <a:gd name="T88" fmla="*/ 9418 w 15471"/>
                <a:gd name="T89" fmla="*/ 3866 h 11467"/>
                <a:gd name="T90" fmla="*/ 6560 w 15471"/>
                <a:gd name="T91" fmla="*/ 1283 h 11467"/>
                <a:gd name="T92" fmla="*/ 4869 w 15471"/>
                <a:gd name="T93" fmla="*/ 2378 h 11467"/>
                <a:gd name="T94" fmla="*/ 1533 w 15471"/>
                <a:gd name="T95" fmla="*/ 4436 h 11467"/>
                <a:gd name="T96" fmla="*/ 865 w 15471"/>
                <a:gd name="T97" fmla="*/ 3460 h 11467"/>
                <a:gd name="T98" fmla="*/ 523 w 15471"/>
                <a:gd name="T99" fmla="*/ 5835 h 11467"/>
                <a:gd name="T100" fmla="*/ 2021 w 15471"/>
                <a:gd name="T101" fmla="*/ 9156 h 11467"/>
                <a:gd name="T102" fmla="*/ 2536 w 15471"/>
                <a:gd name="T103" fmla="*/ 11188 h 11467"/>
                <a:gd name="T104" fmla="*/ 4423 w 15471"/>
                <a:gd name="T105" fmla="*/ 10332 h 11467"/>
                <a:gd name="T106" fmla="*/ 5268 w 15471"/>
                <a:gd name="T107" fmla="*/ 9942 h 11467"/>
                <a:gd name="T108" fmla="*/ 7052 w 15471"/>
                <a:gd name="T109" fmla="*/ 11297 h 11467"/>
                <a:gd name="T110" fmla="*/ 9714 w 15471"/>
                <a:gd name="T111" fmla="*/ 7999 h 11467"/>
                <a:gd name="T112" fmla="*/ 11839 w 15471"/>
                <a:gd name="T113" fmla="*/ 7522 h 11467"/>
                <a:gd name="T114" fmla="*/ 14957 w 15471"/>
                <a:gd name="T115" fmla="*/ 5826 h 11467"/>
                <a:gd name="T116" fmla="*/ 14949 w 15471"/>
                <a:gd name="T117" fmla="*/ 867 h 11467"/>
                <a:gd name="T118" fmla="*/ 13419 w 15471"/>
                <a:gd name="T119" fmla="*/ 1053 h 11467"/>
                <a:gd name="T120" fmla="*/ 12890 w 15471"/>
                <a:gd name="T121" fmla="*/ 3396 h 11467"/>
                <a:gd name="T122" fmla="*/ 12179 w 15471"/>
                <a:gd name="T123" fmla="*/ 1882 h 1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471" h="11467">
                  <a:moveTo>
                    <a:pt x="9231" y="342"/>
                  </a:moveTo>
                  <a:lnTo>
                    <a:pt x="9450" y="342"/>
                  </a:lnTo>
                  <a:lnTo>
                    <a:pt x="9501" y="346"/>
                  </a:lnTo>
                  <a:lnTo>
                    <a:pt x="9553" y="351"/>
                  </a:lnTo>
                  <a:lnTo>
                    <a:pt x="9604" y="357"/>
                  </a:lnTo>
                  <a:lnTo>
                    <a:pt x="9654" y="364"/>
                  </a:lnTo>
                  <a:lnTo>
                    <a:pt x="9703" y="373"/>
                  </a:lnTo>
                  <a:lnTo>
                    <a:pt x="9752" y="383"/>
                  </a:lnTo>
                  <a:lnTo>
                    <a:pt x="9801" y="394"/>
                  </a:lnTo>
                  <a:lnTo>
                    <a:pt x="9848" y="405"/>
                  </a:lnTo>
                  <a:lnTo>
                    <a:pt x="9894" y="419"/>
                  </a:lnTo>
                  <a:lnTo>
                    <a:pt x="9941" y="433"/>
                  </a:lnTo>
                  <a:lnTo>
                    <a:pt x="10031" y="464"/>
                  </a:lnTo>
                  <a:lnTo>
                    <a:pt x="10118" y="499"/>
                  </a:lnTo>
                  <a:lnTo>
                    <a:pt x="10203" y="537"/>
                  </a:lnTo>
                  <a:lnTo>
                    <a:pt x="10285" y="579"/>
                  </a:lnTo>
                  <a:lnTo>
                    <a:pt x="10364" y="623"/>
                  </a:lnTo>
                  <a:lnTo>
                    <a:pt x="10441" y="669"/>
                  </a:lnTo>
                  <a:lnTo>
                    <a:pt x="10514" y="718"/>
                  </a:lnTo>
                  <a:lnTo>
                    <a:pt x="10585" y="768"/>
                  </a:lnTo>
                  <a:lnTo>
                    <a:pt x="10653" y="820"/>
                  </a:lnTo>
                  <a:lnTo>
                    <a:pt x="10719" y="873"/>
                  </a:lnTo>
                  <a:lnTo>
                    <a:pt x="10781" y="927"/>
                  </a:lnTo>
                  <a:lnTo>
                    <a:pt x="10841" y="980"/>
                  </a:lnTo>
                  <a:lnTo>
                    <a:pt x="10899" y="1035"/>
                  </a:lnTo>
                  <a:lnTo>
                    <a:pt x="10954" y="1089"/>
                  </a:lnTo>
                  <a:lnTo>
                    <a:pt x="11005" y="1144"/>
                  </a:lnTo>
                  <a:lnTo>
                    <a:pt x="11054" y="1198"/>
                  </a:lnTo>
                  <a:lnTo>
                    <a:pt x="11100" y="1249"/>
                  </a:lnTo>
                  <a:lnTo>
                    <a:pt x="11144" y="1301"/>
                  </a:lnTo>
                  <a:lnTo>
                    <a:pt x="11185" y="1350"/>
                  </a:lnTo>
                  <a:lnTo>
                    <a:pt x="11223" y="1397"/>
                  </a:lnTo>
                  <a:lnTo>
                    <a:pt x="11258" y="1443"/>
                  </a:lnTo>
                  <a:lnTo>
                    <a:pt x="11291" y="1486"/>
                  </a:lnTo>
                  <a:lnTo>
                    <a:pt x="11321" y="1526"/>
                  </a:lnTo>
                  <a:lnTo>
                    <a:pt x="11348" y="1562"/>
                  </a:lnTo>
                  <a:lnTo>
                    <a:pt x="11373" y="1596"/>
                  </a:lnTo>
                  <a:lnTo>
                    <a:pt x="11393" y="1626"/>
                  </a:lnTo>
                  <a:lnTo>
                    <a:pt x="11404" y="1638"/>
                  </a:lnTo>
                  <a:lnTo>
                    <a:pt x="11413" y="1651"/>
                  </a:lnTo>
                  <a:lnTo>
                    <a:pt x="11381" y="1651"/>
                  </a:lnTo>
                  <a:lnTo>
                    <a:pt x="11351" y="1653"/>
                  </a:lnTo>
                  <a:lnTo>
                    <a:pt x="11319" y="1658"/>
                  </a:lnTo>
                  <a:lnTo>
                    <a:pt x="11286" y="1665"/>
                  </a:lnTo>
                  <a:lnTo>
                    <a:pt x="11253" y="1676"/>
                  </a:lnTo>
                  <a:lnTo>
                    <a:pt x="11219" y="1687"/>
                  </a:lnTo>
                  <a:lnTo>
                    <a:pt x="11185" y="1700"/>
                  </a:lnTo>
                  <a:lnTo>
                    <a:pt x="11152" y="1715"/>
                  </a:lnTo>
                  <a:lnTo>
                    <a:pt x="11121" y="1729"/>
                  </a:lnTo>
                  <a:lnTo>
                    <a:pt x="11091" y="1743"/>
                  </a:lnTo>
                  <a:lnTo>
                    <a:pt x="11064" y="1758"/>
                  </a:lnTo>
                  <a:lnTo>
                    <a:pt x="11039" y="1770"/>
                  </a:lnTo>
                  <a:lnTo>
                    <a:pt x="11018" y="1783"/>
                  </a:lnTo>
                  <a:lnTo>
                    <a:pt x="11008" y="1788"/>
                  </a:lnTo>
                  <a:lnTo>
                    <a:pt x="11001" y="1792"/>
                  </a:lnTo>
                  <a:lnTo>
                    <a:pt x="10994" y="1796"/>
                  </a:lnTo>
                  <a:lnTo>
                    <a:pt x="10988" y="1800"/>
                  </a:lnTo>
                  <a:lnTo>
                    <a:pt x="10983" y="1803"/>
                  </a:lnTo>
                  <a:lnTo>
                    <a:pt x="10979" y="1805"/>
                  </a:lnTo>
                  <a:lnTo>
                    <a:pt x="10977" y="1806"/>
                  </a:lnTo>
                  <a:lnTo>
                    <a:pt x="10976" y="1806"/>
                  </a:lnTo>
                  <a:lnTo>
                    <a:pt x="11257" y="1806"/>
                  </a:lnTo>
                  <a:lnTo>
                    <a:pt x="11303" y="1806"/>
                  </a:lnTo>
                  <a:lnTo>
                    <a:pt x="11345" y="1807"/>
                  </a:lnTo>
                  <a:lnTo>
                    <a:pt x="11385" y="1808"/>
                  </a:lnTo>
                  <a:lnTo>
                    <a:pt x="11424" y="1810"/>
                  </a:lnTo>
                  <a:lnTo>
                    <a:pt x="11462" y="1815"/>
                  </a:lnTo>
                  <a:lnTo>
                    <a:pt x="11498" y="1820"/>
                  </a:lnTo>
                  <a:lnTo>
                    <a:pt x="11534" y="1828"/>
                  </a:lnTo>
                  <a:lnTo>
                    <a:pt x="11569" y="1838"/>
                  </a:lnTo>
                  <a:lnTo>
                    <a:pt x="11603" y="1851"/>
                  </a:lnTo>
                  <a:lnTo>
                    <a:pt x="11637" y="1863"/>
                  </a:lnTo>
                  <a:lnTo>
                    <a:pt x="11671" y="1877"/>
                  </a:lnTo>
                  <a:lnTo>
                    <a:pt x="11704" y="1893"/>
                  </a:lnTo>
                  <a:lnTo>
                    <a:pt x="11737" y="1910"/>
                  </a:lnTo>
                  <a:lnTo>
                    <a:pt x="11771" y="1930"/>
                  </a:lnTo>
                  <a:lnTo>
                    <a:pt x="11804" y="1951"/>
                  </a:lnTo>
                  <a:lnTo>
                    <a:pt x="11837" y="1974"/>
                  </a:lnTo>
                  <a:lnTo>
                    <a:pt x="11871" y="2000"/>
                  </a:lnTo>
                  <a:lnTo>
                    <a:pt x="11905" y="2029"/>
                  </a:lnTo>
                  <a:lnTo>
                    <a:pt x="11941" y="2061"/>
                  </a:lnTo>
                  <a:lnTo>
                    <a:pt x="11977" y="2097"/>
                  </a:lnTo>
                  <a:lnTo>
                    <a:pt x="12013" y="2135"/>
                  </a:lnTo>
                  <a:lnTo>
                    <a:pt x="12051" y="2177"/>
                  </a:lnTo>
                  <a:lnTo>
                    <a:pt x="12070" y="2200"/>
                  </a:lnTo>
                  <a:lnTo>
                    <a:pt x="12089" y="2223"/>
                  </a:lnTo>
                  <a:lnTo>
                    <a:pt x="12110" y="2248"/>
                  </a:lnTo>
                  <a:lnTo>
                    <a:pt x="12129" y="2274"/>
                  </a:lnTo>
                  <a:lnTo>
                    <a:pt x="12157" y="2310"/>
                  </a:lnTo>
                  <a:lnTo>
                    <a:pt x="12182" y="2345"/>
                  </a:lnTo>
                  <a:lnTo>
                    <a:pt x="12204" y="2381"/>
                  </a:lnTo>
                  <a:lnTo>
                    <a:pt x="12221" y="2416"/>
                  </a:lnTo>
                  <a:lnTo>
                    <a:pt x="12237" y="2451"/>
                  </a:lnTo>
                  <a:lnTo>
                    <a:pt x="12247" y="2484"/>
                  </a:lnTo>
                  <a:lnTo>
                    <a:pt x="12254" y="2517"/>
                  </a:lnTo>
                  <a:lnTo>
                    <a:pt x="12258" y="2547"/>
                  </a:lnTo>
                  <a:lnTo>
                    <a:pt x="12258" y="2561"/>
                  </a:lnTo>
                  <a:lnTo>
                    <a:pt x="12257" y="2575"/>
                  </a:lnTo>
                  <a:lnTo>
                    <a:pt x="12255" y="2588"/>
                  </a:lnTo>
                  <a:lnTo>
                    <a:pt x="12253" y="2600"/>
                  </a:lnTo>
                  <a:lnTo>
                    <a:pt x="12249" y="2612"/>
                  </a:lnTo>
                  <a:lnTo>
                    <a:pt x="12244" y="2623"/>
                  </a:lnTo>
                  <a:lnTo>
                    <a:pt x="12238" y="2632"/>
                  </a:lnTo>
                  <a:lnTo>
                    <a:pt x="12231" y="2642"/>
                  </a:lnTo>
                  <a:lnTo>
                    <a:pt x="12222" y="2650"/>
                  </a:lnTo>
                  <a:lnTo>
                    <a:pt x="12212" y="2658"/>
                  </a:lnTo>
                  <a:lnTo>
                    <a:pt x="12202" y="2664"/>
                  </a:lnTo>
                  <a:lnTo>
                    <a:pt x="12189" y="2670"/>
                  </a:lnTo>
                  <a:lnTo>
                    <a:pt x="12177" y="2674"/>
                  </a:lnTo>
                  <a:lnTo>
                    <a:pt x="12162" y="2677"/>
                  </a:lnTo>
                  <a:lnTo>
                    <a:pt x="12147" y="2679"/>
                  </a:lnTo>
                  <a:lnTo>
                    <a:pt x="12129" y="2679"/>
                  </a:lnTo>
                  <a:lnTo>
                    <a:pt x="12035" y="2679"/>
                  </a:lnTo>
                  <a:lnTo>
                    <a:pt x="12008" y="2679"/>
                  </a:lnTo>
                  <a:lnTo>
                    <a:pt x="11980" y="2680"/>
                  </a:lnTo>
                  <a:lnTo>
                    <a:pt x="11954" y="2681"/>
                  </a:lnTo>
                  <a:lnTo>
                    <a:pt x="11930" y="2682"/>
                  </a:lnTo>
                  <a:lnTo>
                    <a:pt x="11906" y="2684"/>
                  </a:lnTo>
                  <a:lnTo>
                    <a:pt x="11885" y="2685"/>
                  </a:lnTo>
                  <a:lnTo>
                    <a:pt x="11863" y="2687"/>
                  </a:lnTo>
                  <a:lnTo>
                    <a:pt x="11843" y="2690"/>
                  </a:lnTo>
                  <a:lnTo>
                    <a:pt x="11806" y="2695"/>
                  </a:lnTo>
                  <a:lnTo>
                    <a:pt x="11772" y="2702"/>
                  </a:lnTo>
                  <a:lnTo>
                    <a:pt x="11741" y="2710"/>
                  </a:lnTo>
                  <a:lnTo>
                    <a:pt x="11712" y="2718"/>
                  </a:lnTo>
                  <a:lnTo>
                    <a:pt x="11686" y="2727"/>
                  </a:lnTo>
                  <a:lnTo>
                    <a:pt x="11660" y="2737"/>
                  </a:lnTo>
                  <a:lnTo>
                    <a:pt x="11611" y="2758"/>
                  </a:lnTo>
                  <a:lnTo>
                    <a:pt x="11586" y="2769"/>
                  </a:lnTo>
                  <a:lnTo>
                    <a:pt x="11561" y="2781"/>
                  </a:lnTo>
                  <a:lnTo>
                    <a:pt x="11535" y="2792"/>
                  </a:lnTo>
                  <a:lnTo>
                    <a:pt x="11506" y="2803"/>
                  </a:lnTo>
                  <a:lnTo>
                    <a:pt x="11519" y="2802"/>
                  </a:lnTo>
                  <a:lnTo>
                    <a:pt x="11535" y="2799"/>
                  </a:lnTo>
                  <a:lnTo>
                    <a:pt x="11552" y="2794"/>
                  </a:lnTo>
                  <a:lnTo>
                    <a:pt x="11572" y="2788"/>
                  </a:lnTo>
                  <a:lnTo>
                    <a:pt x="11594" y="2783"/>
                  </a:lnTo>
                  <a:lnTo>
                    <a:pt x="11615" y="2778"/>
                  </a:lnTo>
                  <a:lnTo>
                    <a:pt x="11639" y="2775"/>
                  </a:lnTo>
                  <a:lnTo>
                    <a:pt x="11662" y="2773"/>
                  </a:lnTo>
                  <a:lnTo>
                    <a:pt x="11709" y="2774"/>
                  </a:lnTo>
                  <a:lnTo>
                    <a:pt x="11733" y="2775"/>
                  </a:lnTo>
                  <a:lnTo>
                    <a:pt x="11757" y="2777"/>
                  </a:lnTo>
                  <a:lnTo>
                    <a:pt x="11781" y="2781"/>
                  </a:lnTo>
                  <a:lnTo>
                    <a:pt x="11803" y="2787"/>
                  </a:lnTo>
                  <a:lnTo>
                    <a:pt x="11826" y="2795"/>
                  </a:lnTo>
                  <a:lnTo>
                    <a:pt x="11849" y="2805"/>
                  </a:lnTo>
                  <a:lnTo>
                    <a:pt x="11870" y="2819"/>
                  </a:lnTo>
                  <a:lnTo>
                    <a:pt x="11890" y="2835"/>
                  </a:lnTo>
                  <a:lnTo>
                    <a:pt x="11910" y="2856"/>
                  </a:lnTo>
                  <a:lnTo>
                    <a:pt x="11920" y="2867"/>
                  </a:lnTo>
                  <a:lnTo>
                    <a:pt x="11928" y="2880"/>
                  </a:lnTo>
                  <a:lnTo>
                    <a:pt x="11937" y="2894"/>
                  </a:lnTo>
                  <a:lnTo>
                    <a:pt x="11946" y="2908"/>
                  </a:lnTo>
                  <a:lnTo>
                    <a:pt x="11954" y="2925"/>
                  </a:lnTo>
                  <a:lnTo>
                    <a:pt x="11961" y="2942"/>
                  </a:lnTo>
                  <a:lnTo>
                    <a:pt x="11968" y="2961"/>
                  </a:lnTo>
                  <a:lnTo>
                    <a:pt x="11976" y="2981"/>
                  </a:lnTo>
                  <a:lnTo>
                    <a:pt x="11982" y="3002"/>
                  </a:lnTo>
                  <a:lnTo>
                    <a:pt x="11988" y="3025"/>
                  </a:lnTo>
                  <a:lnTo>
                    <a:pt x="11989" y="3058"/>
                  </a:lnTo>
                  <a:lnTo>
                    <a:pt x="11988" y="3088"/>
                  </a:lnTo>
                  <a:lnTo>
                    <a:pt x="11987" y="3117"/>
                  </a:lnTo>
                  <a:lnTo>
                    <a:pt x="11986" y="3142"/>
                  </a:lnTo>
                  <a:lnTo>
                    <a:pt x="11983" y="3166"/>
                  </a:lnTo>
                  <a:lnTo>
                    <a:pt x="11980" y="3188"/>
                  </a:lnTo>
                  <a:lnTo>
                    <a:pt x="11976" y="3207"/>
                  </a:lnTo>
                  <a:lnTo>
                    <a:pt x="11970" y="3226"/>
                  </a:lnTo>
                  <a:lnTo>
                    <a:pt x="11963" y="3241"/>
                  </a:lnTo>
                  <a:lnTo>
                    <a:pt x="11956" y="3256"/>
                  </a:lnTo>
                  <a:lnTo>
                    <a:pt x="11947" y="3268"/>
                  </a:lnTo>
                  <a:lnTo>
                    <a:pt x="11936" y="3278"/>
                  </a:lnTo>
                  <a:lnTo>
                    <a:pt x="11925" y="3288"/>
                  </a:lnTo>
                  <a:lnTo>
                    <a:pt x="11912" y="3296"/>
                  </a:lnTo>
                  <a:lnTo>
                    <a:pt x="11897" y="3302"/>
                  </a:lnTo>
                  <a:lnTo>
                    <a:pt x="11881" y="3307"/>
                  </a:lnTo>
                  <a:lnTo>
                    <a:pt x="11905" y="3298"/>
                  </a:lnTo>
                  <a:lnTo>
                    <a:pt x="11928" y="3291"/>
                  </a:lnTo>
                  <a:lnTo>
                    <a:pt x="11952" y="3284"/>
                  </a:lnTo>
                  <a:lnTo>
                    <a:pt x="11965" y="3282"/>
                  </a:lnTo>
                  <a:lnTo>
                    <a:pt x="11979" y="3280"/>
                  </a:lnTo>
                  <a:lnTo>
                    <a:pt x="11994" y="3278"/>
                  </a:lnTo>
                  <a:lnTo>
                    <a:pt x="12011" y="3277"/>
                  </a:lnTo>
                  <a:lnTo>
                    <a:pt x="12029" y="3275"/>
                  </a:lnTo>
                  <a:lnTo>
                    <a:pt x="12050" y="3274"/>
                  </a:lnTo>
                  <a:lnTo>
                    <a:pt x="12074" y="3273"/>
                  </a:lnTo>
                  <a:lnTo>
                    <a:pt x="12100" y="3273"/>
                  </a:lnTo>
                  <a:lnTo>
                    <a:pt x="12128" y="3272"/>
                  </a:lnTo>
                  <a:lnTo>
                    <a:pt x="12160" y="3271"/>
                  </a:lnTo>
                  <a:lnTo>
                    <a:pt x="12184" y="3272"/>
                  </a:lnTo>
                  <a:lnTo>
                    <a:pt x="12208" y="3275"/>
                  </a:lnTo>
                  <a:lnTo>
                    <a:pt x="12232" y="3279"/>
                  </a:lnTo>
                  <a:lnTo>
                    <a:pt x="12255" y="3284"/>
                  </a:lnTo>
                  <a:lnTo>
                    <a:pt x="12279" y="3293"/>
                  </a:lnTo>
                  <a:lnTo>
                    <a:pt x="12302" y="3301"/>
                  </a:lnTo>
                  <a:lnTo>
                    <a:pt x="12325" y="3311"/>
                  </a:lnTo>
                  <a:lnTo>
                    <a:pt x="12346" y="3324"/>
                  </a:lnTo>
                  <a:lnTo>
                    <a:pt x="12367" y="3336"/>
                  </a:lnTo>
                  <a:lnTo>
                    <a:pt x="12386" y="3350"/>
                  </a:lnTo>
                  <a:lnTo>
                    <a:pt x="12404" y="3366"/>
                  </a:lnTo>
                  <a:lnTo>
                    <a:pt x="12422" y="3382"/>
                  </a:lnTo>
                  <a:lnTo>
                    <a:pt x="12437" y="3400"/>
                  </a:lnTo>
                  <a:lnTo>
                    <a:pt x="12450" y="3418"/>
                  </a:lnTo>
                  <a:lnTo>
                    <a:pt x="12463" y="3438"/>
                  </a:lnTo>
                  <a:lnTo>
                    <a:pt x="12472" y="3459"/>
                  </a:lnTo>
                  <a:lnTo>
                    <a:pt x="12481" y="3479"/>
                  </a:lnTo>
                  <a:lnTo>
                    <a:pt x="12490" y="3499"/>
                  </a:lnTo>
                  <a:lnTo>
                    <a:pt x="12498" y="3518"/>
                  </a:lnTo>
                  <a:lnTo>
                    <a:pt x="12505" y="3537"/>
                  </a:lnTo>
                  <a:lnTo>
                    <a:pt x="12511" y="3555"/>
                  </a:lnTo>
                  <a:lnTo>
                    <a:pt x="12516" y="3574"/>
                  </a:lnTo>
                  <a:lnTo>
                    <a:pt x="12518" y="3592"/>
                  </a:lnTo>
                  <a:lnTo>
                    <a:pt x="12518" y="3612"/>
                  </a:lnTo>
                  <a:lnTo>
                    <a:pt x="12514" y="3633"/>
                  </a:lnTo>
                  <a:lnTo>
                    <a:pt x="12508" y="3654"/>
                  </a:lnTo>
                  <a:lnTo>
                    <a:pt x="12499" y="3677"/>
                  </a:lnTo>
                  <a:lnTo>
                    <a:pt x="12493" y="3688"/>
                  </a:lnTo>
                  <a:lnTo>
                    <a:pt x="12486" y="3701"/>
                  </a:lnTo>
                  <a:lnTo>
                    <a:pt x="12477" y="3714"/>
                  </a:lnTo>
                  <a:lnTo>
                    <a:pt x="12468" y="3727"/>
                  </a:lnTo>
                  <a:lnTo>
                    <a:pt x="12458" y="3742"/>
                  </a:lnTo>
                  <a:lnTo>
                    <a:pt x="12445" y="3756"/>
                  </a:lnTo>
                  <a:lnTo>
                    <a:pt x="12433" y="3771"/>
                  </a:lnTo>
                  <a:lnTo>
                    <a:pt x="12418" y="3787"/>
                  </a:lnTo>
                  <a:lnTo>
                    <a:pt x="12403" y="3804"/>
                  </a:lnTo>
                  <a:lnTo>
                    <a:pt x="12386" y="3820"/>
                  </a:lnTo>
                  <a:lnTo>
                    <a:pt x="12404" y="3804"/>
                  </a:lnTo>
                  <a:lnTo>
                    <a:pt x="12423" y="3788"/>
                  </a:lnTo>
                  <a:lnTo>
                    <a:pt x="12441" y="3774"/>
                  </a:lnTo>
                  <a:lnTo>
                    <a:pt x="12461" y="3760"/>
                  </a:lnTo>
                  <a:lnTo>
                    <a:pt x="12481" y="3748"/>
                  </a:lnTo>
                  <a:lnTo>
                    <a:pt x="12501" y="3737"/>
                  </a:lnTo>
                  <a:lnTo>
                    <a:pt x="12523" y="3726"/>
                  </a:lnTo>
                  <a:lnTo>
                    <a:pt x="12543" y="3717"/>
                  </a:lnTo>
                  <a:lnTo>
                    <a:pt x="12587" y="3702"/>
                  </a:lnTo>
                  <a:lnTo>
                    <a:pt x="12631" y="3690"/>
                  </a:lnTo>
                  <a:lnTo>
                    <a:pt x="12677" y="3682"/>
                  </a:lnTo>
                  <a:lnTo>
                    <a:pt x="12722" y="3677"/>
                  </a:lnTo>
                  <a:lnTo>
                    <a:pt x="12739" y="3676"/>
                  </a:lnTo>
                  <a:lnTo>
                    <a:pt x="12755" y="3676"/>
                  </a:lnTo>
                  <a:lnTo>
                    <a:pt x="12773" y="3677"/>
                  </a:lnTo>
                  <a:lnTo>
                    <a:pt x="12789" y="3679"/>
                  </a:lnTo>
                  <a:lnTo>
                    <a:pt x="12806" y="3683"/>
                  </a:lnTo>
                  <a:lnTo>
                    <a:pt x="12821" y="3689"/>
                  </a:lnTo>
                  <a:lnTo>
                    <a:pt x="12835" y="3697"/>
                  </a:lnTo>
                  <a:lnTo>
                    <a:pt x="12846" y="3708"/>
                  </a:lnTo>
                  <a:lnTo>
                    <a:pt x="12861" y="3724"/>
                  </a:lnTo>
                  <a:lnTo>
                    <a:pt x="12875" y="3740"/>
                  </a:lnTo>
                  <a:lnTo>
                    <a:pt x="12887" y="3755"/>
                  </a:lnTo>
                  <a:lnTo>
                    <a:pt x="12899" y="3770"/>
                  </a:lnTo>
                  <a:lnTo>
                    <a:pt x="12908" y="3784"/>
                  </a:lnTo>
                  <a:lnTo>
                    <a:pt x="12916" y="3799"/>
                  </a:lnTo>
                  <a:lnTo>
                    <a:pt x="12922" y="3816"/>
                  </a:lnTo>
                  <a:lnTo>
                    <a:pt x="12927" y="3834"/>
                  </a:lnTo>
                  <a:lnTo>
                    <a:pt x="12931" y="3854"/>
                  </a:lnTo>
                  <a:lnTo>
                    <a:pt x="12932" y="3876"/>
                  </a:lnTo>
                  <a:lnTo>
                    <a:pt x="12931" y="3900"/>
                  </a:lnTo>
                  <a:lnTo>
                    <a:pt x="12928" y="3928"/>
                  </a:lnTo>
                  <a:lnTo>
                    <a:pt x="12924" y="3959"/>
                  </a:lnTo>
                  <a:lnTo>
                    <a:pt x="12921" y="3977"/>
                  </a:lnTo>
                  <a:lnTo>
                    <a:pt x="12917" y="3995"/>
                  </a:lnTo>
                  <a:lnTo>
                    <a:pt x="12913" y="4014"/>
                  </a:lnTo>
                  <a:lnTo>
                    <a:pt x="12909" y="4034"/>
                  </a:lnTo>
                  <a:lnTo>
                    <a:pt x="12904" y="4056"/>
                  </a:lnTo>
                  <a:lnTo>
                    <a:pt x="12899" y="4079"/>
                  </a:lnTo>
                  <a:lnTo>
                    <a:pt x="12892" y="4108"/>
                  </a:lnTo>
                  <a:lnTo>
                    <a:pt x="12885" y="4139"/>
                  </a:lnTo>
                  <a:lnTo>
                    <a:pt x="12870" y="4203"/>
                  </a:lnTo>
                  <a:lnTo>
                    <a:pt x="12853" y="4269"/>
                  </a:lnTo>
                  <a:lnTo>
                    <a:pt x="12835" y="4337"/>
                  </a:lnTo>
                  <a:lnTo>
                    <a:pt x="12815" y="4405"/>
                  </a:lnTo>
                  <a:lnTo>
                    <a:pt x="12795" y="4473"/>
                  </a:lnTo>
                  <a:lnTo>
                    <a:pt x="12775" y="4539"/>
                  </a:lnTo>
                  <a:lnTo>
                    <a:pt x="12755" y="4602"/>
                  </a:lnTo>
                  <a:lnTo>
                    <a:pt x="12746" y="4633"/>
                  </a:lnTo>
                  <a:lnTo>
                    <a:pt x="12736" y="4662"/>
                  </a:lnTo>
                  <a:lnTo>
                    <a:pt x="12727" y="4690"/>
                  </a:lnTo>
                  <a:lnTo>
                    <a:pt x="12719" y="4717"/>
                  </a:lnTo>
                  <a:lnTo>
                    <a:pt x="12710" y="4742"/>
                  </a:lnTo>
                  <a:lnTo>
                    <a:pt x="12702" y="4766"/>
                  </a:lnTo>
                  <a:lnTo>
                    <a:pt x="12695" y="4788"/>
                  </a:lnTo>
                  <a:lnTo>
                    <a:pt x="12688" y="4809"/>
                  </a:lnTo>
                  <a:lnTo>
                    <a:pt x="12682" y="4827"/>
                  </a:lnTo>
                  <a:lnTo>
                    <a:pt x="12676" y="4844"/>
                  </a:lnTo>
                  <a:lnTo>
                    <a:pt x="12671" y="4858"/>
                  </a:lnTo>
                  <a:lnTo>
                    <a:pt x="12667" y="4870"/>
                  </a:lnTo>
                  <a:lnTo>
                    <a:pt x="12664" y="4879"/>
                  </a:lnTo>
                  <a:lnTo>
                    <a:pt x="12661" y="4886"/>
                  </a:lnTo>
                  <a:lnTo>
                    <a:pt x="12660" y="4890"/>
                  </a:lnTo>
                  <a:lnTo>
                    <a:pt x="12659" y="4892"/>
                  </a:lnTo>
                  <a:lnTo>
                    <a:pt x="12661" y="4890"/>
                  </a:lnTo>
                  <a:lnTo>
                    <a:pt x="12664" y="4886"/>
                  </a:lnTo>
                  <a:lnTo>
                    <a:pt x="12670" y="4878"/>
                  </a:lnTo>
                  <a:lnTo>
                    <a:pt x="12679" y="4867"/>
                  </a:lnTo>
                  <a:lnTo>
                    <a:pt x="12689" y="4852"/>
                  </a:lnTo>
                  <a:lnTo>
                    <a:pt x="12701" y="4836"/>
                  </a:lnTo>
                  <a:lnTo>
                    <a:pt x="12716" y="4815"/>
                  </a:lnTo>
                  <a:lnTo>
                    <a:pt x="12731" y="4791"/>
                  </a:lnTo>
                  <a:lnTo>
                    <a:pt x="12749" y="4765"/>
                  </a:lnTo>
                  <a:lnTo>
                    <a:pt x="12767" y="4735"/>
                  </a:lnTo>
                  <a:lnTo>
                    <a:pt x="12786" y="4702"/>
                  </a:lnTo>
                  <a:lnTo>
                    <a:pt x="12807" y="4666"/>
                  </a:lnTo>
                  <a:lnTo>
                    <a:pt x="12828" y="4627"/>
                  </a:lnTo>
                  <a:lnTo>
                    <a:pt x="12850" y="4584"/>
                  </a:lnTo>
                  <a:lnTo>
                    <a:pt x="12873" y="4538"/>
                  </a:lnTo>
                  <a:lnTo>
                    <a:pt x="12895" y="4490"/>
                  </a:lnTo>
                  <a:lnTo>
                    <a:pt x="12918" y="4438"/>
                  </a:lnTo>
                  <a:lnTo>
                    <a:pt x="12941" y="4384"/>
                  </a:lnTo>
                  <a:lnTo>
                    <a:pt x="12964" y="4326"/>
                  </a:lnTo>
                  <a:lnTo>
                    <a:pt x="12986" y="4264"/>
                  </a:lnTo>
                  <a:lnTo>
                    <a:pt x="13008" y="4200"/>
                  </a:lnTo>
                  <a:lnTo>
                    <a:pt x="13030" y="4133"/>
                  </a:lnTo>
                  <a:lnTo>
                    <a:pt x="13050" y="4063"/>
                  </a:lnTo>
                  <a:lnTo>
                    <a:pt x="13070" y="3990"/>
                  </a:lnTo>
                  <a:lnTo>
                    <a:pt x="13088" y="3914"/>
                  </a:lnTo>
                  <a:lnTo>
                    <a:pt x="13106" y="3833"/>
                  </a:lnTo>
                  <a:lnTo>
                    <a:pt x="13123" y="3751"/>
                  </a:lnTo>
                  <a:lnTo>
                    <a:pt x="13137" y="3666"/>
                  </a:lnTo>
                  <a:lnTo>
                    <a:pt x="13150" y="3577"/>
                  </a:lnTo>
                  <a:lnTo>
                    <a:pt x="13161" y="3485"/>
                  </a:lnTo>
                  <a:lnTo>
                    <a:pt x="13170" y="3391"/>
                  </a:lnTo>
                  <a:lnTo>
                    <a:pt x="13177" y="3293"/>
                  </a:lnTo>
                  <a:lnTo>
                    <a:pt x="13179" y="3239"/>
                  </a:lnTo>
                  <a:lnTo>
                    <a:pt x="13181" y="3188"/>
                  </a:lnTo>
                  <a:lnTo>
                    <a:pt x="13183" y="3136"/>
                  </a:lnTo>
                  <a:lnTo>
                    <a:pt x="13184" y="3087"/>
                  </a:lnTo>
                  <a:lnTo>
                    <a:pt x="13186" y="3037"/>
                  </a:lnTo>
                  <a:lnTo>
                    <a:pt x="13186" y="2990"/>
                  </a:lnTo>
                  <a:lnTo>
                    <a:pt x="13186" y="2944"/>
                  </a:lnTo>
                  <a:lnTo>
                    <a:pt x="13186" y="2898"/>
                  </a:lnTo>
                  <a:lnTo>
                    <a:pt x="13184" y="2854"/>
                  </a:lnTo>
                  <a:lnTo>
                    <a:pt x="13182" y="2811"/>
                  </a:lnTo>
                  <a:lnTo>
                    <a:pt x="13181" y="2768"/>
                  </a:lnTo>
                  <a:lnTo>
                    <a:pt x="13179" y="2727"/>
                  </a:lnTo>
                  <a:lnTo>
                    <a:pt x="13177" y="2687"/>
                  </a:lnTo>
                  <a:lnTo>
                    <a:pt x="13174" y="2648"/>
                  </a:lnTo>
                  <a:lnTo>
                    <a:pt x="13169" y="2573"/>
                  </a:lnTo>
                  <a:lnTo>
                    <a:pt x="13162" y="2502"/>
                  </a:lnTo>
                  <a:lnTo>
                    <a:pt x="13155" y="2435"/>
                  </a:lnTo>
                  <a:lnTo>
                    <a:pt x="13147" y="2371"/>
                  </a:lnTo>
                  <a:lnTo>
                    <a:pt x="13139" y="2310"/>
                  </a:lnTo>
                  <a:lnTo>
                    <a:pt x="13130" y="2253"/>
                  </a:lnTo>
                  <a:lnTo>
                    <a:pt x="13121" y="2200"/>
                  </a:lnTo>
                  <a:lnTo>
                    <a:pt x="13112" y="2149"/>
                  </a:lnTo>
                  <a:lnTo>
                    <a:pt x="13104" y="2102"/>
                  </a:lnTo>
                  <a:lnTo>
                    <a:pt x="13096" y="2058"/>
                  </a:lnTo>
                  <a:lnTo>
                    <a:pt x="13088" y="2015"/>
                  </a:lnTo>
                  <a:lnTo>
                    <a:pt x="13081" y="1977"/>
                  </a:lnTo>
                  <a:lnTo>
                    <a:pt x="13075" y="1940"/>
                  </a:lnTo>
                  <a:lnTo>
                    <a:pt x="13070" y="1906"/>
                  </a:lnTo>
                  <a:lnTo>
                    <a:pt x="13067" y="1875"/>
                  </a:lnTo>
                  <a:lnTo>
                    <a:pt x="13064" y="1845"/>
                  </a:lnTo>
                  <a:lnTo>
                    <a:pt x="13063" y="1818"/>
                  </a:lnTo>
                  <a:lnTo>
                    <a:pt x="13063" y="1793"/>
                  </a:lnTo>
                  <a:lnTo>
                    <a:pt x="13065" y="1769"/>
                  </a:lnTo>
                  <a:lnTo>
                    <a:pt x="13069" y="1748"/>
                  </a:lnTo>
                  <a:lnTo>
                    <a:pt x="13075" y="1727"/>
                  </a:lnTo>
                  <a:lnTo>
                    <a:pt x="13084" y="1708"/>
                  </a:lnTo>
                  <a:lnTo>
                    <a:pt x="13095" y="1691"/>
                  </a:lnTo>
                  <a:lnTo>
                    <a:pt x="13108" y="1674"/>
                  </a:lnTo>
                  <a:lnTo>
                    <a:pt x="13125" y="1659"/>
                  </a:lnTo>
                  <a:lnTo>
                    <a:pt x="13140" y="1643"/>
                  </a:lnTo>
                  <a:lnTo>
                    <a:pt x="13157" y="1627"/>
                  </a:lnTo>
                  <a:lnTo>
                    <a:pt x="13174" y="1613"/>
                  </a:lnTo>
                  <a:lnTo>
                    <a:pt x="13193" y="1599"/>
                  </a:lnTo>
                  <a:lnTo>
                    <a:pt x="13212" y="1587"/>
                  </a:lnTo>
                  <a:lnTo>
                    <a:pt x="13233" y="1576"/>
                  </a:lnTo>
                  <a:lnTo>
                    <a:pt x="13277" y="1556"/>
                  </a:lnTo>
                  <a:lnTo>
                    <a:pt x="13326" y="1539"/>
                  </a:lnTo>
                  <a:lnTo>
                    <a:pt x="13376" y="1522"/>
                  </a:lnTo>
                  <a:lnTo>
                    <a:pt x="13429" y="1507"/>
                  </a:lnTo>
                  <a:lnTo>
                    <a:pt x="13484" y="1491"/>
                  </a:lnTo>
                  <a:lnTo>
                    <a:pt x="13541" y="1476"/>
                  </a:lnTo>
                  <a:lnTo>
                    <a:pt x="13597" y="1458"/>
                  </a:lnTo>
                  <a:lnTo>
                    <a:pt x="13655" y="1439"/>
                  </a:lnTo>
                  <a:lnTo>
                    <a:pt x="13714" y="1416"/>
                  </a:lnTo>
                  <a:lnTo>
                    <a:pt x="13742" y="1403"/>
                  </a:lnTo>
                  <a:lnTo>
                    <a:pt x="13771" y="1389"/>
                  </a:lnTo>
                  <a:lnTo>
                    <a:pt x="13800" y="1374"/>
                  </a:lnTo>
                  <a:lnTo>
                    <a:pt x="13828" y="1357"/>
                  </a:lnTo>
                  <a:lnTo>
                    <a:pt x="13855" y="1340"/>
                  </a:lnTo>
                  <a:lnTo>
                    <a:pt x="13883" y="1320"/>
                  </a:lnTo>
                  <a:lnTo>
                    <a:pt x="13910" y="1300"/>
                  </a:lnTo>
                  <a:lnTo>
                    <a:pt x="13937" y="1277"/>
                  </a:lnTo>
                  <a:lnTo>
                    <a:pt x="13957" y="1262"/>
                  </a:lnTo>
                  <a:lnTo>
                    <a:pt x="13976" y="1246"/>
                  </a:lnTo>
                  <a:lnTo>
                    <a:pt x="14012" y="1211"/>
                  </a:lnTo>
                  <a:lnTo>
                    <a:pt x="14045" y="1173"/>
                  </a:lnTo>
                  <a:lnTo>
                    <a:pt x="14076" y="1134"/>
                  </a:lnTo>
                  <a:lnTo>
                    <a:pt x="14105" y="1093"/>
                  </a:lnTo>
                  <a:lnTo>
                    <a:pt x="14133" y="1050"/>
                  </a:lnTo>
                  <a:lnTo>
                    <a:pt x="14160" y="1009"/>
                  </a:lnTo>
                  <a:lnTo>
                    <a:pt x="14187" y="969"/>
                  </a:lnTo>
                  <a:lnTo>
                    <a:pt x="14213" y="931"/>
                  </a:lnTo>
                  <a:lnTo>
                    <a:pt x="14240" y="895"/>
                  </a:lnTo>
                  <a:lnTo>
                    <a:pt x="14253" y="878"/>
                  </a:lnTo>
                  <a:lnTo>
                    <a:pt x="14267" y="863"/>
                  </a:lnTo>
                  <a:lnTo>
                    <a:pt x="14282" y="847"/>
                  </a:lnTo>
                  <a:lnTo>
                    <a:pt x="14296" y="834"/>
                  </a:lnTo>
                  <a:lnTo>
                    <a:pt x="14312" y="822"/>
                  </a:lnTo>
                  <a:lnTo>
                    <a:pt x="14327" y="811"/>
                  </a:lnTo>
                  <a:lnTo>
                    <a:pt x="14344" y="801"/>
                  </a:lnTo>
                  <a:lnTo>
                    <a:pt x="14360" y="793"/>
                  </a:lnTo>
                  <a:lnTo>
                    <a:pt x="14379" y="787"/>
                  </a:lnTo>
                  <a:lnTo>
                    <a:pt x="14396" y="782"/>
                  </a:lnTo>
                  <a:lnTo>
                    <a:pt x="14416" y="779"/>
                  </a:lnTo>
                  <a:lnTo>
                    <a:pt x="14436" y="778"/>
                  </a:lnTo>
                  <a:lnTo>
                    <a:pt x="14451" y="779"/>
                  </a:lnTo>
                  <a:lnTo>
                    <a:pt x="14470" y="785"/>
                  </a:lnTo>
                  <a:lnTo>
                    <a:pt x="14489" y="793"/>
                  </a:lnTo>
                  <a:lnTo>
                    <a:pt x="14510" y="805"/>
                  </a:lnTo>
                  <a:lnTo>
                    <a:pt x="14534" y="821"/>
                  </a:lnTo>
                  <a:lnTo>
                    <a:pt x="14557" y="840"/>
                  </a:lnTo>
                  <a:lnTo>
                    <a:pt x="14571" y="851"/>
                  </a:lnTo>
                  <a:lnTo>
                    <a:pt x="14583" y="864"/>
                  </a:lnTo>
                  <a:lnTo>
                    <a:pt x="14597" y="877"/>
                  </a:lnTo>
                  <a:lnTo>
                    <a:pt x="14610" y="892"/>
                  </a:lnTo>
                  <a:lnTo>
                    <a:pt x="14625" y="907"/>
                  </a:lnTo>
                  <a:lnTo>
                    <a:pt x="14638" y="924"/>
                  </a:lnTo>
                  <a:lnTo>
                    <a:pt x="14652" y="942"/>
                  </a:lnTo>
                  <a:lnTo>
                    <a:pt x="14667" y="961"/>
                  </a:lnTo>
                  <a:lnTo>
                    <a:pt x="14681" y="981"/>
                  </a:lnTo>
                  <a:lnTo>
                    <a:pt x="14696" y="1003"/>
                  </a:lnTo>
                  <a:lnTo>
                    <a:pt x="14711" y="1026"/>
                  </a:lnTo>
                  <a:lnTo>
                    <a:pt x="14727" y="1049"/>
                  </a:lnTo>
                  <a:lnTo>
                    <a:pt x="14741" y="1075"/>
                  </a:lnTo>
                  <a:lnTo>
                    <a:pt x="14757" y="1101"/>
                  </a:lnTo>
                  <a:lnTo>
                    <a:pt x="14772" y="1129"/>
                  </a:lnTo>
                  <a:lnTo>
                    <a:pt x="14788" y="1158"/>
                  </a:lnTo>
                  <a:lnTo>
                    <a:pt x="14803" y="1188"/>
                  </a:lnTo>
                  <a:lnTo>
                    <a:pt x="14818" y="1220"/>
                  </a:lnTo>
                  <a:lnTo>
                    <a:pt x="14833" y="1254"/>
                  </a:lnTo>
                  <a:lnTo>
                    <a:pt x="14849" y="1288"/>
                  </a:lnTo>
                  <a:lnTo>
                    <a:pt x="14864" y="1324"/>
                  </a:lnTo>
                  <a:lnTo>
                    <a:pt x="14880" y="1362"/>
                  </a:lnTo>
                  <a:lnTo>
                    <a:pt x="14894" y="1402"/>
                  </a:lnTo>
                  <a:lnTo>
                    <a:pt x="14909" y="1442"/>
                  </a:lnTo>
                  <a:lnTo>
                    <a:pt x="14925" y="1484"/>
                  </a:lnTo>
                  <a:lnTo>
                    <a:pt x="14939" y="1527"/>
                  </a:lnTo>
                  <a:lnTo>
                    <a:pt x="14954" y="1573"/>
                  </a:lnTo>
                  <a:lnTo>
                    <a:pt x="14968" y="1620"/>
                  </a:lnTo>
                  <a:lnTo>
                    <a:pt x="14983" y="1668"/>
                  </a:lnTo>
                  <a:lnTo>
                    <a:pt x="14997" y="1718"/>
                  </a:lnTo>
                  <a:lnTo>
                    <a:pt x="15011" y="1770"/>
                  </a:lnTo>
                  <a:lnTo>
                    <a:pt x="15024" y="1823"/>
                  </a:lnTo>
                  <a:lnTo>
                    <a:pt x="15037" y="1878"/>
                  </a:lnTo>
                  <a:lnTo>
                    <a:pt x="15051" y="1935"/>
                  </a:lnTo>
                  <a:lnTo>
                    <a:pt x="15063" y="1994"/>
                  </a:lnTo>
                  <a:lnTo>
                    <a:pt x="15076" y="2054"/>
                  </a:lnTo>
                  <a:lnTo>
                    <a:pt x="15088" y="2115"/>
                  </a:lnTo>
                  <a:lnTo>
                    <a:pt x="15099" y="2179"/>
                  </a:lnTo>
                  <a:lnTo>
                    <a:pt x="15111" y="2245"/>
                  </a:lnTo>
                  <a:lnTo>
                    <a:pt x="15121" y="2312"/>
                  </a:lnTo>
                  <a:lnTo>
                    <a:pt x="15132" y="2381"/>
                  </a:lnTo>
                  <a:lnTo>
                    <a:pt x="15142" y="2452"/>
                  </a:lnTo>
                  <a:lnTo>
                    <a:pt x="15152" y="2525"/>
                  </a:lnTo>
                  <a:lnTo>
                    <a:pt x="15161" y="2600"/>
                  </a:lnTo>
                  <a:lnTo>
                    <a:pt x="15170" y="2678"/>
                  </a:lnTo>
                  <a:lnTo>
                    <a:pt x="15178" y="2756"/>
                  </a:lnTo>
                  <a:lnTo>
                    <a:pt x="15185" y="2837"/>
                  </a:lnTo>
                  <a:lnTo>
                    <a:pt x="15192" y="2920"/>
                  </a:lnTo>
                  <a:lnTo>
                    <a:pt x="15199" y="3004"/>
                  </a:lnTo>
                  <a:lnTo>
                    <a:pt x="15205" y="3092"/>
                  </a:lnTo>
                  <a:lnTo>
                    <a:pt x="15210" y="3180"/>
                  </a:lnTo>
                  <a:lnTo>
                    <a:pt x="15215" y="3271"/>
                  </a:lnTo>
                  <a:lnTo>
                    <a:pt x="15218" y="3383"/>
                  </a:lnTo>
                  <a:lnTo>
                    <a:pt x="15219" y="3494"/>
                  </a:lnTo>
                  <a:lnTo>
                    <a:pt x="15219" y="3602"/>
                  </a:lnTo>
                  <a:lnTo>
                    <a:pt x="15217" y="3709"/>
                  </a:lnTo>
                  <a:lnTo>
                    <a:pt x="15212" y="3814"/>
                  </a:lnTo>
                  <a:lnTo>
                    <a:pt x="15206" y="3917"/>
                  </a:lnTo>
                  <a:lnTo>
                    <a:pt x="15199" y="4019"/>
                  </a:lnTo>
                  <a:lnTo>
                    <a:pt x="15188" y="4120"/>
                  </a:lnTo>
                  <a:lnTo>
                    <a:pt x="15177" y="4219"/>
                  </a:lnTo>
                  <a:lnTo>
                    <a:pt x="15164" y="4316"/>
                  </a:lnTo>
                  <a:lnTo>
                    <a:pt x="15149" y="4411"/>
                  </a:lnTo>
                  <a:lnTo>
                    <a:pt x="15133" y="4505"/>
                  </a:lnTo>
                  <a:lnTo>
                    <a:pt x="15115" y="4597"/>
                  </a:lnTo>
                  <a:lnTo>
                    <a:pt x="15095" y="4687"/>
                  </a:lnTo>
                  <a:lnTo>
                    <a:pt x="15075" y="4776"/>
                  </a:lnTo>
                  <a:lnTo>
                    <a:pt x="15052" y="4864"/>
                  </a:lnTo>
                  <a:lnTo>
                    <a:pt x="15028" y="4949"/>
                  </a:lnTo>
                  <a:lnTo>
                    <a:pt x="15003" y="5033"/>
                  </a:lnTo>
                  <a:lnTo>
                    <a:pt x="14977" y="5115"/>
                  </a:lnTo>
                  <a:lnTo>
                    <a:pt x="14949" y="5196"/>
                  </a:lnTo>
                  <a:lnTo>
                    <a:pt x="14919" y="5274"/>
                  </a:lnTo>
                  <a:lnTo>
                    <a:pt x="14889" y="5352"/>
                  </a:lnTo>
                  <a:lnTo>
                    <a:pt x="14857" y="5427"/>
                  </a:lnTo>
                  <a:lnTo>
                    <a:pt x="14824" y="5501"/>
                  </a:lnTo>
                  <a:lnTo>
                    <a:pt x="14790" y="5573"/>
                  </a:lnTo>
                  <a:lnTo>
                    <a:pt x="14755" y="5643"/>
                  </a:lnTo>
                  <a:lnTo>
                    <a:pt x="14718" y="5712"/>
                  </a:lnTo>
                  <a:lnTo>
                    <a:pt x="14680" y="5779"/>
                  </a:lnTo>
                  <a:lnTo>
                    <a:pt x="14642" y="5844"/>
                  </a:lnTo>
                  <a:lnTo>
                    <a:pt x="14603" y="5908"/>
                  </a:lnTo>
                  <a:lnTo>
                    <a:pt x="14563" y="5970"/>
                  </a:lnTo>
                  <a:lnTo>
                    <a:pt x="14521" y="6030"/>
                  </a:lnTo>
                  <a:lnTo>
                    <a:pt x="14479" y="6087"/>
                  </a:lnTo>
                  <a:lnTo>
                    <a:pt x="14437" y="6144"/>
                  </a:lnTo>
                  <a:lnTo>
                    <a:pt x="14393" y="6199"/>
                  </a:lnTo>
                  <a:lnTo>
                    <a:pt x="14349" y="6252"/>
                  </a:lnTo>
                  <a:lnTo>
                    <a:pt x="14304" y="6304"/>
                  </a:lnTo>
                  <a:lnTo>
                    <a:pt x="14257" y="6353"/>
                  </a:lnTo>
                  <a:lnTo>
                    <a:pt x="14211" y="6400"/>
                  </a:lnTo>
                  <a:lnTo>
                    <a:pt x="14164" y="6447"/>
                  </a:lnTo>
                  <a:lnTo>
                    <a:pt x="14116" y="6491"/>
                  </a:lnTo>
                  <a:lnTo>
                    <a:pt x="14068" y="6533"/>
                  </a:lnTo>
                  <a:lnTo>
                    <a:pt x="14019" y="6574"/>
                  </a:lnTo>
                  <a:lnTo>
                    <a:pt x="13970" y="6614"/>
                  </a:lnTo>
                  <a:lnTo>
                    <a:pt x="13921" y="6651"/>
                  </a:lnTo>
                  <a:lnTo>
                    <a:pt x="13870" y="6686"/>
                  </a:lnTo>
                  <a:lnTo>
                    <a:pt x="13819" y="6720"/>
                  </a:lnTo>
                  <a:lnTo>
                    <a:pt x="13769" y="6751"/>
                  </a:lnTo>
                  <a:lnTo>
                    <a:pt x="13718" y="6781"/>
                  </a:lnTo>
                  <a:lnTo>
                    <a:pt x="13667" y="6809"/>
                  </a:lnTo>
                  <a:lnTo>
                    <a:pt x="13615" y="6835"/>
                  </a:lnTo>
                  <a:lnTo>
                    <a:pt x="13563" y="6860"/>
                  </a:lnTo>
                  <a:lnTo>
                    <a:pt x="13511" y="6882"/>
                  </a:lnTo>
                  <a:lnTo>
                    <a:pt x="13459" y="6904"/>
                  </a:lnTo>
                  <a:lnTo>
                    <a:pt x="13407" y="6923"/>
                  </a:lnTo>
                  <a:lnTo>
                    <a:pt x="13355" y="6940"/>
                  </a:lnTo>
                  <a:lnTo>
                    <a:pt x="13302" y="6956"/>
                  </a:lnTo>
                  <a:lnTo>
                    <a:pt x="13251" y="6969"/>
                  </a:lnTo>
                  <a:lnTo>
                    <a:pt x="13198" y="6980"/>
                  </a:lnTo>
                  <a:lnTo>
                    <a:pt x="13146" y="6991"/>
                  </a:lnTo>
                  <a:lnTo>
                    <a:pt x="13095" y="6998"/>
                  </a:lnTo>
                  <a:lnTo>
                    <a:pt x="13043" y="7004"/>
                  </a:lnTo>
                  <a:lnTo>
                    <a:pt x="12991" y="7008"/>
                  </a:lnTo>
                  <a:lnTo>
                    <a:pt x="12940" y="7011"/>
                  </a:lnTo>
                  <a:lnTo>
                    <a:pt x="12846" y="7011"/>
                  </a:lnTo>
                  <a:lnTo>
                    <a:pt x="12763" y="7010"/>
                  </a:lnTo>
                  <a:lnTo>
                    <a:pt x="12683" y="7007"/>
                  </a:lnTo>
                  <a:lnTo>
                    <a:pt x="12602" y="7003"/>
                  </a:lnTo>
                  <a:lnTo>
                    <a:pt x="12524" y="6997"/>
                  </a:lnTo>
                  <a:lnTo>
                    <a:pt x="12446" y="6990"/>
                  </a:lnTo>
                  <a:lnTo>
                    <a:pt x="12370" y="6980"/>
                  </a:lnTo>
                  <a:lnTo>
                    <a:pt x="12296" y="6970"/>
                  </a:lnTo>
                  <a:lnTo>
                    <a:pt x="12222" y="6958"/>
                  </a:lnTo>
                  <a:lnTo>
                    <a:pt x="12150" y="6944"/>
                  </a:lnTo>
                  <a:lnTo>
                    <a:pt x="12080" y="6929"/>
                  </a:lnTo>
                  <a:lnTo>
                    <a:pt x="12011" y="6913"/>
                  </a:lnTo>
                  <a:lnTo>
                    <a:pt x="11943" y="6896"/>
                  </a:lnTo>
                  <a:lnTo>
                    <a:pt x="11875" y="6877"/>
                  </a:lnTo>
                  <a:lnTo>
                    <a:pt x="11810" y="6858"/>
                  </a:lnTo>
                  <a:lnTo>
                    <a:pt x="11745" y="6838"/>
                  </a:lnTo>
                  <a:lnTo>
                    <a:pt x="11683" y="6816"/>
                  </a:lnTo>
                  <a:lnTo>
                    <a:pt x="11622" y="6794"/>
                  </a:lnTo>
                  <a:lnTo>
                    <a:pt x="11562" y="6770"/>
                  </a:lnTo>
                  <a:lnTo>
                    <a:pt x="11503" y="6746"/>
                  </a:lnTo>
                  <a:lnTo>
                    <a:pt x="11445" y="6722"/>
                  </a:lnTo>
                  <a:lnTo>
                    <a:pt x="11388" y="6696"/>
                  </a:lnTo>
                  <a:lnTo>
                    <a:pt x="11334" y="6670"/>
                  </a:lnTo>
                  <a:lnTo>
                    <a:pt x="11280" y="6643"/>
                  </a:lnTo>
                  <a:lnTo>
                    <a:pt x="11227" y="6617"/>
                  </a:lnTo>
                  <a:lnTo>
                    <a:pt x="11177" y="6589"/>
                  </a:lnTo>
                  <a:lnTo>
                    <a:pt x="11127" y="6561"/>
                  </a:lnTo>
                  <a:lnTo>
                    <a:pt x="11079" y="6532"/>
                  </a:lnTo>
                  <a:lnTo>
                    <a:pt x="11031" y="6504"/>
                  </a:lnTo>
                  <a:lnTo>
                    <a:pt x="10986" y="6476"/>
                  </a:lnTo>
                  <a:lnTo>
                    <a:pt x="10941" y="6446"/>
                  </a:lnTo>
                  <a:lnTo>
                    <a:pt x="10898" y="6417"/>
                  </a:lnTo>
                  <a:lnTo>
                    <a:pt x="10856" y="6388"/>
                  </a:lnTo>
                  <a:lnTo>
                    <a:pt x="10815" y="6358"/>
                  </a:lnTo>
                  <a:lnTo>
                    <a:pt x="10776" y="6329"/>
                  </a:lnTo>
                  <a:lnTo>
                    <a:pt x="10738" y="6300"/>
                  </a:lnTo>
                  <a:lnTo>
                    <a:pt x="10701" y="6272"/>
                  </a:lnTo>
                  <a:lnTo>
                    <a:pt x="10666" y="6243"/>
                  </a:lnTo>
                  <a:lnTo>
                    <a:pt x="10632" y="6215"/>
                  </a:lnTo>
                  <a:lnTo>
                    <a:pt x="10599" y="6186"/>
                  </a:lnTo>
                  <a:lnTo>
                    <a:pt x="10568" y="6159"/>
                  </a:lnTo>
                  <a:lnTo>
                    <a:pt x="10537" y="6131"/>
                  </a:lnTo>
                  <a:lnTo>
                    <a:pt x="10508" y="6105"/>
                  </a:lnTo>
                  <a:lnTo>
                    <a:pt x="10480" y="6079"/>
                  </a:lnTo>
                  <a:lnTo>
                    <a:pt x="10454" y="6053"/>
                  </a:lnTo>
                  <a:lnTo>
                    <a:pt x="10429" y="6028"/>
                  </a:lnTo>
                  <a:lnTo>
                    <a:pt x="10405" y="6005"/>
                  </a:lnTo>
                  <a:lnTo>
                    <a:pt x="10383" y="5982"/>
                  </a:lnTo>
                  <a:lnTo>
                    <a:pt x="10361" y="5959"/>
                  </a:lnTo>
                  <a:lnTo>
                    <a:pt x="10341" y="5938"/>
                  </a:lnTo>
                  <a:lnTo>
                    <a:pt x="10323" y="5917"/>
                  </a:lnTo>
                  <a:lnTo>
                    <a:pt x="10305" y="5898"/>
                  </a:lnTo>
                  <a:lnTo>
                    <a:pt x="10290" y="5879"/>
                  </a:lnTo>
                  <a:lnTo>
                    <a:pt x="10274" y="5863"/>
                  </a:lnTo>
                  <a:lnTo>
                    <a:pt x="10261" y="5846"/>
                  </a:lnTo>
                  <a:lnTo>
                    <a:pt x="10250" y="5832"/>
                  </a:lnTo>
                  <a:lnTo>
                    <a:pt x="10238" y="5818"/>
                  </a:lnTo>
                  <a:lnTo>
                    <a:pt x="10229" y="5806"/>
                  </a:lnTo>
                  <a:lnTo>
                    <a:pt x="10221" y="5796"/>
                  </a:lnTo>
                  <a:lnTo>
                    <a:pt x="10213" y="5786"/>
                  </a:lnTo>
                  <a:lnTo>
                    <a:pt x="10207" y="5778"/>
                  </a:lnTo>
                  <a:lnTo>
                    <a:pt x="10203" y="5773"/>
                  </a:lnTo>
                  <a:lnTo>
                    <a:pt x="10200" y="5768"/>
                  </a:lnTo>
                  <a:lnTo>
                    <a:pt x="10198" y="5766"/>
                  </a:lnTo>
                  <a:lnTo>
                    <a:pt x="10197" y="5765"/>
                  </a:lnTo>
                  <a:lnTo>
                    <a:pt x="10197" y="5766"/>
                  </a:lnTo>
                  <a:lnTo>
                    <a:pt x="10197" y="5770"/>
                  </a:lnTo>
                  <a:lnTo>
                    <a:pt x="10196" y="5776"/>
                  </a:lnTo>
                  <a:lnTo>
                    <a:pt x="10194" y="5785"/>
                  </a:lnTo>
                  <a:lnTo>
                    <a:pt x="10193" y="5797"/>
                  </a:lnTo>
                  <a:lnTo>
                    <a:pt x="10191" y="5810"/>
                  </a:lnTo>
                  <a:lnTo>
                    <a:pt x="10189" y="5826"/>
                  </a:lnTo>
                  <a:lnTo>
                    <a:pt x="10187" y="5844"/>
                  </a:lnTo>
                  <a:lnTo>
                    <a:pt x="10185" y="5864"/>
                  </a:lnTo>
                  <a:lnTo>
                    <a:pt x="10182" y="5885"/>
                  </a:lnTo>
                  <a:lnTo>
                    <a:pt x="10179" y="5909"/>
                  </a:lnTo>
                  <a:lnTo>
                    <a:pt x="10177" y="5935"/>
                  </a:lnTo>
                  <a:lnTo>
                    <a:pt x="10175" y="5963"/>
                  </a:lnTo>
                  <a:lnTo>
                    <a:pt x="10172" y="5991"/>
                  </a:lnTo>
                  <a:lnTo>
                    <a:pt x="10170" y="6021"/>
                  </a:lnTo>
                  <a:lnTo>
                    <a:pt x="10168" y="6053"/>
                  </a:lnTo>
                  <a:lnTo>
                    <a:pt x="10165" y="6086"/>
                  </a:lnTo>
                  <a:lnTo>
                    <a:pt x="10163" y="6121"/>
                  </a:lnTo>
                  <a:lnTo>
                    <a:pt x="10162" y="6157"/>
                  </a:lnTo>
                  <a:lnTo>
                    <a:pt x="10160" y="6194"/>
                  </a:lnTo>
                  <a:lnTo>
                    <a:pt x="10159" y="6231"/>
                  </a:lnTo>
                  <a:lnTo>
                    <a:pt x="10158" y="6271"/>
                  </a:lnTo>
                  <a:lnTo>
                    <a:pt x="10157" y="6351"/>
                  </a:lnTo>
                  <a:lnTo>
                    <a:pt x="10157" y="6434"/>
                  </a:lnTo>
                  <a:lnTo>
                    <a:pt x="10159" y="6520"/>
                  </a:lnTo>
                  <a:lnTo>
                    <a:pt x="10163" y="6607"/>
                  </a:lnTo>
                  <a:lnTo>
                    <a:pt x="10170" y="6696"/>
                  </a:lnTo>
                  <a:lnTo>
                    <a:pt x="10179" y="6784"/>
                  </a:lnTo>
                  <a:lnTo>
                    <a:pt x="10192" y="6872"/>
                  </a:lnTo>
                  <a:lnTo>
                    <a:pt x="10207" y="6959"/>
                  </a:lnTo>
                  <a:lnTo>
                    <a:pt x="10226" y="7044"/>
                  </a:lnTo>
                  <a:lnTo>
                    <a:pt x="10249" y="7128"/>
                  </a:lnTo>
                  <a:lnTo>
                    <a:pt x="10262" y="7168"/>
                  </a:lnTo>
                  <a:lnTo>
                    <a:pt x="10275" y="7207"/>
                  </a:lnTo>
                  <a:lnTo>
                    <a:pt x="10291" y="7246"/>
                  </a:lnTo>
                  <a:lnTo>
                    <a:pt x="10306" y="7283"/>
                  </a:lnTo>
                  <a:lnTo>
                    <a:pt x="10324" y="7320"/>
                  </a:lnTo>
                  <a:lnTo>
                    <a:pt x="10342" y="7355"/>
                  </a:lnTo>
                  <a:lnTo>
                    <a:pt x="10361" y="7389"/>
                  </a:lnTo>
                  <a:lnTo>
                    <a:pt x="10383" y="7422"/>
                  </a:lnTo>
                  <a:lnTo>
                    <a:pt x="10404" y="7454"/>
                  </a:lnTo>
                  <a:lnTo>
                    <a:pt x="10427" y="7484"/>
                  </a:lnTo>
                  <a:lnTo>
                    <a:pt x="10452" y="7512"/>
                  </a:lnTo>
                  <a:lnTo>
                    <a:pt x="10478" y="7539"/>
                  </a:lnTo>
                  <a:lnTo>
                    <a:pt x="10506" y="7564"/>
                  </a:lnTo>
                  <a:lnTo>
                    <a:pt x="10535" y="7587"/>
                  </a:lnTo>
                  <a:lnTo>
                    <a:pt x="10564" y="7609"/>
                  </a:lnTo>
                  <a:lnTo>
                    <a:pt x="10596" y="7627"/>
                  </a:lnTo>
                  <a:lnTo>
                    <a:pt x="10629" y="7645"/>
                  </a:lnTo>
                  <a:lnTo>
                    <a:pt x="10665" y="7660"/>
                  </a:lnTo>
                  <a:lnTo>
                    <a:pt x="10702" y="7672"/>
                  </a:lnTo>
                  <a:lnTo>
                    <a:pt x="10740" y="7683"/>
                  </a:lnTo>
                  <a:lnTo>
                    <a:pt x="10779" y="7691"/>
                  </a:lnTo>
                  <a:lnTo>
                    <a:pt x="10820" y="7697"/>
                  </a:lnTo>
                  <a:lnTo>
                    <a:pt x="10882" y="7697"/>
                  </a:lnTo>
                  <a:lnTo>
                    <a:pt x="10923" y="7695"/>
                  </a:lnTo>
                  <a:lnTo>
                    <a:pt x="10962" y="7690"/>
                  </a:lnTo>
                  <a:lnTo>
                    <a:pt x="11000" y="7683"/>
                  </a:lnTo>
                  <a:lnTo>
                    <a:pt x="11037" y="7671"/>
                  </a:lnTo>
                  <a:lnTo>
                    <a:pt x="11073" y="7658"/>
                  </a:lnTo>
                  <a:lnTo>
                    <a:pt x="11108" y="7643"/>
                  </a:lnTo>
                  <a:lnTo>
                    <a:pt x="11142" y="7624"/>
                  </a:lnTo>
                  <a:lnTo>
                    <a:pt x="11175" y="7604"/>
                  </a:lnTo>
                  <a:lnTo>
                    <a:pt x="11206" y="7583"/>
                  </a:lnTo>
                  <a:lnTo>
                    <a:pt x="11235" y="7559"/>
                  </a:lnTo>
                  <a:lnTo>
                    <a:pt x="11264" y="7535"/>
                  </a:lnTo>
                  <a:lnTo>
                    <a:pt x="11291" y="7510"/>
                  </a:lnTo>
                  <a:lnTo>
                    <a:pt x="11318" y="7483"/>
                  </a:lnTo>
                  <a:lnTo>
                    <a:pt x="11343" y="7456"/>
                  </a:lnTo>
                  <a:lnTo>
                    <a:pt x="11367" y="7428"/>
                  </a:lnTo>
                  <a:lnTo>
                    <a:pt x="11389" y="7401"/>
                  </a:lnTo>
                  <a:lnTo>
                    <a:pt x="11411" y="7373"/>
                  </a:lnTo>
                  <a:lnTo>
                    <a:pt x="11431" y="7346"/>
                  </a:lnTo>
                  <a:lnTo>
                    <a:pt x="11449" y="7318"/>
                  </a:lnTo>
                  <a:lnTo>
                    <a:pt x="11467" y="7292"/>
                  </a:lnTo>
                  <a:lnTo>
                    <a:pt x="11483" y="7267"/>
                  </a:lnTo>
                  <a:lnTo>
                    <a:pt x="11498" y="7242"/>
                  </a:lnTo>
                  <a:lnTo>
                    <a:pt x="11511" y="7219"/>
                  </a:lnTo>
                  <a:lnTo>
                    <a:pt x="11522" y="7198"/>
                  </a:lnTo>
                  <a:lnTo>
                    <a:pt x="11534" y="7177"/>
                  </a:lnTo>
                  <a:lnTo>
                    <a:pt x="11543" y="7159"/>
                  </a:lnTo>
                  <a:lnTo>
                    <a:pt x="11550" y="7144"/>
                  </a:lnTo>
                  <a:lnTo>
                    <a:pt x="11558" y="7130"/>
                  </a:lnTo>
                  <a:lnTo>
                    <a:pt x="11562" y="7119"/>
                  </a:lnTo>
                  <a:lnTo>
                    <a:pt x="11566" y="7111"/>
                  </a:lnTo>
                  <a:lnTo>
                    <a:pt x="11568" y="7106"/>
                  </a:lnTo>
                  <a:lnTo>
                    <a:pt x="11569" y="7105"/>
                  </a:lnTo>
                  <a:lnTo>
                    <a:pt x="11724" y="7136"/>
                  </a:lnTo>
                  <a:lnTo>
                    <a:pt x="11724" y="7136"/>
                  </a:lnTo>
                  <a:lnTo>
                    <a:pt x="11724" y="7138"/>
                  </a:lnTo>
                  <a:lnTo>
                    <a:pt x="11723" y="7142"/>
                  </a:lnTo>
                  <a:lnTo>
                    <a:pt x="11721" y="7146"/>
                  </a:lnTo>
                  <a:lnTo>
                    <a:pt x="11720" y="7152"/>
                  </a:lnTo>
                  <a:lnTo>
                    <a:pt x="11718" y="7158"/>
                  </a:lnTo>
                  <a:lnTo>
                    <a:pt x="11714" y="7167"/>
                  </a:lnTo>
                  <a:lnTo>
                    <a:pt x="11712" y="7176"/>
                  </a:lnTo>
                  <a:lnTo>
                    <a:pt x="11705" y="7197"/>
                  </a:lnTo>
                  <a:lnTo>
                    <a:pt x="11696" y="7222"/>
                  </a:lnTo>
                  <a:lnTo>
                    <a:pt x="11686" y="7250"/>
                  </a:lnTo>
                  <a:lnTo>
                    <a:pt x="11674" y="7282"/>
                  </a:lnTo>
                  <a:lnTo>
                    <a:pt x="11660" y="7316"/>
                  </a:lnTo>
                  <a:lnTo>
                    <a:pt x="11644" y="7352"/>
                  </a:lnTo>
                  <a:lnTo>
                    <a:pt x="11627" y="7391"/>
                  </a:lnTo>
                  <a:lnTo>
                    <a:pt x="11607" y="7431"/>
                  </a:lnTo>
                  <a:lnTo>
                    <a:pt x="11586" y="7474"/>
                  </a:lnTo>
                  <a:lnTo>
                    <a:pt x="11563" y="7516"/>
                  </a:lnTo>
                  <a:lnTo>
                    <a:pt x="11538" y="7559"/>
                  </a:lnTo>
                  <a:lnTo>
                    <a:pt x="11510" y="7603"/>
                  </a:lnTo>
                  <a:lnTo>
                    <a:pt x="11480" y="7647"/>
                  </a:lnTo>
                  <a:lnTo>
                    <a:pt x="11449" y="7690"/>
                  </a:lnTo>
                  <a:lnTo>
                    <a:pt x="11415" y="7733"/>
                  </a:lnTo>
                  <a:lnTo>
                    <a:pt x="11379" y="7774"/>
                  </a:lnTo>
                  <a:lnTo>
                    <a:pt x="11341" y="7816"/>
                  </a:lnTo>
                  <a:lnTo>
                    <a:pt x="11299" y="7854"/>
                  </a:lnTo>
                  <a:lnTo>
                    <a:pt x="11257" y="7891"/>
                  </a:lnTo>
                  <a:lnTo>
                    <a:pt x="11212" y="7925"/>
                  </a:lnTo>
                  <a:lnTo>
                    <a:pt x="11164" y="7956"/>
                  </a:lnTo>
                  <a:lnTo>
                    <a:pt x="11114" y="7985"/>
                  </a:lnTo>
                  <a:lnTo>
                    <a:pt x="11061" y="8009"/>
                  </a:lnTo>
                  <a:lnTo>
                    <a:pt x="11005" y="8031"/>
                  </a:lnTo>
                  <a:lnTo>
                    <a:pt x="10977" y="8040"/>
                  </a:lnTo>
                  <a:lnTo>
                    <a:pt x="10947" y="8047"/>
                  </a:lnTo>
                  <a:lnTo>
                    <a:pt x="10917" y="8055"/>
                  </a:lnTo>
                  <a:lnTo>
                    <a:pt x="10888" y="8061"/>
                  </a:lnTo>
                  <a:lnTo>
                    <a:pt x="10856" y="8065"/>
                  </a:lnTo>
                  <a:lnTo>
                    <a:pt x="10824" y="8068"/>
                  </a:lnTo>
                  <a:lnTo>
                    <a:pt x="10792" y="8070"/>
                  </a:lnTo>
                  <a:lnTo>
                    <a:pt x="10759" y="8071"/>
                  </a:lnTo>
                  <a:lnTo>
                    <a:pt x="10711" y="8069"/>
                  </a:lnTo>
                  <a:lnTo>
                    <a:pt x="10665" y="8065"/>
                  </a:lnTo>
                  <a:lnTo>
                    <a:pt x="10618" y="8058"/>
                  </a:lnTo>
                  <a:lnTo>
                    <a:pt x="10572" y="8047"/>
                  </a:lnTo>
                  <a:lnTo>
                    <a:pt x="10524" y="8034"/>
                  </a:lnTo>
                  <a:lnTo>
                    <a:pt x="10478" y="8019"/>
                  </a:lnTo>
                  <a:lnTo>
                    <a:pt x="10431" y="7999"/>
                  </a:lnTo>
                  <a:lnTo>
                    <a:pt x="10384" y="7977"/>
                  </a:lnTo>
                  <a:lnTo>
                    <a:pt x="10331" y="7952"/>
                  </a:lnTo>
                  <a:lnTo>
                    <a:pt x="10276" y="7924"/>
                  </a:lnTo>
                  <a:lnTo>
                    <a:pt x="10222" y="7892"/>
                  </a:lnTo>
                  <a:lnTo>
                    <a:pt x="10166" y="7857"/>
                  </a:lnTo>
                  <a:lnTo>
                    <a:pt x="10109" y="7821"/>
                  </a:lnTo>
                  <a:lnTo>
                    <a:pt x="10053" y="7781"/>
                  </a:lnTo>
                  <a:lnTo>
                    <a:pt x="9999" y="7739"/>
                  </a:lnTo>
                  <a:lnTo>
                    <a:pt x="9944" y="7696"/>
                  </a:lnTo>
                  <a:lnTo>
                    <a:pt x="9890" y="7652"/>
                  </a:lnTo>
                  <a:lnTo>
                    <a:pt x="9839" y="7607"/>
                  </a:lnTo>
                  <a:lnTo>
                    <a:pt x="9788" y="7560"/>
                  </a:lnTo>
                  <a:lnTo>
                    <a:pt x="9740" y="7513"/>
                  </a:lnTo>
                  <a:lnTo>
                    <a:pt x="9694" y="7465"/>
                  </a:lnTo>
                  <a:lnTo>
                    <a:pt x="9651" y="7417"/>
                  </a:lnTo>
                  <a:lnTo>
                    <a:pt x="9611" y="7370"/>
                  </a:lnTo>
                  <a:lnTo>
                    <a:pt x="9573" y="7323"/>
                  </a:lnTo>
                  <a:lnTo>
                    <a:pt x="9524" y="7310"/>
                  </a:lnTo>
                  <a:lnTo>
                    <a:pt x="9475" y="7295"/>
                  </a:lnTo>
                  <a:lnTo>
                    <a:pt x="9426" y="7279"/>
                  </a:lnTo>
                  <a:lnTo>
                    <a:pt x="9377" y="7260"/>
                  </a:lnTo>
                  <a:lnTo>
                    <a:pt x="9330" y="7241"/>
                  </a:lnTo>
                  <a:lnTo>
                    <a:pt x="9282" y="7219"/>
                  </a:lnTo>
                  <a:lnTo>
                    <a:pt x="9236" y="7197"/>
                  </a:lnTo>
                  <a:lnTo>
                    <a:pt x="9189" y="7173"/>
                  </a:lnTo>
                  <a:lnTo>
                    <a:pt x="9145" y="7148"/>
                  </a:lnTo>
                  <a:lnTo>
                    <a:pt x="9101" y="7123"/>
                  </a:lnTo>
                  <a:lnTo>
                    <a:pt x="9057" y="7098"/>
                  </a:lnTo>
                  <a:lnTo>
                    <a:pt x="9016" y="7071"/>
                  </a:lnTo>
                  <a:lnTo>
                    <a:pt x="8975" y="7044"/>
                  </a:lnTo>
                  <a:lnTo>
                    <a:pt x="8935" y="7017"/>
                  </a:lnTo>
                  <a:lnTo>
                    <a:pt x="8897" y="6991"/>
                  </a:lnTo>
                  <a:lnTo>
                    <a:pt x="8861" y="6965"/>
                  </a:lnTo>
                  <a:lnTo>
                    <a:pt x="8826" y="6938"/>
                  </a:lnTo>
                  <a:lnTo>
                    <a:pt x="8793" y="6912"/>
                  </a:lnTo>
                  <a:lnTo>
                    <a:pt x="8761" y="6888"/>
                  </a:lnTo>
                  <a:lnTo>
                    <a:pt x="8731" y="6864"/>
                  </a:lnTo>
                  <a:lnTo>
                    <a:pt x="8703" y="6841"/>
                  </a:lnTo>
                  <a:lnTo>
                    <a:pt x="8677" y="6819"/>
                  </a:lnTo>
                  <a:lnTo>
                    <a:pt x="8654" y="6798"/>
                  </a:lnTo>
                  <a:lnTo>
                    <a:pt x="8632" y="6779"/>
                  </a:lnTo>
                  <a:lnTo>
                    <a:pt x="8612" y="6762"/>
                  </a:lnTo>
                  <a:lnTo>
                    <a:pt x="8595" y="6746"/>
                  </a:lnTo>
                  <a:lnTo>
                    <a:pt x="8580" y="6733"/>
                  </a:lnTo>
                  <a:lnTo>
                    <a:pt x="8568" y="6721"/>
                  </a:lnTo>
                  <a:lnTo>
                    <a:pt x="8559" y="6711"/>
                  </a:lnTo>
                  <a:lnTo>
                    <a:pt x="8551" y="6705"/>
                  </a:lnTo>
                  <a:lnTo>
                    <a:pt x="8547" y="6701"/>
                  </a:lnTo>
                  <a:lnTo>
                    <a:pt x="8545" y="6699"/>
                  </a:lnTo>
                  <a:lnTo>
                    <a:pt x="8546" y="6701"/>
                  </a:lnTo>
                  <a:lnTo>
                    <a:pt x="8547" y="6706"/>
                  </a:lnTo>
                  <a:lnTo>
                    <a:pt x="8549" y="6716"/>
                  </a:lnTo>
                  <a:lnTo>
                    <a:pt x="8553" y="6728"/>
                  </a:lnTo>
                  <a:lnTo>
                    <a:pt x="8559" y="6743"/>
                  </a:lnTo>
                  <a:lnTo>
                    <a:pt x="8565" y="6762"/>
                  </a:lnTo>
                  <a:lnTo>
                    <a:pt x="8574" y="6784"/>
                  </a:lnTo>
                  <a:lnTo>
                    <a:pt x="8584" y="6808"/>
                  </a:lnTo>
                  <a:lnTo>
                    <a:pt x="8597" y="6836"/>
                  </a:lnTo>
                  <a:lnTo>
                    <a:pt x="8612" y="6867"/>
                  </a:lnTo>
                  <a:lnTo>
                    <a:pt x="8630" y="6900"/>
                  </a:lnTo>
                  <a:lnTo>
                    <a:pt x="8651" y="6936"/>
                  </a:lnTo>
                  <a:lnTo>
                    <a:pt x="8674" y="6975"/>
                  </a:lnTo>
                  <a:lnTo>
                    <a:pt x="8701" y="7015"/>
                  </a:lnTo>
                  <a:lnTo>
                    <a:pt x="8730" y="7059"/>
                  </a:lnTo>
                  <a:lnTo>
                    <a:pt x="8764" y="7105"/>
                  </a:lnTo>
                  <a:lnTo>
                    <a:pt x="8812" y="7163"/>
                  </a:lnTo>
                  <a:lnTo>
                    <a:pt x="8862" y="7218"/>
                  </a:lnTo>
                  <a:lnTo>
                    <a:pt x="8914" y="7272"/>
                  </a:lnTo>
                  <a:lnTo>
                    <a:pt x="8966" y="7323"/>
                  </a:lnTo>
                  <a:lnTo>
                    <a:pt x="9019" y="7373"/>
                  </a:lnTo>
                  <a:lnTo>
                    <a:pt x="9071" y="7419"/>
                  </a:lnTo>
                  <a:lnTo>
                    <a:pt x="9121" y="7462"/>
                  </a:lnTo>
                  <a:lnTo>
                    <a:pt x="9169" y="7501"/>
                  </a:lnTo>
                  <a:lnTo>
                    <a:pt x="9214" y="7539"/>
                  </a:lnTo>
                  <a:lnTo>
                    <a:pt x="9235" y="7555"/>
                  </a:lnTo>
                  <a:lnTo>
                    <a:pt x="9255" y="7570"/>
                  </a:lnTo>
                  <a:lnTo>
                    <a:pt x="9275" y="7585"/>
                  </a:lnTo>
                  <a:lnTo>
                    <a:pt x="9293" y="7598"/>
                  </a:lnTo>
                  <a:lnTo>
                    <a:pt x="9309" y="7611"/>
                  </a:lnTo>
                  <a:lnTo>
                    <a:pt x="9325" y="7622"/>
                  </a:lnTo>
                  <a:lnTo>
                    <a:pt x="9338" y="7631"/>
                  </a:lnTo>
                  <a:lnTo>
                    <a:pt x="9350" y="7641"/>
                  </a:lnTo>
                  <a:lnTo>
                    <a:pt x="9362" y="7648"/>
                  </a:lnTo>
                  <a:lnTo>
                    <a:pt x="9370" y="7654"/>
                  </a:lnTo>
                  <a:lnTo>
                    <a:pt x="9377" y="7659"/>
                  </a:lnTo>
                  <a:lnTo>
                    <a:pt x="9382" y="7662"/>
                  </a:lnTo>
                  <a:lnTo>
                    <a:pt x="9386" y="7665"/>
                  </a:lnTo>
                  <a:lnTo>
                    <a:pt x="9387" y="7665"/>
                  </a:lnTo>
                  <a:lnTo>
                    <a:pt x="9387" y="7666"/>
                  </a:lnTo>
                  <a:lnTo>
                    <a:pt x="9386" y="7670"/>
                  </a:lnTo>
                  <a:lnTo>
                    <a:pt x="9382" y="7677"/>
                  </a:lnTo>
                  <a:lnTo>
                    <a:pt x="9379" y="7684"/>
                  </a:lnTo>
                  <a:lnTo>
                    <a:pt x="9376" y="7694"/>
                  </a:lnTo>
                  <a:lnTo>
                    <a:pt x="9371" y="7706"/>
                  </a:lnTo>
                  <a:lnTo>
                    <a:pt x="9366" y="7721"/>
                  </a:lnTo>
                  <a:lnTo>
                    <a:pt x="9360" y="7737"/>
                  </a:lnTo>
                  <a:lnTo>
                    <a:pt x="9352" y="7756"/>
                  </a:lnTo>
                  <a:lnTo>
                    <a:pt x="9344" y="7775"/>
                  </a:lnTo>
                  <a:lnTo>
                    <a:pt x="9336" y="7797"/>
                  </a:lnTo>
                  <a:lnTo>
                    <a:pt x="9327" y="7821"/>
                  </a:lnTo>
                  <a:lnTo>
                    <a:pt x="9317" y="7845"/>
                  </a:lnTo>
                  <a:lnTo>
                    <a:pt x="9307" y="7872"/>
                  </a:lnTo>
                  <a:lnTo>
                    <a:pt x="9296" y="7901"/>
                  </a:lnTo>
                  <a:lnTo>
                    <a:pt x="9284" y="7930"/>
                  </a:lnTo>
                  <a:lnTo>
                    <a:pt x="9272" y="7962"/>
                  </a:lnTo>
                  <a:lnTo>
                    <a:pt x="9260" y="7994"/>
                  </a:lnTo>
                  <a:lnTo>
                    <a:pt x="9246" y="8027"/>
                  </a:lnTo>
                  <a:lnTo>
                    <a:pt x="9232" y="8062"/>
                  </a:lnTo>
                  <a:lnTo>
                    <a:pt x="9217" y="8098"/>
                  </a:lnTo>
                  <a:lnTo>
                    <a:pt x="9203" y="8135"/>
                  </a:lnTo>
                  <a:lnTo>
                    <a:pt x="9172" y="8211"/>
                  </a:lnTo>
                  <a:lnTo>
                    <a:pt x="9139" y="8291"/>
                  </a:lnTo>
                  <a:lnTo>
                    <a:pt x="9105" y="8374"/>
                  </a:lnTo>
                  <a:lnTo>
                    <a:pt x="9070" y="8459"/>
                  </a:lnTo>
                  <a:lnTo>
                    <a:pt x="9032" y="8546"/>
                  </a:lnTo>
                  <a:lnTo>
                    <a:pt x="8994" y="8635"/>
                  </a:lnTo>
                  <a:lnTo>
                    <a:pt x="8956" y="8723"/>
                  </a:lnTo>
                  <a:lnTo>
                    <a:pt x="8878" y="8901"/>
                  </a:lnTo>
                  <a:lnTo>
                    <a:pt x="8837" y="8989"/>
                  </a:lnTo>
                  <a:lnTo>
                    <a:pt x="8797" y="9075"/>
                  </a:lnTo>
                  <a:lnTo>
                    <a:pt x="8757" y="9161"/>
                  </a:lnTo>
                  <a:lnTo>
                    <a:pt x="8717" y="9243"/>
                  </a:lnTo>
                  <a:lnTo>
                    <a:pt x="8676" y="9323"/>
                  </a:lnTo>
                  <a:lnTo>
                    <a:pt x="8637" y="9399"/>
                  </a:lnTo>
                  <a:lnTo>
                    <a:pt x="8617" y="9435"/>
                  </a:lnTo>
                  <a:lnTo>
                    <a:pt x="8599" y="9471"/>
                  </a:lnTo>
                  <a:lnTo>
                    <a:pt x="8579" y="9505"/>
                  </a:lnTo>
                  <a:lnTo>
                    <a:pt x="8561" y="9539"/>
                  </a:lnTo>
                  <a:lnTo>
                    <a:pt x="8542" y="9571"/>
                  </a:lnTo>
                  <a:lnTo>
                    <a:pt x="8524" y="9601"/>
                  </a:lnTo>
                  <a:lnTo>
                    <a:pt x="8506" y="9631"/>
                  </a:lnTo>
                  <a:lnTo>
                    <a:pt x="8488" y="9658"/>
                  </a:lnTo>
                  <a:lnTo>
                    <a:pt x="8471" y="9684"/>
                  </a:lnTo>
                  <a:lnTo>
                    <a:pt x="8453" y="9709"/>
                  </a:lnTo>
                  <a:lnTo>
                    <a:pt x="8437" y="9733"/>
                  </a:lnTo>
                  <a:lnTo>
                    <a:pt x="8420" y="9753"/>
                  </a:lnTo>
                  <a:lnTo>
                    <a:pt x="8388" y="9794"/>
                  </a:lnTo>
                  <a:lnTo>
                    <a:pt x="8354" y="9835"/>
                  </a:lnTo>
                  <a:lnTo>
                    <a:pt x="8284" y="9913"/>
                  </a:lnTo>
                  <a:lnTo>
                    <a:pt x="8210" y="9990"/>
                  </a:lnTo>
                  <a:lnTo>
                    <a:pt x="8132" y="10065"/>
                  </a:lnTo>
                  <a:lnTo>
                    <a:pt x="8052" y="10138"/>
                  </a:lnTo>
                  <a:lnTo>
                    <a:pt x="7969" y="10212"/>
                  </a:lnTo>
                  <a:lnTo>
                    <a:pt x="7885" y="10283"/>
                  </a:lnTo>
                  <a:lnTo>
                    <a:pt x="7798" y="10354"/>
                  </a:lnTo>
                  <a:lnTo>
                    <a:pt x="7709" y="10423"/>
                  </a:lnTo>
                  <a:lnTo>
                    <a:pt x="7620" y="10493"/>
                  </a:lnTo>
                  <a:lnTo>
                    <a:pt x="7440" y="10630"/>
                  </a:lnTo>
                  <a:lnTo>
                    <a:pt x="7258" y="10768"/>
                  </a:lnTo>
                  <a:lnTo>
                    <a:pt x="7169" y="10837"/>
                  </a:lnTo>
                  <a:lnTo>
                    <a:pt x="7080" y="10907"/>
                  </a:lnTo>
                  <a:lnTo>
                    <a:pt x="7046" y="10935"/>
                  </a:lnTo>
                  <a:lnTo>
                    <a:pt x="7013" y="10960"/>
                  </a:lnTo>
                  <a:lnTo>
                    <a:pt x="6981" y="10984"/>
                  </a:lnTo>
                  <a:lnTo>
                    <a:pt x="6951" y="11007"/>
                  </a:lnTo>
                  <a:lnTo>
                    <a:pt x="6921" y="11026"/>
                  </a:lnTo>
                  <a:lnTo>
                    <a:pt x="6894" y="11044"/>
                  </a:lnTo>
                  <a:lnTo>
                    <a:pt x="6866" y="11060"/>
                  </a:lnTo>
                  <a:lnTo>
                    <a:pt x="6839" y="11074"/>
                  </a:lnTo>
                  <a:lnTo>
                    <a:pt x="6813" y="11086"/>
                  </a:lnTo>
                  <a:lnTo>
                    <a:pt x="6788" y="11097"/>
                  </a:lnTo>
                  <a:lnTo>
                    <a:pt x="6763" y="11106"/>
                  </a:lnTo>
                  <a:lnTo>
                    <a:pt x="6739" y="11113"/>
                  </a:lnTo>
                  <a:lnTo>
                    <a:pt x="6715" y="11118"/>
                  </a:lnTo>
                  <a:lnTo>
                    <a:pt x="6691" y="11122"/>
                  </a:lnTo>
                  <a:lnTo>
                    <a:pt x="6667" y="11124"/>
                  </a:lnTo>
                  <a:lnTo>
                    <a:pt x="6645" y="11125"/>
                  </a:lnTo>
                  <a:lnTo>
                    <a:pt x="6627" y="11124"/>
                  </a:lnTo>
                  <a:lnTo>
                    <a:pt x="6610" y="11123"/>
                  </a:lnTo>
                  <a:lnTo>
                    <a:pt x="6592" y="11120"/>
                  </a:lnTo>
                  <a:lnTo>
                    <a:pt x="6576" y="11116"/>
                  </a:lnTo>
                  <a:lnTo>
                    <a:pt x="6558" y="11111"/>
                  </a:lnTo>
                  <a:lnTo>
                    <a:pt x="6541" y="11105"/>
                  </a:lnTo>
                  <a:lnTo>
                    <a:pt x="6524" y="11097"/>
                  </a:lnTo>
                  <a:lnTo>
                    <a:pt x="6506" y="11089"/>
                  </a:lnTo>
                  <a:lnTo>
                    <a:pt x="6489" y="11080"/>
                  </a:lnTo>
                  <a:lnTo>
                    <a:pt x="6471" y="11070"/>
                  </a:lnTo>
                  <a:lnTo>
                    <a:pt x="6454" y="11057"/>
                  </a:lnTo>
                  <a:lnTo>
                    <a:pt x="6436" y="11044"/>
                  </a:lnTo>
                  <a:lnTo>
                    <a:pt x="6418" y="11030"/>
                  </a:lnTo>
                  <a:lnTo>
                    <a:pt x="6399" y="11015"/>
                  </a:lnTo>
                  <a:lnTo>
                    <a:pt x="6379" y="10998"/>
                  </a:lnTo>
                  <a:lnTo>
                    <a:pt x="6360" y="10981"/>
                  </a:lnTo>
                  <a:lnTo>
                    <a:pt x="6340" y="10961"/>
                  </a:lnTo>
                  <a:lnTo>
                    <a:pt x="6320" y="10942"/>
                  </a:lnTo>
                  <a:lnTo>
                    <a:pt x="6299" y="10920"/>
                  </a:lnTo>
                  <a:lnTo>
                    <a:pt x="6277" y="10898"/>
                  </a:lnTo>
                  <a:lnTo>
                    <a:pt x="6255" y="10874"/>
                  </a:lnTo>
                  <a:lnTo>
                    <a:pt x="6232" y="10849"/>
                  </a:lnTo>
                  <a:lnTo>
                    <a:pt x="6208" y="10823"/>
                  </a:lnTo>
                  <a:lnTo>
                    <a:pt x="6184" y="10796"/>
                  </a:lnTo>
                  <a:lnTo>
                    <a:pt x="6160" y="10768"/>
                  </a:lnTo>
                  <a:lnTo>
                    <a:pt x="6134" y="10738"/>
                  </a:lnTo>
                  <a:lnTo>
                    <a:pt x="6107" y="10707"/>
                  </a:lnTo>
                  <a:lnTo>
                    <a:pt x="6079" y="10674"/>
                  </a:lnTo>
                  <a:lnTo>
                    <a:pt x="6050" y="10641"/>
                  </a:lnTo>
                  <a:lnTo>
                    <a:pt x="6021" y="10606"/>
                  </a:lnTo>
                  <a:lnTo>
                    <a:pt x="5990" y="10570"/>
                  </a:lnTo>
                  <a:lnTo>
                    <a:pt x="5958" y="10533"/>
                  </a:lnTo>
                  <a:lnTo>
                    <a:pt x="5938" y="10505"/>
                  </a:lnTo>
                  <a:lnTo>
                    <a:pt x="5917" y="10478"/>
                  </a:lnTo>
                  <a:lnTo>
                    <a:pt x="5897" y="10453"/>
                  </a:lnTo>
                  <a:lnTo>
                    <a:pt x="5880" y="10427"/>
                  </a:lnTo>
                  <a:lnTo>
                    <a:pt x="5846" y="10377"/>
                  </a:lnTo>
                  <a:lnTo>
                    <a:pt x="5817" y="10330"/>
                  </a:lnTo>
                  <a:lnTo>
                    <a:pt x="5791" y="10286"/>
                  </a:lnTo>
                  <a:lnTo>
                    <a:pt x="5769" y="10242"/>
                  </a:lnTo>
                  <a:lnTo>
                    <a:pt x="5751" y="10202"/>
                  </a:lnTo>
                  <a:lnTo>
                    <a:pt x="5735" y="10163"/>
                  </a:lnTo>
                  <a:lnTo>
                    <a:pt x="5724" y="10127"/>
                  </a:lnTo>
                  <a:lnTo>
                    <a:pt x="5715" y="10092"/>
                  </a:lnTo>
                  <a:lnTo>
                    <a:pt x="5708" y="10059"/>
                  </a:lnTo>
                  <a:lnTo>
                    <a:pt x="5705" y="10027"/>
                  </a:lnTo>
                  <a:lnTo>
                    <a:pt x="5705" y="9997"/>
                  </a:lnTo>
                  <a:lnTo>
                    <a:pt x="5706" y="9969"/>
                  </a:lnTo>
                  <a:lnTo>
                    <a:pt x="5710" y="9943"/>
                  </a:lnTo>
                  <a:lnTo>
                    <a:pt x="5718" y="9917"/>
                  </a:lnTo>
                  <a:lnTo>
                    <a:pt x="5726" y="9893"/>
                  </a:lnTo>
                  <a:lnTo>
                    <a:pt x="5735" y="9870"/>
                  </a:lnTo>
                  <a:lnTo>
                    <a:pt x="5748" y="9848"/>
                  </a:lnTo>
                  <a:lnTo>
                    <a:pt x="5761" y="9827"/>
                  </a:lnTo>
                  <a:lnTo>
                    <a:pt x="5776" y="9808"/>
                  </a:lnTo>
                  <a:lnTo>
                    <a:pt x="5792" y="9788"/>
                  </a:lnTo>
                  <a:lnTo>
                    <a:pt x="5810" y="9770"/>
                  </a:lnTo>
                  <a:lnTo>
                    <a:pt x="5827" y="9752"/>
                  </a:lnTo>
                  <a:lnTo>
                    <a:pt x="5866" y="9719"/>
                  </a:lnTo>
                  <a:lnTo>
                    <a:pt x="5907" y="9688"/>
                  </a:lnTo>
                  <a:lnTo>
                    <a:pt x="5949" y="9658"/>
                  </a:lnTo>
                  <a:lnTo>
                    <a:pt x="5990" y="9628"/>
                  </a:lnTo>
                  <a:lnTo>
                    <a:pt x="6073" y="9583"/>
                  </a:lnTo>
                  <a:lnTo>
                    <a:pt x="6156" y="9541"/>
                  </a:lnTo>
                  <a:lnTo>
                    <a:pt x="6197" y="9520"/>
                  </a:lnTo>
                  <a:lnTo>
                    <a:pt x="6237" y="9500"/>
                  </a:lnTo>
                  <a:lnTo>
                    <a:pt x="6276" y="9480"/>
                  </a:lnTo>
                  <a:lnTo>
                    <a:pt x="6313" y="9462"/>
                  </a:lnTo>
                  <a:lnTo>
                    <a:pt x="6348" y="9442"/>
                  </a:lnTo>
                  <a:lnTo>
                    <a:pt x="6383" y="9424"/>
                  </a:lnTo>
                  <a:lnTo>
                    <a:pt x="6413" y="9406"/>
                  </a:lnTo>
                  <a:lnTo>
                    <a:pt x="6441" y="9387"/>
                  </a:lnTo>
                  <a:lnTo>
                    <a:pt x="6466" y="9370"/>
                  </a:lnTo>
                  <a:lnTo>
                    <a:pt x="6488" y="9352"/>
                  </a:lnTo>
                  <a:lnTo>
                    <a:pt x="6505" y="9335"/>
                  </a:lnTo>
                  <a:lnTo>
                    <a:pt x="6514" y="9326"/>
                  </a:lnTo>
                  <a:lnTo>
                    <a:pt x="6520" y="9317"/>
                  </a:lnTo>
                  <a:lnTo>
                    <a:pt x="6525" y="9307"/>
                  </a:lnTo>
                  <a:lnTo>
                    <a:pt x="6530" y="9295"/>
                  </a:lnTo>
                  <a:lnTo>
                    <a:pt x="6535" y="9279"/>
                  </a:lnTo>
                  <a:lnTo>
                    <a:pt x="6538" y="9262"/>
                  </a:lnTo>
                  <a:lnTo>
                    <a:pt x="6543" y="9242"/>
                  </a:lnTo>
                  <a:lnTo>
                    <a:pt x="6546" y="9222"/>
                  </a:lnTo>
                  <a:lnTo>
                    <a:pt x="6549" y="9198"/>
                  </a:lnTo>
                  <a:lnTo>
                    <a:pt x="6551" y="9173"/>
                  </a:lnTo>
                  <a:lnTo>
                    <a:pt x="6553" y="9147"/>
                  </a:lnTo>
                  <a:lnTo>
                    <a:pt x="6555" y="9120"/>
                  </a:lnTo>
                  <a:lnTo>
                    <a:pt x="6556" y="9092"/>
                  </a:lnTo>
                  <a:lnTo>
                    <a:pt x="6557" y="9062"/>
                  </a:lnTo>
                  <a:lnTo>
                    <a:pt x="6558" y="9001"/>
                  </a:lnTo>
                  <a:lnTo>
                    <a:pt x="6559" y="8939"/>
                  </a:lnTo>
                  <a:lnTo>
                    <a:pt x="6558" y="8877"/>
                  </a:lnTo>
                  <a:lnTo>
                    <a:pt x="6558" y="8815"/>
                  </a:lnTo>
                  <a:lnTo>
                    <a:pt x="6556" y="8755"/>
                  </a:lnTo>
                  <a:lnTo>
                    <a:pt x="6556" y="8726"/>
                  </a:lnTo>
                  <a:lnTo>
                    <a:pt x="6555" y="8699"/>
                  </a:lnTo>
                  <a:lnTo>
                    <a:pt x="6554" y="8673"/>
                  </a:lnTo>
                  <a:lnTo>
                    <a:pt x="6554" y="8648"/>
                  </a:lnTo>
                  <a:lnTo>
                    <a:pt x="6553" y="8625"/>
                  </a:lnTo>
                  <a:lnTo>
                    <a:pt x="6552" y="8604"/>
                  </a:lnTo>
                  <a:lnTo>
                    <a:pt x="6552" y="8584"/>
                  </a:lnTo>
                  <a:lnTo>
                    <a:pt x="6552" y="8567"/>
                  </a:lnTo>
                  <a:lnTo>
                    <a:pt x="6551" y="8551"/>
                  </a:lnTo>
                  <a:lnTo>
                    <a:pt x="6551" y="8538"/>
                  </a:lnTo>
                  <a:lnTo>
                    <a:pt x="6548" y="8561"/>
                  </a:lnTo>
                  <a:lnTo>
                    <a:pt x="6543" y="8586"/>
                  </a:lnTo>
                  <a:lnTo>
                    <a:pt x="6537" y="8612"/>
                  </a:lnTo>
                  <a:lnTo>
                    <a:pt x="6530" y="8638"/>
                  </a:lnTo>
                  <a:lnTo>
                    <a:pt x="6522" y="8664"/>
                  </a:lnTo>
                  <a:lnTo>
                    <a:pt x="6512" y="8691"/>
                  </a:lnTo>
                  <a:lnTo>
                    <a:pt x="6500" y="8718"/>
                  </a:lnTo>
                  <a:lnTo>
                    <a:pt x="6488" y="8746"/>
                  </a:lnTo>
                  <a:lnTo>
                    <a:pt x="6474" y="8773"/>
                  </a:lnTo>
                  <a:lnTo>
                    <a:pt x="6458" y="8800"/>
                  </a:lnTo>
                  <a:lnTo>
                    <a:pt x="6441" y="8827"/>
                  </a:lnTo>
                  <a:lnTo>
                    <a:pt x="6422" y="8855"/>
                  </a:lnTo>
                  <a:lnTo>
                    <a:pt x="6401" y="8882"/>
                  </a:lnTo>
                  <a:lnTo>
                    <a:pt x="6379" y="8907"/>
                  </a:lnTo>
                  <a:lnTo>
                    <a:pt x="6355" y="8933"/>
                  </a:lnTo>
                  <a:lnTo>
                    <a:pt x="6329" y="8959"/>
                  </a:lnTo>
                  <a:lnTo>
                    <a:pt x="6301" y="8984"/>
                  </a:lnTo>
                  <a:lnTo>
                    <a:pt x="6271" y="9006"/>
                  </a:lnTo>
                  <a:lnTo>
                    <a:pt x="6239" y="9029"/>
                  </a:lnTo>
                  <a:lnTo>
                    <a:pt x="6205" y="9052"/>
                  </a:lnTo>
                  <a:lnTo>
                    <a:pt x="6169" y="9071"/>
                  </a:lnTo>
                  <a:lnTo>
                    <a:pt x="6131" y="9091"/>
                  </a:lnTo>
                  <a:lnTo>
                    <a:pt x="6089" y="9109"/>
                  </a:lnTo>
                  <a:lnTo>
                    <a:pt x="6047" y="9126"/>
                  </a:lnTo>
                  <a:lnTo>
                    <a:pt x="6002" y="9140"/>
                  </a:lnTo>
                  <a:lnTo>
                    <a:pt x="5954" y="9154"/>
                  </a:lnTo>
                  <a:lnTo>
                    <a:pt x="5905" y="9165"/>
                  </a:lnTo>
                  <a:lnTo>
                    <a:pt x="5852" y="9174"/>
                  </a:lnTo>
                  <a:lnTo>
                    <a:pt x="5796" y="9182"/>
                  </a:lnTo>
                  <a:lnTo>
                    <a:pt x="5739" y="9188"/>
                  </a:lnTo>
                  <a:lnTo>
                    <a:pt x="5678" y="9192"/>
                  </a:lnTo>
                  <a:lnTo>
                    <a:pt x="5616" y="9193"/>
                  </a:lnTo>
                  <a:lnTo>
                    <a:pt x="5554" y="9193"/>
                  </a:lnTo>
                  <a:lnTo>
                    <a:pt x="5477" y="9188"/>
                  </a:lnTo>
                  <a:lnTo>
                    <a:pt x="5403" y="9180"/>
                  </a:lnTo>
                  <a:lnTo>
                    <a:pt x="5334" y="9170"/>
                  </a:lnTo>
                  <a:lnTo>
                    <a:pt x="5267" y="9158"/>
                  </a:lnTo>
                  <a:lnTo>
                    <a:pt x="5204" y="9142"/>
                  </a:lnTo>
                  <a:lnTo>
                    <a:pt x="5144" y="9126"/>
                  </a:lnTo>
                  <a:lnTo>
                    <a:pt x="5086" y="9106"/>
                  </a:lnTo>
                  <a:lnTo>
                    <a:pt x="5032" y="9085"/>
                  </a:lnTo>
                  <a:lnTo>
                    <a:pt x="4982" y="9062"/>
                  </a:lnTo>
                  <a:lnTo>
                    <a:pt x="4934" y="9037"/>
                  </a:lnTo>
                  <a:lnTo>
                    <a:pt x="4889" y="9012"/>
                  </a:lnTo>
                  <a:lnTo>
                    <a:pt x="4847" y="8985"/>
                  </a:lnTo>
                  <a:lnTo>
                    <a:pt x="4807" y="8957"/>
                  </a:lnTo>
                  <a:lnTo>
                    <a:pt x="4771" y="8928"/>
                  </a:lnTo>
                  <a:lnTo>
                    <a:pt x="4736" y="8899"/>
                  </a:lnTo>
                  <a:lnTo>
                    <a:pt x="4704" y="8869"/>
                  </a:lnTo>
                  <a:lnTo>
                    <a:pt x="4675" y="8839"/>
                  </a:lnTo>
                  <a:lnTo>
                    <a:pt x="4647" y="8809"/>
                  </a:lnTo>
                  <a:lnTo>
                    <a:pt x="4622" y="8779"/>
                  </a:lnTo>
                  <a:lnTo>
                    <a:pt x="4600" y="8749"/>
                  </a:lnTo>
                  <a:lnTo>
                    <a:pt x="4579" y="8720"/>
                  </a:lnTo>
                  <a:lnTo>
                    <a:pt x="4560" y="8691"/>
                  </a:lnTo>
                  <a:lnTo>
                    <a:pt x="4543" y="8663"/>
                  </a:lnTo>
                  <a:lnTo>
                    <a:pt x="4528" y="8636"/>
                  </a:lnTo>
                  <a:lnTo>
                    <a:pt x="4515" y="8610"/>
                  </a:lnTo>
                  <a:lnTo>
                    <a:pt x="4503" y="8585"/>
                  </a:lnTo>
                  <a:lnTo>
                    <a:pt x="4492" y="8562"/>
                  </a:lnTo>
                  <a:lnTo>
                    <a:pt x="4484" y="8541"/>
                  </a:lnTo>
                  <a:lnTo>
                    <a:pt x="4477" y="8521"/>
                  </a:lnTo>
                  <a:lnTo>
                    <a:pt x="4471" y="8504"/>
                  </a:lnTo>
                  <a:lnTo>
                    <a:pt x="4467" y="8488"/>
                  </a:lnTo>
                  <a:lnTo>
                    <a:pt x="4462" y="8476"/>
                  </a:lnTo>
                  <a:lnTo>
                    <a:pt x="4465" y="8501"/>
                  </a:lnTo>
                  <a:lnTo>
                    <a:pt x="4469" y="8528"/>
                  </a:lnTo>
                  <a:lnTo>
                    <a:pt x="4471" y="8558"/>
                  </a:lnTo>
                  <a:lnTo>
                    <a:pt x="4473" y="8590"/>
                  </a:lnTo>
                  <a:lnTo>
                    <a:pt x="4475" y="8625"/>
                  </a:lnTo>
                  <a:lnTo>
                    <a:pt x="4477" y="8661"/>
                  </a:lnTo>
                  <a:lnTo>
                    <a:pt x="4479" y="8699"/>
                  </a:lnTo>
                  <a:lnTo>
                    <a:pt x="4480" y="8740"/>
                  </a:lnTo>
                  <a:lnTo>
                    <a:pt x="4482" y="8780"/>
                  </a:lnTo>
                  <a:lnTo>
                    <a:pt x="4483" y="8822"/>
                  </a:lnTo>
                  <a:lnTo>
                    <a:pt x="4485" y="8910"/>
                  </a:lnTo>
                  <a:lnTo>
                    <a:pt x="4486" y="8998"/>
                  </a:lnTo>
                  <a:lnTo>
                    <a:pt x="4486" y="9088"/>
                  </a:lnTo>
                  <a:lnTo>
                    <a:pt x="4486" y="9175"/>
                  </a:lnTo>
                  <a:lnTo>
                    <a:pt x="4485" y="9219"/>
                  </a:lnTo>
                  <a:lnTo>
                    <a:pt x="4485" y="9262"/>
                  </a:lnTo>
                  <a:lnTo>
                    <a:pt x="4484" y="9303"/>
                  </a:lnTo>
                  <a:lnTo>
                    <a:pt x="4483" y="9342"/>
                  </a:lnTo>
                  <a:lnTo>
                    <a:pt x="4482" y="9381"/>
                  </a:lnTo>
                  <a:lnTo>
                    <a:pt x="4480" y="9418"/>
                  </a:lnTo>
                  <a:lnTo>
                    <a:pt x="4479" y="9453"/>
                  </a:lnTo>
                  <a:lnTo>
                    <a:pt x="4477" y="9486"/>
                  </a:lnTo>
                  <a:lnTo>
                    <a:pt x="4475" y="9516"/>
                  </a:lnTo>
                  <a:lnTo>
                    <a:pt x="4473" y="9545"/>
                  </a:lnTo>
                  <a:lnTo>
                    <a:pt x="4471" y="9571"/>
                  </a:lnTo>
                  <a:lnTo>
                    <a:pt x="4469" y="9592"/>
                  </a:lnTo>
                  <a:lnTo>
                    <a:pt x="4465" y="9612"/>
                  </a:lnTo>
                  <a:lnTo>
                    <a:pt x="4462" y="9628"/>
                  </a:lnTo>
                  <a:lnTo>
                    <a:pt x="4459" y="9642"/>
                  </a:lnTo>
                  <a:lnTo>
                    <a:pt x="4454" y="9656"/>
                  </a:lnTo>
                  <a:lnTo>
                    <a:pt x="4448" y="9673"/>
                  </a:lnTo>
                  <a:lnTo>
                    <a:pt x="4441" y="9691"/>
                  </a:lnTo>
                  <a:lnTo>
                    <a:pt x="4431" y="9712"/>
                  </a:lnTo>
                  <a:lnTo>
                    <a:pt x="4422" y="9734"/>
                  </a:lnTo>
                  <a:lnTo>
                    <a:pt x="4412" y="9756"/>
                  </a:lnTo>
                  <a:lnTo>
                    <a:pt x="4400" y="9781"/>
                  </a:lnTo>
                  <a:lnTo>
                    <a:pt x="4388" y="9806"/>
                  </a:lnTo>
                  <a:lnTo>
                    <a:pt x="4376" y="9832"/>
                  </a:lnTo>
                  <a:lnTo>
                    <a:pt x="4349" y="9887"/>
                  </a:lnTo>
                  <a:lnTo>
                    <a:pt x="4320" y="9945"/>
                  </a:lnTo>
                  <a:lnTo>
                    <a:pt x="4291" y="10002"/>
                  </a:lnTo>
                  <a:lnTo>
                    <a:pt x="4262" y="10061"/>
                  </a:lnTo>
                  <a:lnTo>
                    <a:pt x="4234" y="10118"/>
                  </a:lnTo>
                  <a:lnTo>
                    <a:pt x="4207" y="10173"/>
                  </a:lnTo>
                  <a:lnTo>
                    <a:pt x="4194" y="10199"/>
                  </a:lnTo>
                  <a:lnTo>
                    <a:pt x="4183" y="10225"/>
                  </a:lnTo>
                  <a:lnTo>
                    <a:pt x="4171" y="10249"/>
                  </a:lnTo>
                  <a:lnTo>
                    <a:pt x="4160" y="10272"/>
                  </a:lnTo>
                  <a:lnTo>
                    <a:pt x="4151" y="10294"/>
                  </a:lnTo>
                  <a:lnTo>
                    <a:pt x="4142" y="10313"/>
                  </a:lnTo>
                  <a:lnTo>
                    <a:pt x="4135" y="10332"/>
                  </a:lnTo>
                  <a:lnTo>
                    <a:pt x="4129" y="10350"/>
                  </a:lnTo>
                  <a:lnTo>
                    <a:pt x="4124" y="10364"/>
                  </a:lnTo>
                  <a:lnTo>
                    <a:pt x="4120" y="10376"/>
                  </a:lnTo>
                  <a:lnTo>
                    <a:pt x="4118" y="10389"/>
                  </a:lnTo>
                  <a:lnTo>
                    <a:pt x="4116" y="10402"/>
                  </a:lnTo>
                  <a:lnTo>
                    <a:pt x="4113" y="10418"/>
                  </a:lnTo>
                  <a:lnTo>
                    <a:pt x="4112" y="10433"/>
                  </a:lnTo>
                  <a:lnTo>
                    <a:pt x="4110" y="10467"/>
                  </a:lnTo>
                  <a:lnTo>
                    <a:pt x="4108" y="10504"/>
                  </a:lnTo>
                  <a:lnTo>
                    <a:pt x="4107" y="10544"/>
                  </a:lnTo>
                  <a:lnTo>
                    <a:pt x="4106" y="10585"/>
                  </a:lnTo>
                  <a:lnTo>
                    <a:pt x="4104" y="10629"/>
                  </a:lnTo>
                  <a:lnTo>
                    <a:pt x="4100" y="10673"/>
                  </a:lnTo>
                  <a:lnTo>
                    <a:pt x="4095" y="10716"/>
                  </a:lnTo>
                  <a:lnTo>
                    <a:pt x="4088" y="10759"/>
                  </a:lnTo>
                  <a:lnTo>
                    <a:pt x="4076" y="10802"/>
                  </a:lnTo>
                  <a:lnTo>
                    <a:pt x="4063" y="10841"/>
                  </a:lnTo>
                  <a:lnTo>
                    <a:pt x="4055" y="10860"/>
                  </a:lnTo>
                  <a:lnTo>
                    <a:pt x="4045" y="10879"/>
                  </a:lnTo>
                  <a:lnTo>
                    <a:pt x="4035" y="10896"/>
                  </a:lnTo>
                  <a:lnTo>
                    <a:pt x="4024" y="10913"/>
                  </a:lnTo>
                  <a:lnTo>
                    <a:pt x="4010" y="10928"/>
                  </a:lnTo>
                  <a:lnTo>
                    <a:pt x="3996" y="10943"/>
                  </a:lnTo>
                  <a:lnTo>
                    <a:pt x="3981" y="10956"/>
                  </a:lnTo>
                  <a:lnTo>
                    <a:pt x="3964" y="10969"/>
                  </a:lnTo>
                  <a:lnTo>
                    <a:pt x="3951" y="10975"/>
                  </a:lnTo>
                  <a:lnTo>
                    <a:pt x="3938" y="10981"/>
                  </a:lnTo>
                  <a:lnTo>
                    <a:pt x="3922" y="10986"/>
                  </a:lnTo>
                  <a:lnTo>
                    <a:pt x="3906" y="10992"/>
                  </a:lnTo>
                  <a:lnTo>
                    <a:pt x="3888" y="10997"/>
                  </a:lnTo>
                  <a:lnTo>
                    <a:pt x="3869" y="11003"/>
                  </a:lnTo>
                  <a:lnTo>
                    <a:pt x="3849" y="11008"/>
                  </a:lnTo>
                  <a:lnTo>
                    <a:pt x="3828" y="11012"/>
                  </a:lnTo>
                  <a:lnTo>
                    <a:pt x="3805" y="11016"/>
                  </a:lnTo>
                  <a:lnTo>
                    <a:pt x="3782" y="11020"/>
                  </a:lnTo>
                  <a:lnTo>
                    <a:pt x="3732" y="11026"/>
                  </a:lnTo>
                  <a:lnTo>
                    <a:pt x="3678" y="11029"/>
                  </a:lnTo>
                  <a:lnTo>
                    <a:pt x="3621" y="11031"/>
                  </a:lnTo>
                  <a:lnTo>
                    <a:pt x="3556" y="11029"/>
                  </a:lnTo>
                  <a:lnTo>
                    <a:pt x="3490" y="11025"/>
                  </a:lnTo>
                  <a:lnTo>
                    <a:pt x="3423" y="11019"/>
                  </a:lnTo>
                  <a:lnTo>
                    <a:pt x="3355" y="11010"/>
                  </a:lnTo>
                  <a:lnTo>
                    <a:pt x="3286" y="10998"/>
                  </a:lnTo>
                  <a:lnTo>
                    <a:pt x="3215" y="10984"/>
                  </a:lnTo>
                  <a:lnTo>
                    <a:pt x="3145" y="10969"/>
                  </a:lnTo>
                  <a:lnTo>
                    <a:pt x="3075" y="10950"/>
                  </a:lnTo>
                  <a:lnTo>
                    <a:pt x="3005" y="10930"/>
                  </a:lnTo>
                  <a:lnTo>
                    <a:pt x="2936" y="10909"/>
                  </a:lnTo>
                  <a:lnTo>
                    <a:pt x="2865" y="10886"/>
                  </a:lnTo>
                  <a:lnTo>
                    <a:pt x="2796" y="10861"/>
                  </a:lnTo>
                  <a:lnTo>
                    <a:pt x="2728" y="10836"/>
                  </a:lnTo>
                  <a:lnTo>
                    <a:pt x="2661" y="10808"/>
                  </a:lnTo>
                  <a:lnTo>
                    <a:pt x="2595" y="10780"/>
                  </a:lnTo>
                  <a:lnTo>
                    <a:pt x="2531" y="10751"/>
                  </a:lnTo>
                  <a:lnTo>
                    <a:pt x="2507" y="10741"/>
                  </a:lnTo>
                  <a:lnTo>
                    <a:pt x="2482" y="10732"/>
                  </a:lnTo>
                  <a:lnTo>
                    <a:pt x="2457" y="10721"/>
                  </a:lnTo>
                  <a:lnTo>
                    <a:pt x="2429" y="10712"/>
                  </a:lnTo>
                  <a:lnTo>
                    <a:pt x="2374" y="10693"/>
                  </a:lnTo>
                  <a:lnTo>
                    <a:pt x="2348" y="10681"/>
                  </a:lnTo>
                  <a:lnTo>
                    <a:pt x="2322" y="10670"/>
                  </a:lnTo>
                  <a:lnTo>
                    <a:pt x="2298" y="10658"/>
                  </a:lnTo>
                  <a:lnTo>
                    <a:pt x="2276" y="10643"/>
                  </a:lnTo>
                  <a:lnTo>
                    <a:pt x="2256" y="10629"/>
                  </a:lnTo>
                  <a:lnTo>
                    <a:pt x="2240" y="10611"/>
                  </a:lnTo>
                  <a:lnTo>
                    <a:pt x="2226" y="10593"/>
                  </a:lnTo>
                  <a:lnTo>
                    <a:pt x="2221" y="10583"/>
                  </a:lnTo>
                  <a:lnTo>
                    <a:pt x="2216" y="10573"/>
                  </a:lnTo>
                  <a:lnTo>
                    <a:pt x="2213" y="10562"/>
                  </a:lnTo>
                  <a:lnTo>
                    <a:pt x="2211" y="10550"/>
                  </a:lnTo>
                  <a:lnTo>
                    <a:pt x="2210" y="10538"/>
                  </a:lnTo>
                  <a:lnTo>
                    <a:pt x="2211" y="10525"/>
                  </a:lnTo>
                  <a:lnTo>
                    <a:pt x="2214" y="10490"/>
                  </a:lnTo>
                  <a:lnTo>
                    <a:pt x="2219" y="10452"/>
                  </a:lnTo>
                  <a:lnTo>
                    <a:pt x="2225" y="10411"/>
                  </a:lnTo>
                  <a:lnTo>
                    <a:pt x="2233" y="10369"/>
                  </a:lnTo>
                  <a:lnTo>
                    <a:pt x="2241" y="10326"/>
                  </a:lnTo>
                  <a:lnTo>
                    <a:pt x="2250" y="10281"/>
                  </a:lnTo>
                  <a:lnTo>
                    <a:pt x="2260" y="10234"/>
                  </a:lnTo>
                  <a:lnTo>
                    <a:pt x="2271" y="10187"/>
                  </a:lnTo>
                  <a:lnTo>
                    <a:pt x="2296" y="10091"/>
                  </a:lnTo>
                  <a:lnTo>
                    <a:pt x="2321" y="9993"/>
                  </a:lnTo>
                  <a:lnTo>
                    <a:pt x="2349" y="9895"/>
                  </a:lnTo>
                  <a:lnTo>
                    <a:pt x="2377" y="9801"/>
                  </a:lnTo>
                  <a:lnTo>
                    <a:pt x="2391" y="9754"/>
                  </a:lnTo>
                  <a:lnTo>
                    <a:pt x="2405" y="9709"/>
                  </a:lnTo>
                  <a:lnTo>
                    <a:pt x="2418" y="9666"/>
                  </a:lnTo>
                  <a:lnTo>
                    <a:pt x="2432" y="9623"/>
                  </a:lnTo>
                  <a:lnTo>
                    <a:pt x="2444" y="9583"/>
                  </a:lnTo>
                  <a:lnTo>
                    <a:pt x="2457" y="9545"/>
                  </a:lnTo>
                  <a:lnTo>
                    <a:pt x="2469" y="9509"/>
                  </a:lnTo>
                  <a:lnTo>
                    <a:pt x="2479" y="9476"/>
                  </a:lnTo>
                  <a:lnTo>
                    <a:pt x="2490" y="9445"/>
                  </a:lnTo>
                  <a:lnTo>
                    <a:pt x="2499" y="9417"/>
                  </a:lnTo>
                  <a:lnTo>
                    <a:pt x="2508" y="9393"/>
                  </a:lnTo>
                  <a:lnTo>
                    <a:pt x="2515" y="9372"/>
                  </a:lnTo>
                  <a:lnTo>
                    <a:pt x="2522" y="9355"/>
                  </a:lnTo>
                  <a:lnTo>
                    <a:pt x="2526" y="9340"/>
                  </a:lnTo>
                  <a:lnTo>
                    <a:pt x="2528" y="9335"/>
                  </a:lnTo>
                  <a:lnTo>
                    <a:pt x="2530" y="9331"/>
                  </a:lnTo>
                  <a:lnTo>
                    <a:pt x="2531" y="9327"/>
                  </a:lnTo>
                  <a:lnTo>
                    <a:pt x="2532" y="9325"/>
                  </a:lnTo>
                  <a:lnTo>
                    <a:pt x="2531" y="9325"/>
                  </a:lnTo>
                  <a:lnTo>
                    <a:pt x="2530" y="9322"/>
                  </a:lnTo>
                  <a:lnTo>
                    <a:pt x="2528" y="9318"/>
                  </a:lnTo>
                  <a:lnTo>
                    <a:pt x="2525" y="9313"/>
                  </a:lnTo>
                  <a:lnTo>
                    <a:pt x="2521" y="9307"/>
                  </a:lnTo>
                  <a:lnTo>
                    <a:pt x="2515" y="9300"/>
                  </a:lnTo>
                  <a:lnTo>
                    <a:pt x="2509" y="9291"/>
                  </a:lnTo>
                  <a:lnTo>
                    <a:pt x="2503" y="9280"/>
                  </a:lnTo>
                  <a:lnTo>
                    <a:pt x="2496" y="9269"/>
                  </a:lnTo>
                  <a:lnTo>
                    <a:pt x="2488" y="9256"/>
                  </a:lnTo>
                  <a:lnTo>
                    <a:pt x="2479" y="9242"/>
                  </a:lnTo>
                  <a:lnTo>
                    <a:pt x="2469" y="9227"/>
                  </a:lnTo>
                  <a:lnTo>
                    <a:pt x="2460" y="9211"/>
                  </a:lnTo>
                  <a:lnTo>
                    <a:pt x="2448" y="9194"/>
                  </a:lnTo>
                  <a:lnTo>
                    <a:pt x="2437" y="9175"/>
                  </a:lnTo>
                  <a:lnTo>
                    <a:pt x="2425" y="9156"/>
                  </a:lnTo>
                  <a:lnTo>
                    <a:pt x="2399" y="9113"/>
                  </a:lnTo>
                  <a:lnTo>
                    <a:pt x="2371" y="9068"/>
                  </a:lnTo>
                  <a:lnTo>
                    <a:pt x="2341" y="9019"/>
                  </a:lnTo>
                  <a:lnTo>
                    <a:pt x="2310" y="8966"/>
                  </a:lnTo>
                  <a:lnTo>
                    <a:pt x="2276" y="8910"/>
                  </a:lnTo>
                  <a:lnTo>
                    <a:pt x="2242" y="8851"/>
                  </a:lnTo>
                  <a:lnTo>
                    <a:pt x="2206" y="8789"/>
                  </a:lnTo>
                  <a:lnTo>
                    <a:pt x="2169" y="8725"/>
                  </a:lnTo>
                  <a:lnTo>
                    <a:pt x="2131" y="8658"/>
                  </a:lnTo>
                  <a:lnTo>
                    <a:pt x="2093" y="8590"/>
                  </a:lnTo>
                  <a:lnTo>
                    <a:pt x="2054" y="8520"/>
                  </a:lnTo>
                  <a:lnTo>
                    <a:pt x="2015" y="8448"/>
                  </a:lnTo>
                  <a:lnTo>
                    <a:pt x="1976" y="8375"/>
                  </a:lnTo>
                  <a:lnTo>
                    <a:pt x="1937" y="8300"/>
                  </a:lnTo>
                  <a:lnTo>
                    <a:pt x="1860" y="8148"/>
                  </a:lnTo>
                  <a:lnTo>
                    <a:pt x="1823" y="8072"/>
                  </a:lnTo>
                  <a:lnTo>
                    <a:pt x="1786" y="7995"/>
                  </a:lnTo>
                  <a:lnTo>
                    <a:pt x="1750" y="7918"/>
                  </a:lnTo>
                  <a:lnTo>
                    <a:pt x="1716" y="7841"/>
                  </a:lnTo>
                  <a:lnTo>
                    <a:pt x="1683" y="7765"/>
                  </a:lnTo>
                  <a:lnTo>
                    <a:pt x="1652" y="7689"/>
                  </a:lnTo>
                  <a:lnTo>
                    <a:pt x="1622" y="7615"/>
                  </a:lnTo>
                  <a:lnTo>
                    <a:pt x="1596" y="7541"/>
                  </a:lnTo>
                  <a:lnTo>
                    <a:pt x="1571" y="7466"/>
                  </a:lnTo>
                  <a:lnTo>
                    <a:pt x="1548" y="7391"/>
                  </a:lnTo>
                  <a:lnTo>
                    <a:pt x="1530" y="7314"/>
                  </a:lnTo>
                  <a:lnTo>
                    <a:pt x="1512" y="7236"/>
                  </a:lnTo>
                  <a:lnTo>
                    <a:pt x="1498" y="7156"/>
                  </a:lnTo>
                  <a:lnTo>
                    <a:pt x="1485" y="7076"/>
                  </a:lnTo>
                  <a:lnTo>
                    <a:pt x="1476" y="6996"/>
                  </a:lnTo>
                  <a:lnTo>
                    <a:pt x="1468" y="6915"/>
                  </a:lnTo>
                  <a:lnTo>
                    <a:pt x="1461" y="6835"/>
                  </a:lnTo>
                  <a:lnTo>
                    <a:pt x="1457" y="6755"/>
                  </a:lnTo>
                  <a:lnTo>
                    <a:pt x="1454" y="6675"/>
                  </a:lnTo>
                  <a:lnTo>
                    <a:pt x="1452" y="6597"/>
                  </a:lnTo>
                  <a:lnTo>
                    <a:pt x="1452" y="6520"/>
                  </a:lnTo>
                  <a:lnTo>
                    <a:pt x="1454" y="6444"/>
                  </a:lnTo>
                  <a:lnTo>
                    <a:pt x="1456" y="6370"/>
                  </a:lnTo>
                  <a:lnTo>
                    <a:pt x="1459" y="6298"/>
                  </a:lnTo>
                  <a:lnTo>
                    <a:pt x="1464" y="6228"/>
                  </a:lnTo>
                  <a:lnTo>
                    <a:pt x="1468" y="6161"/>
                  </a:lnTo>
                  <a:lnTo>
                    <a:pt x="1474" y="6098"/>
                  </a:lnTo>
                  <a:lnTo>
                    <a:pt x="1479" y="6036"/>
                  </a:lnTo>
                  <a:lnTo>
                    <a:pt x="1485" y="5978"/>
                  </a:lnTo>
                  <a:lnTo>
                    <a:pt x="1491" y="5923"/>
                  </a:lnTo>
                  <a:lnTo>
                    <a:pt x="1494" y="5899"/>
                  </a:lnTo>
                  <a:lnTo>
                    <a:pt x="1498" y="5874"/>
                  </a:lnTo>
                  <a:lnTo>
                    <a:pt x="1501" y="5850"/>
                  </a:lnTo>
                  <a:lnTo>
                    <a:pt x="1504" y="5828"/>
                  </a:lnTo>
                  <a:lnTo>
                    <a:pt x="1507" y="5806"/>
                  </a:lnTo>
                  <a:lnTo>
                    <a:pt x="1510" y="5785"/>
                  </a:lnTo>
                  <a:lnTo>
                    <a:pt x="1512" y="5767"/>
                  </a:lnTo>
                  <a:lnTo>
                    <a:pt x="1515" y="5748"/>
                  </a:lnTo>
                  <a:lnTo>
                    <a:pt x="1518" y="5732"/>
                  </a:lnTo>
                  <a:lnTo>
                    <a:pt x="1520" y="5716"/>
                  </a:lnTo>
                  <a:lnTo>
                    <a:pt x="1522" y="5702"/>
                  </a:lnTo>
                  <a:lnTo>
                    <a:pt x="1524" y="5690"/>
                  </a:lnTo>
                  <a:lnTo>
                    <a:pt x="1526" y="5678"/>
                  </a:lnTo>
                  <a:lnTo>
                    <a:pt x="1529" y="5668"/>
                  </a:lnTo>
                  <a:lnTo>
                    <a:pt x="1530" y="5660"/>
                  </a:lnTo>
                  <a:lnTo>
                    <a:pt x="1531" y="5653"/>
                  </a:lnTo>
                  <a:lnTo>
                    <a:pt x="1532" y="5647"/>
                  </a:lnTo>
                  <a:lnTo>
                    <a:pt x="1533" y="5643"/>
                  </a:lnTo>
                  <a:lnTo>
                    <a:pt x="1534" y="5641"/>
                  </a:lnTo>
                  <a:lnTo>
                    <a:pt x="1534" y="5640"/>
                  </a:lnTo>
                  <a:lnTo>
                    <a:pt x="1533" y="5640"/>
                  </a:lnTo>
                  <a:lnTo>
                    <a:pt x="1530" y="5642"/>
                  </a:lnTo>
                  <a:lnTo>
                    <a:pt x="1523" y="5645"/>
                  </a:lnTo>
                  <a:lnTo>
                    <a:pt x="1516" y="5649"/>
                  </a:lnTo>
                  <a:lnTo>
                    <a:pt x="1506" y="5655"/>
                  </a:lnTo>
                  <a:lnTo>
                    <a:pt x="1493" y="5660"/>
                  </a:lnTo>
                  <a:lnTo>
                    <a:pt x="1480" y="5665"/>
                  </a:lnTo>
                  <a:lnTo>
                    <a:pt x="1464" y="5671"/>
                  </a:lnTo>
                  <a:lnTo>
                    <a:pt x="1445" y="5677"/>
                  </a:lnTo>
                  <a:lnTo>
                    <a:pt x="1423" y="5682"/>
                  </a:lnTo>
                  <a:lnTo>
                    <a:pt x="1401" y="5688"/>
                  </a:lnTo>
                  <a:lnTo>
                    <a:pt x="1376" y="5693"/>
                  </a:lnTo>
                  <a:lnTo>
                    <a:pt x="1348" y="5697"/>
                  </a:lnTo>
                  <a:lnTo>
                    <a:pt x="1318" y="5700"/>
                  </a:lnTo>
                  <a:lnTo>
                    <a:pt x="1287" y="5702"/>
                  </a:lnTo>
                  <a:lnTo>
                    <a:pt x="1253" y="5702"/>
                  </a:lnTo>
                  <a:lnTo>
                    <a:pt x="1216" y="5701"/>
                  </a:lnTo>
                  <a:lnTo>
                    <a:pt x="1177" y="5697"/>
                  </a:lnTo>
                  <a:lnTo>
                    <a:pt x="1134" y="5691"/>
                  </a:lnTo>
                  <a:lnTo>
                    <a:pt x="1089" y="5682"/>
                  </a:lnTo>
                  <a:lnTo>
                    <a:pt x="1041" y="5673"/>
                  </a:lnTo>
                  <a:lnTo>
                    <a:pt x="990" y="5663"/>
                  </a:lnTo>
                  <a:lnTo>
                    <a:pt x="936" y="5651"/>
                  </a:lnTo>
                  <a:lnTo>
                    <a:pt x="879" y="5640"/>
                  </a:lnTo>
                  <a:lnTo>
                    <a:pt x="848" y="5624"/>
                  </a:lnTo>
                  <a:lnTo>
                    <a:pt x="818" y="5606"/>
                  </a:lnTo>
                  <a:lnTo>
                    <a:pt x="791" y="5587"/>
                  </a:lnTo>
                  <a:lnTo>
                    <a:pt x="766" y="5564"/>
                  </a:lnTo>
                  <a:lnTo>
                    <a:pt x="742" y="5541"/>
                  </a:lnTo>
                  <a:lnTo>
                    <a:pt x="720" y="5516"/>
                  </a:lnTo>
                  <a:lnTo>
                    <a:pt x="700" y="5490"/>
                  </a:lnTo>
                  <a:lnTo>
                    <a:pt x="681" y="5462"/>
                  </a:lnTo>
                  <a:lnTo>
                    <a:pt x="663" y="5434"/>
                  </a:lnTo>
                  <a:lnTo>
                    <a:pt x="647" y="5404"/>
                  </a:lnTo>
                  <a:lnTo>
                    <a:pt x="632" y="5374"/>
                  </a:lnTo>
                  <a:lnTo>
                    <a:pt x="619" y="5345"/>
                  </a:lnTo>
                  <a:lnTo>
                    <a:pt x="608" y="5314"/>
                  </a:lnTo>
                  <a:lnTo>
                    <a:pt x="596" y="5284"/>
                  </a:lnTo>
                  <a:lnTo>
                    <a:pt x="587" y="5253"/>
                  </a:lnTo>
                  <a:lnTo>
                    <a:pt x="579" y="5223"/>
                  </a:lnTo>
                  <a:lnTo>
                    <a:pt x="564" y="5164"/>
                  </a:lnTo>
                  <a:lnTo>
                    <a:pt x="559" y="5136"/>
                  </a:lnTo>
                  <a:lnTo>
                    <a:pt x="554" y="5109"/>
                  </a:lnTo>
                  <a:lnTo>
                    <a:pt x="550" y="5083"/>
                  </a:lnTo>
                  <a:lnTo>
                    <a:pt x="546" y="5058"/>
                  </a:lnTo>
                  <a:lnTo>
                    <a:pt x="544" y="5034"/>
                  </a:lnTo>
                  <a:lnTo>
                    <a:pt x="541" y="5013"/>
                  </a:lnTo>
                  <a:lnTo>
                    <a:pt x="540" y="4993"/>
                  </a:lnTo>
                  <a:lnTo>
                    <a:pt x="538" y="4976"/>
                  </a:lnTo>
                  <a:lnTo>
                    <a:pt x="538" y="4960"/>
                  </a:lnTo>
                  <a:lnTo>
                    <a:pt x="536" y="4947"/>
                  </a:lnTo>
                  <a:lnTo>
                    <a:pt x="536" y="4937"/>
                  </a:lnTo>
                  <a:lnTo>
                    <a:pt x="535" y="4929"/>
                  </a:lnTo>
                  <a:lnTo>
                    <a:pt x="535" y="4924"/>
                  </a:lnTo>
                  <a:lnTo>
                    <a:pt x="535" y="4923"/>
                  </a:lnTo>
                  <a:lnTo>
                    <a:pt x="535" y="4922"/>
                  </a:lnTo>
                  <a:lnTo>
                    <a:pt x="533" y="4921"/>
                  </a:lnTo>
                  <a:lnTo>
                    <a:pt x="530" y="4920"/>
                  </a:lnTo>
                  <a:lnTo>
                    <a:pt x="526" y="4917"/>
                  </a:lnTo>
                  <a:lnTo>
                    <a:pt x="516" y="4909"/>
                  </a:lnTo>
                  <a:lnTo>
                    <a:pt x="503" y="4899"/>
                  </a:lnTo>
                  <a:lnTo>
                    <a:pt x="488" y="4884"/>
                  </a:lnTo>
                  <a:lnTo>
                    <a:pt x="471" y="4866"/>
                  </a:lnTo>
                  <a:lnTo>
                    <a:pt x="455" y="4844"/>
                  </a:lnTo>
                  <a:lnTo>
                    <a:pt x="438" y="4818"/>
                  </a:lnTo>
                  <a:lnTo>
                    <a:pt x="430" y="4804"/>
                  </a:lnTo>
                  <a:lnTo>
                    <a:pt x="423" y="4788"/>
                  </a:lnTo>
                  <a:lnTo>
                    <a:pt x="416" y="4772"/>
                  </a:lnTo>
                  <a:lnTo>
                    <a:pt x="410" y="4754"/>
                  </a:lnTo>
                  <a:lnTo>
                    <a:pt x="404" y="4736"/>
                  </a:lnTo>
                  <a:lnTo>
                    <a:pt x="399" y="4716"/>
                  </a:lnTo>
                  <a:lnTo>
                    <a:pt x="395" y="4696"/>
                  </a:lnTo>
                  <a:lnTo>
                    <a:pt x="391" y="4673"/>
                  </a:lnTo>
                  <a:lnTo>
                    <a:pt x="389" y="4650"/>
                  </a:lnTo>
                  <a:lnTo>
                    <a:pt x="388" y="4627"/>
                  </a:lnTo>
                  <a:lnTo>
                    <a:pt x="388" y="4601"/>
                  </a:lnTo>
                  <a:lnTo>
                    <a:pt x="390" y="4574"/>
                  </a:lnTo>
                  <a:lnTo>
                    <a:pt x="393" y="4546"/>
                  </a:lnTo>
                  <a:lnTo>
                    <a:pt x="397" y="4517"/>
                  </a:lnTo>
                  <a:lnTo>
                    <a:pt x="403" y="4488"/>
                  </a:lnTo>
                  <a:lnTo>
                    <a:pt x="412" y="4456"/>
                  </a:lnTo>
                  <a:lnTo>
                    <a:pt x="421" y="4424"/>
                  </a:lnTo>
                  <a:lnTo>
                    <a:pt x="433" y="4392"/>
                  </a:lnTo>
                  <a:lnTo>
                    <a:pt x="449" y="4361"/>
                  </a:lnTo>
                  <a:lnTo>
                    <a:pt x="465" y="4329"/>
                  </a:lnTo>
                  <a:lnTo>
                    <a:pt x="484" y="4298"/>
                  </a:lnTo>
                  <a:lnTo>
                    <a:pt x="503" y="4268"/>
                  </a:lnTo>
                  <a:lnTo>
                    <a:pt x="525" y="4238"/>
                  </a:lnTo>
                  <a:lnTo>
                    <a:pt x="548" y="4209"/>
                  </a:lnTo>
                  <a:lnTo>
                    <a:pt x="573" y="4181"/>
                  </a:lnTo>
                  <a:lnTo>
                    <a:pt x="597" y="4152"/>
                  </a:lnTo>
                  <a:lnTo>
                    <a:pt x="650" y="4098"/>
                  </a:lnTo>
                  <a:lnTo>
                    <a:pt x="704" y="4048"/>
                  </a:lnTo>
                  <a:lnTo>
                    <a:pt x="758" y="4000"/>
                  </a:lnTo>
                  <a:lnTo>
                    <a:pt x="785" y="3978"/>
                  </a:lnTo>
                  <a:lnTo>
                    <a:pt x="811" y="3957"/>
                  </a:lnTo>
                  <a:lnTo>
                    <a:pt x="837" y="3936"/>
                  </a:lnTo>
                  <a:lnTo>
                    <a:pt x="863" y="3918"/>
                  </a:lnTo>
                  <a:lnTo>
                    <a:pt x="886" y="3900"/>
                  </a:lnTo>
                  <a:lnTo>
                    <a:pt x="909" y="3884"/>
                  </a:lnTo>
                  <a:lnTo>
                    <a:pt x="931" y="3870"/>
                  </a:lnTo>
                  <a:lnTo>
                    <a:pt x="950" y="3855"/>
                  </a:lnTo>
                  <a:lnTo>
                    <a:pt x="969" y="3843"/>
                  </a:lnTo>
                  <a:lnTo>
                    <a:pt x="986" y="3832"/>
                  </a:lnTo>
                  <a:lnTo>
                    <a:pt x="1000" y="3823"/>
                  </a:lnTo>
                  <a:lnTo>
                    <a:pt x="1012" y="3815"/>
                  </a:lnTo>
                  <a:lnTo>
                    <a:pt x="1022" y="3810"/>
                  </a:lnTo>
                  <a:lnTo>
                    <a:pt x="1029" y="3805"/>
                  </a:lnTo>
                  <a:lnTo>
                    <a:pt x="1033" y="3803"/>
                  </a:lnTo>
                  <a:lnTo>
                    <a:pt x="1035" y="3802"/>
                  </a:lnTo>
                  <a:lnTo>
                    <a:pt x="1034" y="3803"/>
                  </a:lnTo>
                  <a:lnTo>
                    <a:pt x="1033" y="3805"/>
                  </a:lnTo>
                  <a:lnTo>
                    <a:pt x="1032" y="3809"/>
                  </a:lnTo>
                  <a:lnTo>
                    <a:pt x="1030" y="3814"/>
                  </a:lnTo>
                  <a:lnTo>
                    <a:pt x="1027" y="3821"/>
                  </a:lnTo>
                  <a:lnTo>
                    <a:pt x="1024" y="3830"/>
                  </a:lnTo>
                  <a:lnTo>
                    <a:pt x="1020" y="3841"/>
                  </a:lnTo>
                  <a:lnTo>
                    <a:pt x="1015" y="3852"/>
                  </a:lnTo>
                  <a:lnTo>
                    <a:pt x="1011" y="3865"/>
                  </a:lnTo>
                  <a:lnTo>
                    <a:pt x="1007" y="3881"/>
                  </a:lnTo>
                  <a:lnTo>
                    <a:pt x="1002" y="3897"/>
                  </a:lnTo>
                  <a:lnTo>
                    <a:pt x="997" y="3915"/>
                  </a:lnTo>
                  <a:lnTo>
                    <a:pt x="992" y="3933"/>
                  </a:lnTo>
                  <a:lnTo>
                    <a:pt x="987" y="3954"/>
                  </a:lnTo>
                  <a:lnTo>
                    <a:pt x="981" y="3977"/>
                  </a:lnTo>
                  <a:lnTo>
                    <a:pt x="976" y="4000"/>
                  </a:lnTo>
                  <a:lnTo>
                    <a:pt x="971" y="4025"/>
                  </a:lnTo>
                  <a:lnTo>
                    <a:pt x="966" y="4051"/>
                  </a:lnTo>
                  <a:lnTo>
                    <a:pt x="962" y="4079"/>
                  </a:lnTo>
                  <a:lnTo>
                    <a:pt x="957" y="4107"/>
                  </a:lnTo>
                  <a:lnTo>
                    <a:pt x="953" y="4137"/>
                  </a:lnTo>
                  <a:lnTo>
                    <a:pt x="949" y="4168"/>
                  </a:lnTo>
                  <a:lnTo>
                    <a:pt x="945" y="4201"/>
                  </a:lnTo>
                  <a:lnTo>
                    <a:pt x="942" y="4235"/>
                  </a:lnTo>
                  <a:lnTo>
                    <a:pt x="940" y="4270"/>
                  </a:lnTo>
                  <a:lnTo>
                    <a:pt x="938" y="4306"/>
                  </a:lnTo>
                  <a:lnTo>
                    <a:pt x="937" y="4344"/>
                  </a:lnTo>
                  <a:lnTo>
                    <a:pt x="936" y="4382"/>
                  </a:lnTo>
                  <a:lnTo>
                    <a:pt x="936" y="4423"/>
                  </a:lnTo>
                  <a:lnTo>
                    <a:pt x="937" y="4464"/>
                  </a:lnTo>
                  <a:lnTo>
                    <a:pt x="938" y="4506"/>
                  </a:lnTo>
                  <a:lnTo>
                    <a:pt x="941" y="4549"/>
                  </a:lnTo>
                  <a:lnTo>
                    <a:pt x="943" y="4575"/>
                  </a:lnTo>
                  <a:lnTo>
                    <a:pt x="943" y="4599"/>
                  </a:lnTo>
                  <a:lnTo>
                    <a:pt x="943" y="4621"/>
                  </a:lnTo>
                  <a:lnTo>
                    <a:pt x="940" y="4643"/>
                  </a:lnTo>
                  <a:lnTo>
                    <a:pt x="937" y="4664"/>
                  </a:lnTo>
                  <a:lnTo>
                    <a:pt x="933" y="4682"/>
                  </a:lnTo>
                  <a:lnTo>
                    <a:pt x="927" y="4700"/>
                  </a:lnTo>
                  <a:lnTo>
                    <a:pt x="921" y="4716"/>
                  </a:lnTo>
                  <a:lnTo>
                    <a:pt x="912" y="4732"/>
                  </a:lnTo>
                  <a:lnTo>
                    <a:pt x="904" y="4746"/>
                  </a:lnTo>
                  <a:lnTo>
                    <a:pt x="896" y="4758"/>
                  </a:lnTo>
                  <a:lnTo>
                    <a:pt x="885" y="4771"/>
                  </a:lnTo>
                  <a:lnTo>
                    <a:pt x="866" y="4792"/>
                  </a:lnTo>
                  <a:lnTo>
                    <a:pt x="844" y="4810"/>
                  </a:lnTo>
                  <a:lnTo>
                    <a:pt x="821" y="4824"/>
                  </a:lnTo>
                  <a:lnTo>
                    <a:pt x="801" y="4836"/>
                  </a:lnTo>
                  <a:lnTo>
                    <a:pt x="780" y="4845"/>
                  </a:lnTo>
                  <a:lnTo>
                    <a:pt x="762" y="4851"/>
                  </a:lnTo>
                  <a:lnTo>
                    <a:pt x="746" y="4856"/>
                  </a:lnTo>
                  <a:lnTo>
                    <a:pt x="740" y="4857"/>
                  </a:lnTo>
                  <a:lnTo>
                    <a:pt x="734" y="4858"/>
                  </a:lnTo>
                  <a:lnTo>
                    <a:pt x="730" y="4859"/>
                  </a:lnTo>
                  <a:lnTo>
                    <a:pt x="725" y="4860"/>
                  </a:lnTo>
                  <a:lnTo>
                    <a:pt x="723" y="4860"/>
                  </a:lnTo>
                  <a:lnTo>
                    <a:pt x="723" y="4860"/>
                  </a:lnTo>
                  <a:lnTo>
                    <a:pt x="723" y="4861"/>
                  </a:lnTo>
                  <a:lnTo>
                    <a:pt x="724" y="4865"/>
                  </a:lnTo>
                  <a:lnTo>
                    <a:pt x="726" y="4869"/>
                  </a:lnTo>
                  <a:lnTo>
                    <a:pt x="728" y="4874"/>
                  </a:lnTo>
                  <a:lnTo>
                    <a:pt x="733" y="4881"/>
                  </a:lnTo>
                  <a:lnTo>
                    <a:pt x="737" y="4889"/>
                  </a:lnTo>
                  <a:lnTo>
                    <a:pt x="741" y="4899"/>
                  </a:lnTo>
                  <a:lnTo>
                    <a:pt x="747" y="4910"/>
                  </a:lnTo>
                  <a:lnTo>
                    <a:pt x="760" y="4933"/>
                  </a:lnTo>
                  <a:lnTo>
                    <a:pt x="777" y="4959"/>
                  </a:lnTo>
                  <a:lnTo>
                    <a:pt x="798" y="4987"/>
                  </a:lnTo>
                  <a:lnTo>
                    <a:pt x="820" y="5017"/>
                  </a:lnTo>
                  <a:lnTo>
                    <a:pt x="847" y="5046"/>
                  </a:lnTo>
                  <a:lnTo>
                    <a:pt x="877" y="5074"/>
                  </a:lnTo>
                  <a:lnTo>
                    <a:pt x="910" y="5100"/>
                  </a:lnTo>
                  <a:lnTo>
                    <a:pt x="946" y="5124"/>
                  </a:lnTo>
                  <a:lnTo>
                    <a:pt x="966" y="5134"/>
                  </a:lnTo>
                  <a:lnTo>
                    <a:pt x="987" y="5144"/>
                  </a:lnTo>
                  <a:lnTo>
                    <a:pt x="1008" y="5152"/>
                  </a:lnTo>
                  <a:lnTo>
                    <a:pt x="1030" y="5159"/>
                  </a:lnTo>
                  <a:lnTo>
                    <a:pt x="1054" y="5164"/>
                  </a:lnTo>
                  <a:lnTo>
                    <a:pt x="1077" y="5168"/>
                  </a:lnTo>
                  <a:lnTo>
                    <a:pt x="1102" y="5171"/>
                  </a:lnTo>
                  <a:lnTo>
                    <a:pt x="1128" y="5173"/>
                  </a:lnTo>
                  <a:lnTo>
                    <a:pt x="1190" y="5173"/>
                  </a:lnTo>
                  <a:lnTo>
                    <a:pt x="1219" y="5168"/>
                  </a:lnTo>
                  <a:lnTo>
                    <a:pt x="1247" y="5163"/>
                  </a:lnTo>
                  <a:lnTo>
                    <a:pt x="1275" y="5155"/>
                  </a:lnTo>
                  <a:lnTo>
                    <a:pt x="1301" y="5146"/>
                  </a:lnTo>
                  <a:lnTo>
                    <a:pt x="1328" y="5133"/>
                  </a:lnTo>
                  <a:lnTo>
                    <a:pt x="1355" y="5120"/>
                  </a:lnTo>
                  <a:lnTo>
                    <a:pt x="1382" y="5104"/>
                  </a:lnTo>
                  <a:lnTo>
                    <a:pt x="1409" y="5085"/>
                  </a:lnTo>
                  <a:lnTo>
                    <a:pt x="1436" y="5064"/>
                  </a:lnTo>
                  <a:lnTo>
                    <a:pt x="1464" y="5041"/>
                  </a:lnTo>
                  <a:lnTo>
                    <a:pt x="1492" y="5015"/>
                  </a:lnTo>
                  <a:lnTo>
                    <a:pt x="1521" y="4986"/>
                  </a:lnTo>
                  <a:lnTo>
                    <a:pt x="1551" y="4955"/>
                  </a:lnTo>
                  <a:lnTo>
                    <a:pt x="1583" y="4921"/>
                  </a:lnTo>
                  <a:lnTo>
                    <a:pt x="1616" y="4885"/>
                  </a:lnTo>
                  <a:lnTo>
                    <a:pt x="1650" y="4845"/>
                  </a:lnTo>
                  <a:lnTo>
                    <a:pt x="1686" y="4803"/>
                  </a:lnTo>
                  <a:lnTo>
                    <a:pt x="1724" y="4757"/>
                  </a:lnTo>
                  <a:lnTo>
                    <a:pt x="1763" y="4709"/>
                  </a:lnTo>
                  <a:lnTo>
                    <a:pt x="1805" y="4657"/>
                  </a:lnTo>
                  <a:lnTo>
                    <a:pt x="1850" y="4603"/>
                  </a:lnTo>
                  <a:lnTo>
                    <a:pt x="1896" y="4544"/>
                  </a:lnTo>
                  <a:lnTo>
                    <a:pt x="1945" y="4483"/>
                  </a:lnTo>
                  <a:lnTo>
                    <a:pt x="1997" y="4419"/>
                  </a:lnTo>
                  <a:lnTo>
                    <a:pt x="2052" y="4351"/>
                  </a:lnTo>
                  <a:lnTo>
                    <a:pt x="2110" y="4278"/>
                  </a:lnTo>
                  <a:lnTo>
                    <a:pt x="2171" y="4203"/>
                  </a:lnTo>
                  <a:lnTo>
                    <a:pt x="2236" y="4124"/>
                  </a:lnTo>
                  <a:lnTo>
                    <a:pt x="2304" y="4042"/>
                  </a:lnTo>
                  <a:lnTo>
                    <a:pt x="2375" y="3955"/>
                  </a:lnTo>
                  <a:lnTo>
                    <a:pt x="2451" y="3864"/>
                  </a:lnTo>
                  <a:lnTo>
                    <a:pt x="2491" y="3818"/>
                  </a:lnTo>
                  <a:lnTo>
                    <a:pt x="2531" y="3770"/>
                  </a:lnTo>
                  <a:lnTo>
                    <a:pt x="2565" y="3730"/>
                  </a:lnTo>
                  <a:lnTo>
                    <a:pt x="2601" y="3692"/>
                  </a:lnTo>
                  <a:lnTo>
                    <a:pt x="2638" y="3655"/>
                  </a:lnTo>
                  <a:lnTo>
                    <a:pt x="2676" y="3619"/>
                  </a:lnTo>
                  <a:lnTo>
                    <a:pt x="2717" y="3583"/>
                  </a:lnTo>
                  <a:lnTo>
                    <a:pt x="2757" y="3548"/>
                  </a:lnTo>
                  <a:lnTo>
                    <a:pt x="2799" y="3514"/>
                  </a:lnTo>
                  <a:lnTo>
                    <a:pt x="2843" y="3481"/>
                  </a:lnTo>
                  <a:lnTo>
                    <a:pt x="2931" y="3417"/>
                  </a:lnTo>
                  <a:lnTo>
                    <a:pt x="3024" y="3357"/>
                  </a:lnTo>
                  <a:lnTo>
                    <a:pt x="3119" y="3299"/>
                  </a:lnTo>
                  <a:lnTo>
                    <a:pt x="3217" y="3244"/>
                  </a:lnTo>
                  <a:lnTo>
                    <a:pt x="3318" y="3193"/>
                  </a:lnTo>
                  <a:lnTo>
                    <a:pt x="3420" y="3144"/>
                  </a:lnTo>
                  <a:lnTo>
                    <a:pt x="3522" y="3098"/>
                  </a:lnTo>
                  <a:lnTo>
                    <a:pt x="3625" y="3055"/>
                  </a:lnTo>
                  <a:lnTo>
                    <a:pt x="3727" y="3015"/>
                  </a:lnTo>
                  <a:lnTo>
                    <a:pt x="3830" y="2976"/>
                  </a:lnTo>
                  <a:lnTo>
                    <a:pt x="3931" y="2941"/>
                  </a:lnTo>
                  <a:lnTo>
                    <a:pt x="4031" y="2908"/>
                  </a:lnTo>
                  <a:lnTo>
                    <a:pt x="4128" y="2879"/>
                  </a:lnTo>
                  <a:lnTo>
                    <a:pt x="4223" y="2851"/>
                  </a:lnTo>
                  <a:lnTo>
                    <a:pt x="4315" y="2825"/>
                  </a:lnTo>
                  <a:lnTo>
                    <a:pt x="4359" y="2814"/>
                  </a:lnTo>
                  <a:lnTo>
                    <a:pt x="4403" y="2802"/>
                  </a:lnTo>
                  <a:lnTo>
                    <a:pt x="4445" y="2792"/>
                  </a:lnTo>
                  <a:lnTo>
                    <a:pt x="4487" y="2782"/>
                  </a:lnTo>
                  <a:lnTo>
                    <a:pt x="4527" y="2771"/>
                  </a:lnTo>
                  <a:lnTo>
                    <a:pt x="4567" y="2762"/>
                  </a:lnTo>
                  <a:lnTo>
                    <a:pt x="4604" y="2754"/>
                  </a:lnTo>
                  <a:lnTo>
                    <a:pt x="4640" y="2746"/>
                  </a:lnTo>
                  <a:lnTo>
                    <a:pt x="4675" y="2739"/>
                  </a:lnTo>
                  <a:lnTo>
                    <a:pt x="4709" y="2731"/>
                  </a:lnTo>
                  <a:lnTo>
                    <a:pt x="4741" y="2724"/>
                  </a:lnTo>
                  <a:lnTo>
                    <a:pt x="4771" y="2719"/>
                  </a:lnTo>
                  <a:lnTo>
                    <a:pt x="4800" y="2713"/>
                  </a:lnTo>
                  <a:lnTo>
                    <a:pt x="4827" y="2708"/>
                  </a:lnTo>
                  <a:lnTo>
                    <a:pt x="4853" y="2702"/>
                  </a:lnTo>
                  <a:lnTo>
                    <a:pt x="4875" y="2698"/>
                  </a:lnTo>
                  <a:lnTo>
                    <a:pt x="4897" y="2695"/>
                  </a:lnTo>
                  <a:lnTo>
                    <a:pt x="4917" y="2691"/>
                  </a:lnTo>
                  <a:lnTo>
                    <a:pt x="4934" y="2688"/>
                  </a:lnTo>
                  <a:lnTo>
                    <a:pt x="4949" y="2686"/>
                  </a:lnTo>
                  <a:lnTo>
                    <a:pt x="4962" y="2684"/>
                  </a:lnTo>
                  <a:lnTo>
                    <a:pt x="4973" y="2682"/>
                  </a:lnTo>
                  <a:lnTo>
                    <a:pt x="4982" y="2681"/>
                  </a:lnTo>
                  <a:lnTo>
                    <a:pt x="4988" y="2680"/>
                  </a:lnTo>
                  <a:lnTo>
                    <a:pt x="4992" y="2679"/>
                  </a:lnTo>
                  <a:lnTo>
                    <a:pt x="4993" y="2679"/>
                  </a:lnTo>
                  <a:lnTo>
                    <a:pt x="4991" y="2681"/>
                  </a:lnTo>
                  <a:lnTo>
                    <a:pt x="4986" y="2686"/>
                  </a:lnTo>
                  <a:lnTo>
                    <a:pt x="4978" y="2695"/>
                  </a:lnTo>
                  <a:lnTo>
                    <a:pt x="4967" y="2708"/>
                  </a:lnTo>
                  <a:lnTo>
                    <a:pt x="4953" y="2723"/>
                  </a:lnTo>
                  <a:lnTo>
                    <a:pt x="4936" y="2742"/>
                  </a:lnTo>
                  <a:lnTo>
                    <a:pt x="4918" y="2762"/>
                  </a:lnTo>
                  <a:lnTo>
                    <a:pt x="4897" y="2785"/>
                  </a:lnTo>
                  <a:lnTo>
                    <a:pt x="4873" y="2811"/>
                  </a:lnTo>
                  <a:lnTo>
                    <a:pt x="4848" y="2838"/>
                  </a:lnTo>
                  <a:lnTo>
                    <a:pt x="4822" y="2868"/>
                  </a:lnTo>
                  <a:lnTo>
                    <a:pt x="4794" y="2899"/>
                  </a:lnTo>
                  <a:lnTo>
                    <a:pt x="4765" y="2932"/>
                  </a:lnTo>
                  <a:lnTo>
                    <a:pt x="4734" y="2966"/>
                  </a:lnTo>
                  <a:lnTo>
                    <a:pt x="4702" y="3001"/>
                  </a:lnTo>
                  <a:lnTo>
                    <a:pt x="4670" y="3037"/>
                  </a:lnTo>
                  <a:lnTo>
                    <a:pt x="4603" y="3111"/>
                  </a:lnTo>
                  <a:lnTo>
                    <a:pt x="4535" y="3188"/>
                  </a:lnTo>
                  <a:lnTo>
                    <a:pt x="4468" y="3263"/>
                  </a:lnTo>
                  <a:lnTo>
                    <a:pt x="4401" y="3337"/>
                  </a:lnTo>
                  <a:lnTo>
                    <a:pt x="4369" y="3372"/>
                  </a:lnTo>
                  <a:lnTo>
                    <a:pt x="4339" y="3407"/>
                  </a:lnTo>
                  <a:lnTo>
                    <a:pt x="4309" y="3440"/>
                  </a:lnTo>
                  <a:lnTo>
                    <a:pt x="4280" y="3473"/>
                  </a:lnTo>
                  <a:lnTo>
                    <a:pt x="4253" y="3503"/>
                  </a:lnTo>
                  <a:lnTo>
                    <a:pt x="4227" y="3532"/>
                  </a:lnTo>
                  <a:lnTo>
                    <a:pt x="4204" y="3558"/>
                  </a:lnTo>
                  <a:lnTo>
                    <a:pt x="4183" y="3583"/>
                  </a:lnTo>
                  <a:lnTo>
                    <a:pt x="4164" y="3607"/>
                  </a:lnTo>
                  <a:lnTo>
                    <a:pt x="4143" y="3634"/>
                  </a:lnTo>
                  <a:lnTo>
                    <a:pt x="4121" y="3661"/>
                  </a:lnTo>
                  <a:lnTo>
                    <a:pt x="4097" y="3691"/>
                  </a:lnTo>
                  <a:lnTo>
                    <a:pt x="4071" y="3723"/>
                  </a:lnTo>
                  <a:lnTo>
                    <a:pt x="4044" y="3756"/>
                  </a:lnTo>
                  <a:lnTo>
                    <a:pt x="4016" y="3791"/>
                  </a:lnTo>
                  <a:lnTo>
                    <a:pt x="3988" y="3828"/>
                  </a:lnTo>
                  <a:lnTo>
                    <a:pt x="3958" y="3865"/>
                  </a:lnTo>
                  <a:lnTo>
                    <a:pt x="3927" y="3905"/>
                  </a:lnTo>
                  <a:lnTo>
                    <a:pt x="3897" y="3945"/>
                  </a:lnTo>
                  <a:lnTo>
                    <a:pt x="3866" y="3987"/>
                  </a:lnTo>
                  <a:lnTo>
                    <a:pt x="3834" y="4029"/>
                  </a:lnTo>
                  <a:lnTo>
                    <a:pt x="3803" y="4073"/>
                  </a:lnTo>
                  <a:lnTo>
                    <a:pt x="3742" y="4163"/>
                  </a:lnTo>
                  <a:lnTo>
                    <a:pt x="3684" y="4257"/>
                  </a:lnTo>
                  <a:lnTo>
                    <a:pt x="3656" y="4305"/>
                  </a:lnTo>
                  <a:lnTo>
                    <a:pt x="3629" y="4354"/>
                  </a:lnTo>
                  <a:lnTo>
                    <a:pt x="3605" y="4402"/>
                  </a:lnTo>
                  <a:lnTo>
                    <a:pt x="3581" y="4451"/>
                  </a:lnTo>
                  <a:lnTo>
                    <a:pt x="3558" y="4502"/>
                  </a:lnTo>
                  <a:lnTo>
                    <a:pt x="3538" y="4551"/>
                  </a:lnTo>
                  <a:lnTo>
                    <a:pt x="3520" y="4602"/>
                  </a:lnTo>
                  <a:lnTo>
                    <a:pt x="3504" y="4652"/>
                  </a:lnTo>
                  <a:lnTo>
                    <a:pt x="3491" y="4703"/>
                  </a:lnTo>
                  <a:lnTo>
                    <a:pt x="3480" y="4753"/>
                  </a:lnTo>
                  <a:lnTo>
                    <a:pt x="3471" y="4804"/>
                  </a:lnTo>
                  <a:lnTo>
                    <a:pt x="3466" y="4854"/>
                  </a:lnTo>
                  <a:lnTo>
                    <a:pt x="3464" y="4905"/>
                  </a:lnTo>
                  <a:lnTo>
                    <a:pt x="3465" y="4954"/>
                  </a:lnTo>
                  <a:lnTo>
                    <a:pt x="3469" y="4984"/>
                  </a:lnTo>
                  <a:lnTo>
                    <a:pt x="3474" y="5014"/>
                  </a:lnTo>
                  <a:lnTo>
                    <a:pt x="3482" y="5045"/>
                  </a:lnTo>
                  <a:lnTo>
                    <a:pt x="3491" y="5076"/>
                  </a:lnTo>
                  <a:lnTo>
                    <a:pt x="3501" y="5107"/>
                  </a:lnTo>
                  <a:lnTo>
                    <a:pt x="3513" y="5139"/>
                  </a:lnTo>
                  <a:lnTo>
                    <a:pt x="3526" y="5170"/>
                  </a:lnTo>
                  <a:lnTo>
                    <a:pt x="3541" y="5202"/>
                  </a:lnTo>
                  <a:lnTo>
                    <a:pt x="3557" y="5234"/>
                  </a:lnTo>
                  <a:lnTo>
                    <a:pt x="3574" y="5267"/>
                  </a:lnTo>
                  <a:lnTo>
                    <a:pt x="3591" y="5300"/>
                  </a:lnTo>
                  <a:lnTo>
                    <a:pt x="3611" y="5333"/>
                  </a:lnTo>
                  <a:lnTo>
                    <a:pt x="3651" y="5399"/>
                  </a:lnTo>
                  <a:lnTo>
                    <a:pt x="3695" y="5465"/>
                  </a:lnTo>
                  <a:lnTo>
                    <a:pt x="3742" y="5530"/>
                  </a:lnTo>
                  <a:lnTo>
                    <a:pt x="3790" y="5595"/>
                  </a:lnTo>
                  <a:lnTo>
                    <a:pt x="3840" y="5659"/>
                  </a:lnTo>
                  <a:lnTo>
                    <a:pt x="3890" y="5722"/>
                  </a:lnTo>
                  <a:lnTo>
                    <a:pt x="3941" y="5782"/>
                  </a:lnTo>
                  <a:lnTo>
                    <a:pt x="3992" y="5841"/>
                  </a:lnTo>
                  <a:lnTo>
                    <a:pt x="4041" y="5898"/>
                  </a:lnTo>
                  <a:lnTo>
                    <a:pt x="4089" y="5951"/>
                  </a:lnTo>
                  <a:lnTo>
                    <a:pt x="4117" y="5986"/>
                  </a:lnTo>
                  <a:lnTo>
                    <a:pt x="4141" y="6020"/>
                  </a:lnTo>
                  <a:lnTo>
                    <a:pt x="4164" y="6052"/>
                  </a:lnTo>
                  <a:lnTo>
                    <a:pt x="4184" y="6084"/>
                  </a:lnTo>
                  <a:lnTo>
                    <a:pt x="4201" y="6114"/>
                  </a:lnTo>
                  <a:lnTo>
                    <a:pt x="4217" y="6142"/>
                  </a:lnTo>
                  <a:lnTo>
                    <a:pt x="4230" y="6169"/>
                  </a:lnTo>
                  <a:lnTo>
                    <a:pt x="4240" y="6193"/>
                  </a:lnTo>
                  <a:lnTo>
                    <a:pt x="4250" y="6215"/>
                  </a:lnTo>
                  <a:lnTo>
                    <a:pt x="4258" y="6236"/>
                  </a:lnTo>
                  <a:lnTo>
                    <a:pt x="4264" y="6253"/>
                  </a:lnTo>
                  <a:lnTo>
                    <a:pt x="4268" y="6267"/>
                  </a:lnTo>
                  <a:lnTo>
                    <a:pt x="4272" y="6279"/>
                  </a:lnTo>
                  <a:lnTo>
                    <a:pt x="4275" y="6287"/>
                  </a:lnTo>
                  <a:lnTo>
                    <a:pt x="4276" y="6293"/>
                  </a:lnTo>
                  <a:lnTo>
                    <a:pt x="4276" y="6294"/>
                  </a:lnTo>
                  <a:lnTo>
                    <a:pt x="3902" y="6856"/>
                  </a:lnTo>
                  <a:lnTo>
                    <a:pt x="3902" y="6856"/>
                  </a:lnTo>
                  <a:lnTo>
                    <a:pt x="3904" y="6858"/>
                  </a:lnTo>
                  <a:lnTo>
                    <a:pt x="3906" y="6861"/>
                  </a:lnTo>
                  <a:lnTo>
                    <a:pt x="3909" y="6865"/>
                  </a:lnTo>
                  <a:lnTo>
                    <a:pt x="3914" y="6870"/>
                  </a:lnTo>
                  <a:lnTo>
                    <a:pt x="3919" y="6877"/>
                  </a:lnTo>
                  <a:lnTo>
                    <a:pt x="3926" y="6884"/>
                  </a:lnTo>
                  <a:lnTo>
                    <a:pt x="3932" y="6893"/>
                  </a:lnTo>
                  <a:lnTo>
                    <a:pt x="3948" y="6912"/>
                  </a:lnTo>
                  <a:lnTo>
                    <a:pt x="3968" y="6936"/>
                  </a:lnTo>
                  <a:lnTo>
                    <a:pt x="3992" y="6963"/>
                  </a:lnTo>
                  <a:lnTo>
                    <a:pt x="4017" y="6993"/>
                  </a:lnTo>
                  <a:lnTo>
                    <a:pt x="4045" y="7025"/>
                  </a:lnTo>
                  <a:lnTo>
                    <a:pt x="4077" y="7059"/>
                  </a:lnTo>
                  <a:lnTo>
                    <a:pt x="4110" y="7095"/>
                  </a:lnTo>
                  <a:lnTo>
                    <a:pt x="4147" y="7133"/>
                  </a:lnTo>
                  <a:lnTo>
                    <a:pt x="4185" y="7173"/>
                  </a:lnTo>
                  <a:lnTo>
                    <a:pt x="4225" y="7213"/>
                  </a:lnTo>
                  <a:lnTo>
                    <a:pt x="4267" y="7254"/>
                  </a:lnTo>
                  <a:lnTo>
                    <a:pt x="4311" y="7295"/>
                  </a:lnTo>
                  <a:lnTo>
                    <a:pt x="4356" y="7338"/>
                  </a:lnTo>
                  <a:lnTo>
                    <a:pt x="4403" y="7379"/>
                  </a:lnTo>
                  <a:lnTo>
                    <a:pt x="4451" y="7419"/>
                  </a:lnTo>
                  <a:lnTo>
                    <a:pt x="4500" y="7459"/>
                  </a:lnTo>
                  <a:lnTo>
                    <a:pt x="4550" y="7498"/>
                  </a:lnTo>
                  <a:lnTo>
                    <a:pt x="4601" y="7535"/>
                  </a:lnTo>
                  <a:lnTo>
                    <a:pt x="4652" y="7571"/>
                  </a:lnTo>
                  <a:lnTo>
                    <a:pt x="4704" y="7604"/>
                  </a:lnTo>
                  <a:lnTo>
                    <a:pt x="4756" y="7635"/>
                  </a:lnTo>
                  <a:lnTo>
                    <a:pt x="4808" y="7664"/>
                  </a:lnTo>
                  <a:lnTo>
                    <a:pt x="4861" y="7690"/>
                  </a:lnTo>
                  <a:lnTo>
                    <a:pt x="4912" y="7712"/>
                  </a:lnTo>
                  <a:lnTo>
                    <a:pt x="4965" y="7730"/>
                  </a:lnTo>
                  <a:lnTo>
                    <a:pt x="4991" y="7737"/>
                  </a:lnTo>
                  <a:lnTo>
                    <a:pt x="5017" y="7744"/>
                  </a:lnTo>
                  <a:lnTo>
                    <a:pt x="5042" y="7750"/>
                  </a:lnTo>
                  <a:lnTo>
                    <a:pt x="5067" y="7754"/>
                  </a:lnTo>
                  <a:lnTo>
                    <a:pt x="5092" y="7757"/>
                  </a:lnTo>
                  <a:lnTo>
                    <a:pt x="5117" y="7759"/>
                  </a:lnTo>
                  <a:lnTo>
                    <a:pt x="5163" y="7758"/>
                  </a:lnTo>
                  <a:lnTo>
                    <a:pt x="5210" y="7755"/>
                  </a:lnTo>
                  <a:lnTo>
                    <a:pt x="5256" y="7750"/>
                  </a:lnTo>
                  <a:lnTo>
                    <a:pt x="5302" y="7742"/>
                  </a:lnTo>
                  <a:lnTo>
                    <a:pt x="5347" y="7733"/>
                  </a:lnTo>
                  <a:lnTo>
                    <a:pt x="5393" y="7723"/>
                  </a:lnTo>
                  <a:lnTo>
                    <a:pt x="5437" y="7711"/>
                  </a:lnTo>
                  <a:lnTo>
                    <a:pt x="5482" y="7696"/>
                  </a:lnTo>
                  <a:lnTo>
                    <a:pt x="5527" y="7681"/>
                  </a:lnTo>
                  <a:lnTo>
                    <a:pt x="5571" y="7664"/>
                  </a:lnTo>
                  <a:lnTo>
                    <a:pt x="5616" y="7646"/>
                  </a:lnTo>
                  <a:lnTo>
                    <a:pt x="5660" y="7626"/>
                  </a:lnTo>
                  <a:lnTo>
                    <a:pt x="5704" y="7605"/>
                  </a:lnTo>
                  <a:lnTo>
                    <a:pt x="5749" y="7584"/>
                  </a:lnTo>
                  <a:lnTo>
                    <a:pt x="5838" y="7538"/>
                  </a:lnTo>
                  <a:lnTo>
                    <a:pt x="5927" y="7487"/>
                  </a:lnTo>
                  <a:lnTo>
                    <a:pt x="6017" y="7435"/>
                  </a:lnTo>
                  <a:lnTo>
                    <a:pt x="6108" y="7381"/>
                  </a:lnTo>
                  <a:lnTo>
                    <a:pt x="6200" y="7325"/>
                  </a:lnTo>
                  <a:lnTo>
                    <a:pt x="6293" y="7269"/>
                  </a:lnTo>
                  <a:lnTo>
                    <a:pt x="6388" y="7213"/>
                  </a:lnTo>
                  <a:lnTo>
                    <a:pt x="6484" y="7158"/>
                  </a:lnTo>
                  <a:lnTo>
                    <a:pt x="6582" y="7105"/>
                  </a:lnTo>
                  <a:lnTo>
                    <a:pt x="6618" y="7087"/>
                  </a:lnTo>
                  <a:lnTo>
                    <a:pt x="6653" y="7072"/>
                  </a:lnTo>
                  <a:lnTo>
                    <a:pt x="6690" y="7059"/>
                  </a:lnTo>
                  <a:lnTo>
                    <a:pt x="6727" y="7045"/>
                  </a:lnTo>
                  <a:lnTo>
                    <a:pt x="6764" y="7034"/>
                  </a:lnTo>
                  <a:lnTo>
                    <a:pt x="6803" y="7025"/>
                  </a:lnTo>
                  <a:lnTo>
                    <a:pt x="6840" y="7015"/>
                  </a:lnTo>
                  <a:lnTo>
                    <a:pt x="6878" y="7007"/>
                  </a:lnTo>
                  <a:lnTo>
                    <a:pt x="6916" y="7001"/>
                  </a:lnTo>
                  <a:lnTo>
                    <a:pt x="6954" y="6995"/>
                  </a:lnTo>
                  <a:lnTo>
                    <a:pt x="7029" y="6986"/>
                  </a:lnTo>
                  <a:lnTo>
                    <a:pt x="7103" y="6981"/>
                  </a:lnTo>
                  <a:lnTo>
                    <a:pt x="7174" y="6980"/>
                  </a:lnTo>
                  <a:lnTo>
                    <a:pt x="7237" y="6981"/>
                  </a:lnTo>
                  <a:lnTo>
                    <a:pt x="7298" y="6984"/>
                  </a:lnTo>
                  <a:lnTo>
                    <a:pt x="7356" y="6988"/>
                  </a:lnTo>
                  <a:lnTo>
                    <a:pt x="7411" y="6995"/>
                  </a:lnTo>
                  <a:lnTo>
                    <a:pt x="7463" y="7002"/>
                  </a:lnTo>
                  <a:lnTo>
                    <a:pt x="7512" y="7009"/>
                  </a:lnTo>
                  <a:lnTo>
                    <a:pt x="7557" y="7018"/>
                  </a:lnTo>
                  <a:lnTo>
                    <a:pt x="7599" y="7027"/>
                  </a:lnTo>
                  <a:lnTo>
                    <a:pt x="7618" y="7031"/>
                  </a:lnTo>
                  <a:lnTo>
                    <a:pt x="7636" y="7035"/>
                  </a:lnTo>
                  <a:lnTo>
                    <a:pt x="7653" y="7040"/>
                  </a:lnTo>
                  <a:lnTo>
                    <a:pt x="7669" y="7044"/>
                  </a:lnTo>
                  <a:lnTo>
                    <a:pt x="7684" y="7048"/>
                  </a:lnTo>
                  <a:lnTo>
                    <a:pt x="7698" y="7051"/>
                  </a:lnTo>
                  <a:lnTo>
                    <a:pt x="7710" y="7055"/>
                  </a:lnTo>
                  <a:lnTo>
                    <a:pt x="7721" y="7059"/>
                  </a:lnTo>
                  <a:lnTo>
                    <a:pt x="7732" y="7062"/>
                  </a:lnTo>
                  <a:lnTo>
                    <a:pt x="7741" y="7065"/>
                  </a:lnTo>
                  <a:lnTo>
                    <a:pt x="7748" y="7067"/>
                  </a:lnTo>
                  <a:lnTo>
                    <a:pt x="7754" y="7069"/>
                  </a:lnTo>
                  <a:lnTo>
                    <a:pt x="7760" y="7071"/>
                  </a:lnTo>
                  <a:lnTo>
                    <a:pt x="7763" y="7072"/>
                  </a:lnTo>
                  <a:lnTo>
                    <a:pt x="7766" y="7073"/>
                  </a:lnTo>
                  <a:lnTo>
                    <a:pt x="7766" y="7073"/>
                  </a:lnTo>
                  <a:lnTo>
                    <a:pt x="7766" y="7073"/>
                  </a:lnTo>
                  <a:lnTo>
                    <a:pt x="7767" y="7071"/>
                  </a:lnTo>
                  <a:lnTo>
                    <a:pt x="7768" y="7069"/>
                  </a:lnTo>
                  <a:lnTo>
                    <a:pt x="7769" y="7065"/>
                  </a:lnTo>
                  <a:lnTo>
                    <a:pt x="7772" y="7054"/>
                  </a:lnTo>
                  <a:lnTo>
                    <a:pt x="7775" y="7040"/>
                  </a:lnTo>
                  <a:lnTo>
                    <a:pt x="7780" y="7021"/>
                  </a:lnTo>
                  <a:lnTo>
                    <a:pt x="7786" y="7000"/>
                  </a:lnTo>
                  <a:lnTo>
                    <a:pt x="7794" y="6974"/>
                  </a:lnTo>
                  <a:lnTo>
                    <a:pt x="7801" y="6945"/>
                  </a:lnTo>
                  <a:lnTo>
                    <a:pt x="7809" y="6913"/>
                  </a:lnTo>
                  <a:lnTo>
                    <a:pt x="7817" y="6879"/>
                  </a:lnTo>
                  <a:lnTo>
                    <a:pt x="7827" y="6841"/>
                  </a:lnTo>
                  <a:lnTo>
                    <a:pt x="7837" y="6800"/>
                  </a:lnTo>
                  <a:lnTo>
                    <a:pt x="7847" y="6758"/>
                  </a:lnTo>
                  <a:lnTo>
                    <a:pt x="7858" y="6711"/>
                  </a:lnTo>
                  <a:lnTo>
                    <a:pt x="7868" y="6664"/>
                  </a:lnTo>
                  <a:lnTo>
                    <a:pt x="7879" y="6614"/>
                  </a:lnTo>
                  <a:lnTo>
                    <a:pt x="7890" y="6562"/>
                  </a:lnTo>
                  <a:lnTo>
                    <a:pt x="7901" y="6507"/>
                  </a:lnTo>
                  <a:lnTo>
                    <a:pt x="7912" y="6452"/>
                  </a:lnTo>
                  <a:lnTo>
                    <a:pt x="7923" y="6395"/>
                  </a:lnTo>
                  <a:lnTo>
                    <a:pt x="7933" y="6336"/>
                  </a:lnTo>
                  <a:lnTo>
                    <a:pt x="7943" y="6276"/>
                  </a:lnTo>
                  <a:lnTo>
                    <a:pt x="7954" y="6215"/>
                  </a:lnTo>
                  <a:lnTo>
                    <a:pt x="7963" y="6153"/>
                  </a:lnTo>
                  <a:lnTo>
                    <a:pt x="7981" y="6026"/>
                  </a:lnTo>
                  <a:lnTo>
                    <a:pt x="7996" y="5899"/>
                  </a:lnTo>
                  <a:lnTo>
                    <a:pt x="8007" y="5769"/>
                  </a:lnTo>
                  <a:lnTo>
                    <a:pt x="8012" y="5704"/>
                  </a:lnTo>
                  <a:lnTo>
                    <a:pt x="8016" y="5640"/>
                  </a:lnTo>
                  <a:lnTo>
                    <a:pt x="8017" y="5597"/>
                  </a:lnTo>
                  <a:lnTo>
                    <a:pt x="8017" y="5555"/>
                  </a:lnTo>
                  <a:lnTo>
                    <a:pt x="8017" y="5513"/>
                  </a:lnTo>
                  <a:lnTo>
                    <a:pt x="8016" y="5473"/>
                  </a:lnTo>
                  <a:lnTo>
                    <a:pt x="8012" y="5397"/>
                  </a:lnTo>
                  <a:lnTo>
                    <a:pt x="8004" y="5323"/>
                  </a:lnTo>
                  <a:lnTo>
                    <a:pt x="7996" y="5253"/>
                  </a:lnTo>
                  <a:lnTo>
                    <a:pt x="7986" y="5186"/>
                  </a:lnTo>
                  <a:lnTo>
                    <a:pt x="7972" y="5121"/>
                  </a:lnTo>
                  <a:lnTo>
                    <a:pt x="7959" y="5058"/>
                  </a:lnTo>
                  <a:lnTo>
                    <a:pt x="7943" y="4997"/>
                  </a:lnTo>
                  <a:lnTo>
                    <a:pt x="7927" y="4938"/>
                  </a:lnTo>
                  <a:lnTo>
                    <a:pt x="7892" y="4820"/>
                  </a:lnTo>
                  <a:lnTo>
                    <a:pt x="7855" y="4704"/>
                  </a:lnTo>
                  <a:lnTo>
                    <a:pt x="7835" y="4644"/>
                  </a:lnTo>
                  <a:lnTo>
                    <a:pt x="7817" y="4584"/>
                  </a:lnTo>
                  <a:lnTo>
                    <a:pt x="7799" y="4523"/>
                  </a:lnTo>
                  <a:lnTo>
                    <a:pt x="7781" y="4460"/>
                  </a:lnTo>
                  <a:lnTo>
                    <a:pt x="7765" y="4395"/>
                  </a:lnTo>
                  <a:lnTo>
                    <a:pt x="7750" y="4327"/>
                  </a:lnTo>
                  <a:lnTo>
                    <a:pt x="7736" y="4256"/>
                  </a:lnTo>
                  <a:lnTo>
                    <a:pt x="7723" y="4183"/>
                  </a:lnTo>
                  <a:lnTo>
                    <a:pt x="7713" y="4104"/>
                  </a:lnTo>
                  <a:lnTo>
                    <a:pt x="7709" y="4064"/>
                  </a:lnTo>
                  <a:lnTo>
                    <a:pt x="7705" y="4023"/>
                  </a:lnTo>
                  <a:lnTo>
                    <a:pt x="7701" y="3981"/>
                  </a:lnTo>
                  <a:lnTo>
                    <a:pt x="7698" y="3936"/>
                  </a:lnTo>
                  <a:lnTo>
                    <a:pt x="7696" y="3892"/>
                  </a:lnTo>
                  <a:lnTo>
                    <a:pt x="7695" y="3846"/>
                  </a:lnTo>
                  <a:lnTo>
                    <a:pt x="7694" y="3798"/>
                  </a:lnTo>
                  <a:lnTo>
                    <a:pt x="7694" y="3750"/>
                  </a:lnTo>
                  <a:lnTo>
                    <a:pt x="7694" y="3700"/>
                  </a:lnTo>
                  <a:lnTo>
                    <a:pt x="7695" y="3648"/>
                  </a:lnTo>
                  <a:lnTo>
                    <a:pt x="7697" y="3596"/>
                  </a:lnTo>
                  <a:lnTo>
                    <a:pt x="7700" y="3541"/>
                  </a:lnTo>
                  <a:lnTo>
                    <a:pt x="7703" y="3484"/>
                  </a:lnTo>
                  <a:lnTo>
                    <a:pt x="7708" y="3427"/>
                  </a:lnTo>
                  <a:lnTo>
                    <a:pt x="7713" y="3367"/>
                  </a:lnTo>
                  <a:lnTo>
                    <a:pt x="7719" y="3306"/>
                  </a:lnTo>
                  <a:lnTo>
                    <a:pt x="7727" y="3243"/>
                  </a:lnTo>
                  <a:lnTo>
                    <a:pt x="7735" y="3178"/>
                  </a:lnTo>
                  <a:lnTo>
                    <a:pt x="7715" y="3213"/>
                  </a:lnTo>
                  <a:lnTo>
                    <a:pt x="7695" y="3250"/>
                  </a:lnTo>
                  <a:lnTo>
                    <a:pt x="7675" y="3289"/>
                  </a:lnTo>
                  <a:lnTo>
                    <a:pt x="7655" y="3328"/>
                  </a:lnTo>
                  <a:lnTo>
                    <a:pt x="7637" y="3368"/>
                  </a:lnTo>
                  <a:lnTo>
                    <a:pt x="7618" y="3410"/>
                  </a:lnTo>
                  <a:lnTo>
                    <a:pt x="7601" y="3453"/>
                  </a:lnTo>
                  <a:lnTo>
                    <a:pt x="7584" y="3499"/>
                  </a:lnTo>
                  <a:lnTo>
                    <a:pt x="7568" y="3545"/>
                  </a:lnTo>
                  <a:lnTo>
                    <a:pt x="7552" y="3592"/>
                  </a:lnTo>
                  <a:lnTo>
                    <a:pt x="7538" y="3643"/>
                  </a:lnTo>
                  <a:lnTo>
                    <a:pt x="7524" y="3694"/>
                  </a:lnTo>
                  <a:lnTo>
                    <a:pt x="7512" y="3747"/>
                  </a:lnTo>
                  <a:lnTo>
                    <a:pt x="7501" y="3803"/>
                  </a:lnTo>
                  <a:lnTo>
                    <a:pt x="7490" y="3859"/>
                  </a:lnTo>
                  <a:lnTo>
                    <a:pt x="7482" y="3918"/>
                  </a:lnTo>
                  <a:lnTo>
                    <a:pt x="7475" y="3979"/>
                  </a:lnTo>
                  <a:lnTo>
                    <a:pt x="7469" y="4042"/>
                  </a:lnTo>
                  <a:lnTo>
                    <a:pt x="7464" y="4107"/>
                  </a:lnTo>
                  <a:lnTo>
                    <a:pt x="7461" y="4174"/>
                  </a:lnTo>
                  <a:lnTo>
                    <a:pt x="7460" y="4243"/>
                  </a:lnTo>
                  <a:lnTo>
                    <a:pt x="7461" y="4316"/>
                  </a:lnTo>
                  <a:lnTo>
                    <a:pt x="7463" y="4390"/>
                  </a:lnTo>
                  <a:lnTo>
                    <a:pt x="7467" y="4466"/>
                  </a:lnTo>
                  <a:lnTo>
                    <a:pt x="7474" y="4545"/>
                  </a:lnTo>
                  <a:lnTo>
                    <a:pt x="7482" y="4627"/>
                  </a:lnTo>
                  <a:lnTo>
                    <a:pt x="7493" y="4711"/>
                  </a:lnTo>
                  <a:lnTo>
                    <a:pt x="7506" y="4798"/>
                  </a:lnTo>
                  <a:lnTo>
                    <a:pt x="7520" y="4887"/>
                  </a:lnTo>
                  <a:lnTo>
                    <a:pt x="7538" y="4980"/>
                  </a:lnTo>
                  <a:lnTo>
                    <a:pt x="7557" y="5075"/>
                  </a:lnTo>
                  <a:lnTo>
                    <a:pt x="7579" y="5173"/>
                  </a:lnTo>
                  <a:lnTo>
                    <a:pt x="7592" y="5228"/>
                  </a:lnTo>
                  <a:lnTo>
                    <a:pt x="7603" y="5287"/>
                  </a:lnTo>
                  <a:lnTo>
                    <a:pt x="7611" y="5346"/>
                  </a:lnTo>
                  <a:lnTo>
                    <a:pt x="7616" y="5405"/>
                  </a:lnTo>
                  <a:lnTo>
                    <a:pt x="7619" y="5466"/>
                  </a:lnTo>
                  <a:lnTo>
                    <a:pt x="7620" y="5528"/>
                  </a:lnTo>
                  <a:lnTo>
                    <a:pt x="7619" y="5589"/>
                  </a:lnTo>
                  <a:lnTo>
                    <a:pt x="7616" y="5651"/>
                  </a:lnTo>
                  <a:lnTo>
                    <a:pt x="7611" y="5713"/>
                  </a:lnTo>
                  <a:lnTo>
                    <a:pt x="7605" y="5774"/>
                  </a:lnTo>
                  <a:lnTo>
                    <a:pt x="7598" y="5836"/>
                  </a:lnTo>
                  <a:lnTo>
                    <a:pt x="7588" y="5896"/>
                  </a:lnTo>
                  <a:lnTo>
                    <a:pt x="7579" y="5955"/>
                  </a:lnTo>
                  <a:lnTo>
                    <a:pt x="7568" y="6014"/>
                  </a:lnTo>
                  <a:lnTo>
                    <a:pt x="7556" y="6071"/>
                  </a:lnTo>
                  <a:lnTo>
                    <a:pt x="7544" y="6126"/>
                  </a:lnTo>
                  <a:lnTo>
                    <a:pt x="7531" y="6181"/>
                  </a:lnTo>
                  <a:lnTo>
                    <a:pt x="7519" y="6232"/>
                  </a:lnTo>
                  <a:lnTo>
                    <a:pt x="7506" y="6282"/>
                  </a:lnTo>
                  <a:lnTo>
                    <a:pt x="7492" y="6329"/>
                  </a:lnTo>
                  <a:lnTo>
                    <a:pt x="7480" y="6375"/>
                  </a:lnTo>
                  <a:lnTo>
                    <a:pt x="7467" y="6417"/>
                  </a:lnTo>
                  <a:lnTo>
                    <a:pt x="7455" y="6456"/>
                  </a:lnTo>
                  <a:lnTo>
                    <a:pt x="7444" y="6491"/>
                  </a:lnTo>
                  <a:lnTo>
                    <a:pt x="7432" y="6524"/>
                  </a:lnTo>
                  <a:lnTo>
                    <a:pt x="7423" y="6553"/>
                  </a:lnTo>
                  <a:lnTo>
                    <a:pt x="7414" y="6578"/>
                  </a:lnTo>
                  <a:lnTo>
                    <a:pt x="7411" y="6589"/>
                  </a:lnTo>
                  <a:lnTo>
                    <a:pt x="7407" y="6598"/>
                  </a:lnTo>
                  <a:lnTo>
                    <a:pt x="7403" y="6607"/>
                  </a:lnTo>
                  <a:lnTo>
                    <a:pt x="7400" y="6615"/>
                  </a:lnTo>
                  <a:lnTo>
                    <a:pt x="7398" y="6622"/>
                  </a:lnTo>
                  <a:lnTo>
                    <a:pt x="7396" y="6627"/>
                  </a:lnTo>
                  <a:lnTo>
                    <a:pt x="7394" y="6631"/>
                  </a:lnTo>
                  <a:lnTo>
                    <a:pt x="7393" y="6634"/>
                  </a:lnTo>
                  <a:lnTo>
                    <a:pt x="7393" y="6636"/>
                  </a:lnTo>
                  <a:lnTo>
                    <a:pt x="7392" y="6637"/>
                  </a:lnTo>
                  <a:lnTo>
                    <a:pt x="7391" y="6636"/>
                  </a:lnTo>
                  <a:lnTo>
                    <a:pt x="7388" y="6635"/>
                  </a:lnTo>
                  <a:lnTo>
                    <a:pt x="7383" y="6634"/>
                  </a:lnTo>
                  <a:lnTo>
                    <a:pt x="7376" y="6632"/>
                  </a:lnTo>
                  <a:lnTo>
                    <a:pt x="7366" y="6630"/>
                  </a:lnTo>
                  <a:lnTo>
                    <a:pt x="7355" y="6627"/>
                  </a:lnTo>
                  <a:lnTo>
                    <a:pt x="7342" y="6625"/>
                  </a:lnTo>
                  <a:lnTo>
                    <a:pt x="7326" y="6622"/>
                  </a:lnTo>
                  <a:lnTo>
                    <a:pt x="7310" y="6619"/>
                  </a:lnTo>
                  <a:lnTo>
                    <a:pt x="7291" y="6616"/>
                  </a:lnTo>
                  <a:lnTo>
                    <a:pt x="7270" y="6614"/>
                  </a:lnTo>
                  <a:lnTo>
                    <a:pt x="7248" y="6610"/>
                  </a:lnTo>
                  <a:lnTo>
                    <a:pt x="7224" y="6609"/>
                  </a:lnTo>
                  <a:lnTo>
                    <a:pt x="7199" y="6607"/>
                  </a:lnTo>
                  <a:lnTo>
                    <a:pt x="7171" y="6606"/>
                  </a:lnTo>
                  <a:lnTo>
                    <a:pt x="7143" y="6606"/>
                  </a:lnTo>
                  <a:lnTo>
                    <a:pt x="7125" y="6606"/>
                  </a:lnTo>
                  <a:lnTo>
                    <a:pt x="7105" y="6606"/>
                  </a:lnTo>
                  <a:lnTo>
                    <a:pt x="7084" y="6606"/>
                  </a:lnTo>
                  <a:lnTo>
                    <a:pt x="7063" y="6606"/>
                  </a:lnTo>
                  <a:lnTo>
                    <a:pt x="7039" y="6607"/>
                  </a:lnTo>
                  <a:lnTo>
                    <a:pt x="7015" y="6607"/>
                  </a:lnTo>
                  <a:lnTo>
                    <a:pt x="6964" y="6610"/>
                  </a:lnTo>
                  <a:lnTo>
                    <a:pt x="6910" y="6614"/>
                  </a:lnTo>
                  <a:lnTo>
                    <a:pt x="6854" y="6619"/>
                  </a:lnTo>
                  <a:lnTo>
                    <a:pt x="6796" y="6627"/>
                  </a:lnTo>
                  <a:lnTo>
                    <a:pt x="6738" y="6637"/>
                  </a:lnTo>
                  <a:lnTo>
                    <a:pt x="6693" y="6648"/>
                  </a:lnTo>
                  <a:lnTo>
                    <a:pt x="6648" y="6660"/>
                  </a:lnTo>
                  <a:lnTo>
                    <a:pt x="6600" y="6675"/>
                  </a:lnTo>
                  <a:lnTo>
                    <a:pt x="6552" y="6692"/>
                  </a:lnTo>
                  <a:lnTo>
                    <a:pt x="6503" y="6711"/>
                  </a:lnTo>
                  <a:lnTo>
                    <a:pt x="6453" y="6733"/>
                  </a:lnTo>
                  <a:lnTo>
                    <a:pt x="6402" y="6756"/>
                  </a:lnTo>
                  <a:lnTo>
                    <a:pt x="6351" y="6779"/>
                  </a:lnTo>
                  <a:lnTo>
                    <a:pt x="6299" y="6805"/>
                  </a:lnTo>
                  <a:lnTo>
                    <a:pt x="6246" y="6832"/>
                  </a:lnTo>
                  <a:lnTo>
                    <a:pt x="6141" y="6889"/>
                  </a:lnTo>
                  <a:lnTo>
                    <a:pt x="6036" y="6947"/>
                  </a:lnTo>
                  <a:lnTo>
                    <a:pt x="5931" y="7007"/>
                  </a:lnTo>
                  <a:lnTo>
                    <a:pt x="5829" y="7067"/>
                  </a:lnTo>
                  <a:lnTo>
                    <a:pt x="5729" y="7124"/>
                  </a:lnTo>
                  <a:lnTo>
                    <a:pt x="5681" y="7152"/>
                  </a:lnTo>
                  <a:lnTo>
                    <a:pt x="5633" y="7179"/>
                  </a:lnTo>
                  <a:lnTo>
                    <a:pt x="5587" y="7205"/>
                  </a:lnTo>
                  <a:lnTo>
                    <a:pt x="5541" y="7228"/>
                  </a:lnTo>
                  <a:lnTo>
                    <a:pt x="5498" y="7251"/>
                  </a:lnTo>
                  <a:lnTo>
                    <a:pt x="5455" y="7273"/>
                  </a:lnTo>
                  <a:lnTo>
                    <a:pt x="5415" y="7292"/>
                  </a:lnTo>
                  <a:lnTo>
                    <a:pt x="5377" y="7309"/>
                  </a:lnTo>
                  <a:lnTo>
                    <a:pt x="5340" y="7324"/>
                  </a:lnTo>
                  <a:lnTo>
                    <a:pt x="5305" y="7337"/>
                  </a:lnTo>
                  <a:lnTo>
                    <a:pt x="5273" y="7347"/>
                  </a:lnTo>
                  <a:lnTo>
                    <a:pt x="5242" y="7354"/>
                  </a:lnTo>
                  <a:lnTo>
                    <a:pt x="5180" y="7354"/>
                  </a:lnTo>
                  <a:lnTo>
                    <a:pt x="5142" y="7352"/>
                  </a:lnTo>
                  <a:lnTo>
                    <a:pt x="5105" y="7349"/>
                  </a:lnTo>
                  <a:lnTo>
                    <a:pt x="5066" y="7343"/>
                  </a:lnTo>
                  <a:lnTo>
                    <a:pt x="5030" y="7334"/>
                  </a:lnTo>
                  <a:lnTo>
                    <a:pt x="4993" y="7323"/>
                  </a:lnTo>
                  <a:lnTo>
                    <a:pt x="4957" y="7311"/>
                  </a:lnTo>
                  <a:lnTo>
                    <a:pt x="4922" y="7296"/>
                  </a:lnTo>
                  <a:lnTo>
                    <a:pt x="4887" y="7281"/>
                  </a:lnTo>
                  <a:lnTo>
                    <a:pt x="4853" y="7264"/>
                  </a:lnTo>
                  <a:lnTo>
                    <a:pt x="4820" y="7245"/>
                  </a:lnTo>
                  <a:lnTo>
                    <a:pt x="4755" y="7206"/>
                  </a:lnTo>
                  <a:lnTo>
                    <a:pt x="4725" y="7185"/>
                  </a:lnTo>
                  <a:lnTo>
                    <a:pt x="4695" y="7164"/>
                  </a:lnTo>
                  <a:lnTo>
                    <a:pt x="4666" y="7142"/>
                  </a:lnTo>
                  <a:lnTo>
                    <a:pt x="4638" y="7120"/>
                  </a:lnTo>
                  <a:lnTo>
                    <a:pt x="4611" y="7099"/>
                  </a:lnTo>
                  <a:lnTo>
                    <a:pt x="4586" y="7076"/>
                  </a:lnTo>
                  <a:lnTo>
                    <a:pt x="4563" y="7055"/>
                  </a:lnTo>
                  <a:lnTo>
                    <a:pt x="4540" y="7034"/>
                  </a:lnTo>
                  <a:lnTo>
                    <a:pt x="4519" y="7014"/>
                  </a:lnTo>
                  <a:lnTo>
                    <a:pt x="4500" y="6995"/>
                  </a:lnTo>
                  <a:lnTo>
                    <a:pt x="4481" y="6976"/>
                  </a:lnTo>
                  <a:lnTo>
                    <a:pt x="4465" y="6960"/>
                  </a:lnTo>
                  <a:lnTo>
                    <a:pt x="4450" y="6943"/>
                  </a:lnTo>
                  <a:lnTo>
                    <a:pt x="4438" y="6930"/>
                  </a:lnTo>
                  <a:lnTo>
                    <a:pt x="4426" y="6917"/>
                  </a:lnTo>
                  <a:lnTo>
                    <a:pt x="4417" y="6906"/>
                  </a:lnTo>
                  <a:lnTo>
                    <a:pt x="4410" y="6898"/>
                  </a:lnTo>
                  <a:lnTo>
                    <a:pt x="4405" y="6892"/>
                  </a:lnTo>
                  <a:lnTo>
                    <a:pt x="4401" y="6888"/>
                  </a:lnTo>
                  <a:lnTo>
                    <a:pt x="4400" y="6887"/>
                  </a:lnTo>
                  <a:lnTo>
                    <a:pt x="5242" y="5142"/>
                  </a:lnTo>
                  <a:lnTo>
                    <a:pt x="4525" y="5983"/>
                  </a:lnTo>
                  <a:lnTo>
                    <a:pt x="4524" y="5981"/>
                  </a:lnTo>
                  <a:lnTo>
                    <a:pt x="4522" y="5977"/>
                  </a:lnTo>
                  <a:lnTo>
                    <a:pt x="4518" y="5970"/>
                  </a:lnTo>
                  <a:lnTo>
                    <a:pt x="4513" y="5959"/>
                  </a:lnTo>
                  <a:lnTo>
                    <a:pt x="4506" y="5946"/>
                  </a:lnTo>
                  <a:lnTo>
                    <a:pt x="4497" y="5931"/>
                  </a:lnTo>
                  <a:lnTo>
                    <a:pt x="4487" y="5911"/>
                  </a:lnTo>
                  <a:lnTo>
                    <a:pt x="4475" y="5889"/>
                  </a:lnTo>
                  <a:lnTo>
                    <a:pt x="4460" y="5865"/>
                  </a:lnTo>
                  <a:lnTo>
                    <a:pt x="4445" y="5837"/>
                  </a:lnTo>
                  <a:lnTo>
                    <a:pt x="4426" y="5806"/>
                  </a:lnTo>
                  <a:lnTo>
                    <a:pt x="4407" y="5772"/>
                  </a:lnTo>
                  <a:lnTo>
                    <a:pt x="4385" y="5736"/>
                  </a:lnTo>
                  <a:lnTo>
                    <a:pt x="4361" y="5697"/>
                  </a:lnTo>
                  <a:lnTo>
                    <a:pt x="4335" y="5654"/>
                  </a:lnTo>
                  <a:lnTo>
                    <a:pt x="4307" y="5608"/>
                  </a:lnTo>
                  <a:lnTo>
                    <a:pt x="4276" y="5562"/>
                  </a:lnTo>
                  <a:lnTo>
                    <a:pt x="4241" y="5517"/>
                  </a:lnTo>
                  <a:lnTo>
                    <a:pt x="4205" y="5471"/>
                  </a:lnTo>
                  <a:lnTo>
                    <a:pt x="4168" y="5426"/>
                  </a:lnTo>
                  <a:lnTo>
                    <a:pt x="4091" y="5336"/>
                  </a:lnTo>
                  <a:lnTo>
                    <a:pt x="4053" y="5292"/>
                  </a:lnTo>
                  <a:lnTo>
                    <a:pt x="4014" y="5247"/>
                  </a:lnTo>
                  <a:lnTo>
                    <a:pt x="3979" y="5201"/>
                  </a:lnTo>
                  <a:lnTo>
                    <a:pt x="3946" y="5155"/>
                  </a:lnTo>
                  <a:lnTo>
                    <a:pt x="3916" y="5109"/>
                  </a:lnTo>
                  <a:lnTo>
                    <a:pt x="3903" y="5085"/>
                  </a:lnTo>
                  <a:lnTo>
                    <a:pt x="3890" y="5061"/>
                  </a:lnTo>
                  <a:lnTo>
                    <a:pt x="3879" y="5037"/>
                  </a:lnTo>
                  <a:lnTo>
                    <a:pt x="3870" y="5013"/>
                  </a:lnTo>
                  <a:lnTo>
                    <a:pt x="3861" y="4988"/>
                  </a:lnTo>
                  <a:lnTo>
                    <a:pt x="3853" y="4963"/>
                  </a:lnTo>
                  <a:lnTo>
                    <a:pt x="3847" y="4938"/>
                  </a:lnTo>
                  <a:lnTo>
                    <a:pt x="3843" y="4913"/>
                  </a:lnTo>
                  <a:lnTo>
                    <a:pt x="3841" y="4887"/>
                  </a:lnTo>
                  <a:lnTo>
                    <a:pt x="3840" y="4860"/>
                  </a:lnTo>
                  <a:lnTo>
                    <a:pt x="3841" y="4833"/>
                  </a:lnTo>
                  <a:lnTo>
                    <a:pt x="3846" y="4803"/>
                  </a:lnTo>
                  <a:lnTo>
                    <a:pt x="3853" y="4770"/>
                  </a:lnTo>
                  <a:lnTo>
                    <a:pt x="3864" y="4734"/>
                  </a:lnTo>
                  <a:lnTo>
                    <a:pt x="3877" y="4696"/>
                  </a:lnTo>
                  <a:lnTo>
                    <a:pt x="3893" y="4655"/>
                  </a:lnTo>
                  <a:lnTo>
                    <a:pt x="3910" y="4612"/>
                  </a:lnTo>
                  <a:lnTo>
                    <a:pt x="3931" y="4568"/>
                  </a:lnTo>
                  <a:lnTo>
                    <a:pt x="3954" y="4522"/>
                  </a:lnTo>
                  <a:lnTo>
                    <a:pt x="3979" y="4473"/>
                  </a:lnTo>
                  <a:lnTo>
                    <a:pt x="4007" y="4423"/>
                  </a:lnTo>
                  <a:lnTo>
                    <a:pt x="4037" y="4371"/>
                  </a:lnTo>
                  <a:lnTo>
                    <a:pt x="4068" y="4319"/>
                  </a:lnTo>
                  <a:lnTo>
                    <a:pt x="4102" y="4264"/>
                  </a:lnTo>
                  <a:lnTo>
                    <a:pt x="4137" y="4208"/>
                  </a:lnTo>
                  <a:lnTo>
                    <a:pt x="4174" y="4152"/>
                  </a:lnTo>
                  <a:lnTo>
                    <a:pt x="4214" y="4094"/>
                  </a:lnTo>
                  <a:lnTo>
                    <a:pt x="4254" y="4036"/>
                  </a:lnTo>
                  <a:lnTo>
                    <a:pt x="4295" y="3978"/>
                  </a:lnTo>
                  <a:lnTo>
                    <a:pt x="4339" y="3918"/>
                  </a:lnTo>
                  <a:lnTo>
                    <a:pt x="4383" y="3858"/>
                  </a:lnTo>
                  <a:lnTo>
                    <a:pt x="4428" y="3798"/>
                  </a:lnTo>
                  <a:lnTo>
                    <a:pt x="4476" y="3738"/>
                  </a:lnTo>
                  <a:lnTo>
                    <a:pt x="4523" y="3678"/>
                  </a:lnTo>
                  <a:lnTo>
                    <a:pt x="4621" y="3557"/>
                  </a:lnTo>
                  <a:lnTo>
                    <a:pt x="4723" y="3439"/>
                  </a:lnTo>
                  <a:lnTo>
                    <a:pt x="4826" y="3323"/>
                  </a:lnTo>
                  <a:lnTo>
                    <a:pt x="4877" y="3265"/>
                  </a:lnTo>
                  <a:lnTo>
                    <a:pt x="4930" y="3209"/>
                  </a:lnTo>
                  <a:lnTo>
                    <a:pt x="5030" y="3097"/>
                  </a:lnTo>
                  <a:lnTo>
                    <a:pt x="5129" y="2984"/>
                  </a:lnTo>
                  <a:lnTo>
                    <a:pt x="5229" y="2870"/>
                  </a:lnTo>
                  <a:lnTo>
                    <a:pt x="5329" y="2758"/>
                  </a:lnTo>
                  <a:lnTo>
                    <a:pt x="5426" y="2648"/>
                  </a:lnTo>
                  <a:lnTo>
                    <a:pt x="5522" y="2541"/>
                  </a:lnTo>
                  <a:lnTo>
                    <a:pt x="5568" y="2489"/>
                  </a:lnTo>
                  <a:lnTo>
                    <a:pt x="5614" y="2438"/>
                  </a:lnTo>
                  <a:lnTo>
                    <a:pt x="5661" y="2388"/>
                  </a:lnTo>
                  <a:lnTo>
                    <a:pt x="5705" y="2340"/>
                  </a:lnTo>
                  <a:lnTo>
                    <a:pt x="5750" y="2294"/>
                  </a:lnTo>
                  <a:lnTo>
                    <a:pt x="5793" y="2248"/>
                  </a:lnTo>
                  <a:lnTo>
                    <a:pt x="5835" y="2205"/>
                  </a:lnTo>
                  <a:lnTo>
                    <a:pt x="5877" y="2164"/>
                  </a:lnTo>
                  <a:lnTo>
                    <a:pt x="5917" y="2125"/>
                  </a:lnTo>
                  <a:lnTo>
                    <a:pt x="5956" y="2089"/>
                  </a:lnTo>
                  <a:lnTo>
                    <a:pt x="5993" y="2054"/>
                  </a:lnTo>
                  <a:lnTo>
                    <a:pt x="6030" y="2022"/>
                  </a:lnTo>
                  <a:lnTo>
                    <a:pt x="6066" y="1992"/>
                  </a:lnTo>
                  <a:lnTo>
                    <a:pt x="6100" y="1965"/>
                  </a:lnTo>
                  <a:lnTo>
                    <a:pt x="6132" y="1941"/>
                  </a:lnTo>
                  <a:lnTo>
                    <a:pt x="6163" y="1920"/>
                  </a:lnTo>
                  <a:lnTo>
                    <a:pt x="6193" y="1902"/>
                  </a:lnTo>
                  <a:lnTo>
                    <a:pt x="6220" y="1888"/>
                  </a:lnTo>
                  <a:lnTo>
                    <a:pt x="6246" y="1876"/>
                  </a:lnTo>
                  <a:lnTo>
                    <a:pt x="6270" y="1869"/>
                  </a:lnTo>
                  <a:lnTo>
                    <a:pt x="6863" y="1775"/>
                  </a:lnTo>
                  <a:lnTo>
                    <a:pt x="6919" y="1767"/>
                  </a:lnTo>
                  <a:lnTo>
                    <a:pt x="6975" y="1758"/>
                  </a:lnTo>
                  <a:lnTo>
                    <a:pt x="7029" y="1749"/>
                  </a:lnTo>
                  <a:lnTo>
                    <a:pt x="7080" y="1739"/>
                  </a:lnTo>
                  <a:lnTo>
                    <a:pt x="7130" y="1730"/>
                  </a:lnTo>
                  <a:lnTo>
                    <a:pt x="7177" y="1721"/>
                  </a:lnTo>
                  <a:lnTo>
                    <a:pt x="7223" y="1712"/>
                  </a:lnTo>
                  <a:lnTo>
                    <a:pt x="7266" y="1702"/>
                  </a:lnTo>
                  <a:lnTo>
                    <a:pt x="7309" y="1693"/>
                  </a:lnTo>
                  <a:lnTo>
                    <a:pt x="7348" y="1684"/>
                  </a:lnTo>
                  <a:lnTo>
                    <a:pt x="7386" y="1674"/>
                  </a:lnTo>
                  <a:lnTo>
                    <a:pt x="7422" y="1665"/>
                  </a:lnTo>
                  <a:lnTo>
                    <a:pt x="7456" y="1657"/>
                  </a:lnTo>
                  <a:lnTo>
                    <a:pt x="7489" y="1648"/>
                  </a:lnTo>
                  <a:lnTo>
                    <a:pt x="7519" y="1639"/>
                  </a:lnTo>
                  <a:lnTo>
                    <a:pt x="7548" y="1631"/>
                  </a:lnTo>
                  <a:lnTo>
                    <a:pt x="7575" y="1623"/>
                  </a:lnTo>
                  <a:lnTo>
                    <a:pt x="7600" y="1616"/>
                  </a:lnTo>
                  <a:lnTo>
                    <a:pt x="7623" y="1609"/>
                  </a:lnTo>
                  <a:lnTo>
                    <a:pt x="7645" y="1601"/>
                  </a:lnTo>
                  <a:lnTo>
                    <a:pt x="7665" y="1595"/>
                  </a:lnTo>
                  <a:lnTo>
                    <a:pt x="7682" y="1589"/>
                  </a:lnTo>
                  <a:lnTo>
                    <a:pt x="7698" y="1584"/>
                  </a:lnTo>
                  <a:lnTo>
                    <a:pt x="7712" y="1579"/>
                  </a:lnTo>
                  <a:lnTo>
                    <a:pt x="7726" y="1574"/>
                  </a:lnTo>
                  <a:lnTo>
                    <a:pt x="7736" y="1569"/>
                  </a:lnTo>
                  <a:lnTo>
                    <a:pt x="7745" y="1566"/>
                  </a:lnTo>
                  <a:lnTo>
                    <a:pt x="7752" y="1563"/>
                  </a:lnTo>
                  <a:lnTo>
                    <a:pt x="7759" y="1560"/>
                  </a:lnTo>
                  <a:lnTo>
                    <a:pt x="7763" y="1559"/>
                  </a:lnTo>
                  <a:lnTo>
                    <a:pt x="7765" y="1558"/>
                  </a:lnTo>
                  <a:lnTo>
                    <a:pt x="7766" y="1557"/>
                  </a:lnTo>
                  <a:lnTo>
                    <a:pt x="6769" y="1589"/>
                  </a:lnTo>
                  <a:lnTo>
                    <a:pt x="6771" y="1588"/>
                  </a:lnTo>
                  <a:lnTo>
                    <a:pt x="6774" y="1585"/>
                  </a:lnTo>
                  <a:lnTo>
                    <a:pt x="6777" y="1581"/>
                  </a:lnTo>
                  <a:lnTo>
                    <a:pt x="6781" y="1575"/>
                  </a:lnTo>
                  <a:lnTo>
                    <a:pt x="6786" y="1567"/>
                  </a:lnTo>
                  <a:lnTo>
                    <a:pt x="6792" y="1558"/>
                  </a:lnTo>
                  <a:lnTo>
                    <a:pt x="6800" y="1548"/>
                  </a:lnTo>
                  <a:lnTo>
                    <a:pt x="6807" y="1535"/>
                  </a:lnTo>
                  <a:lnTo>
                    <a:pt x="6816" y="1522"/>
                  </a:lnTo>
                  <a:lnTo>
                    <a:pt x="6825" y="1507"/>
                  </a:lnTo>
                  <a:lnTo>
                    <a:pt x="6836" y="1491"/>
                  </a:lnTo>
                  <a:lnTo>
                    <a:pt x="6847" y="1474"/>
                  </a:lnTo>
                  <a:lnTo>
                    <a:pt x="6860" y="1455"/>
                  </a:lnTo>
                  <a:lnTo>
                    <a:pt x="6874" y="1436"/>
                  </a:lnTo>
                  <a:lnTo>
                    <a:pt x="6888" y="1415"/>
                  </a:lnTo>
                  <a:lnTo>
                    <a:pt x="6904" y="1394"/>
                  </a:lnTo>
                  <a:lnTo>
                    <a:pt x="6920" y="1372"/>
                  </a:lnTo>
                  <a:lnTo>
                    <a:pt x="6938" y="1348"/>
                  </a:lnTo>
                  <a:lnTo>
                    <a:pt x="6958" y="1324"/>
                  </a:lnTo>
                  <a:lnTo>
                    <a:pt x="6977" y="1300"/>
                  </a:lnTo>
                  <a:lnTo>
                    <a:pt x="6999" y="1274"/>
                  </a:lnTo>
                  <a:lnTo>
                    <a:pt x="7020" y="1248"/>
                  </a:lnTo>
                  <a:lnTo>
                    <a:pt x="7044" y="1221"/>
                  </a:lnTo>
                  <a:lnTo>
                    <a:pt x="7069" y="1194"/>
                  </a:lnTo>
                  <a:lnTo>
                    <a:pt x="7095" y="1167"/>
                  </a:lnTo>
                  <a:lnTo>
                    <a:pt x="7122" y="1139"/>
                  </a:lnTo>
                  <a:lnTo>
                    <a:pt x="7150" y="1110"/>
                  </a:lnTo>
                  <a:lnTo>
                    <a:pt x="7179" y="1081"/>
                  </a:lnTo>
                  <a:lnTo>
                    <a:pt x="7210" y="1052"/>
                  </a:lnTo>
                  <a:lnTo>
                    <a:pt x="7242" y="1023"/>
                  </a:lnTo>
                  <a:lnTo>
                    <a:pt x="7275" y="995"/>
                  </a:lnTo>
                  <a:lnTo>
                    <a:pt x="7311" y="966"/>
                  </a:lnTo>
                  <a:lnTo>
                    <a:pt x="7347" y="936"/>
                  </a:lnTo>
                  <a:lnTo>
                    <a:pt x="7384" y="907"/>
                  </a:lnTo>
                  <a:lnTo>
                    <a:pt x="7423" y="878"/>
                  </a:lnTo>
                  <a:lnTo>
                    <a:pt x="7463" y="849"/>
                  </a:lnTo>
                  <a:lnTo>
                    <a:pt x="7505" y="821"/>
                  </a:lnTo>
                  <a:lnTo>
                    <a:pt x="7548" y="792"/>
                  </a:lnTo>
                  <a:lnTo>
                    <a:pt x="7592" y="764"/>
                  </a:lnTo>
                  <a:lnTo>
                    <a:pt x="7639" y="736"/>
                  </a:lnTo>
                  <a:lnTo>
                    <a:pt x="7686" y="709"/>
                  </a:lnTo>
                  <a:lnTo>
                    <a:pt x="7735" y="683"/>
                  </a:lnTo>
                  <a:lnTo>
                    <a:pt x="7785" y="657"/>
                  </a:lnTo>
                  <a:lnTo>
                    <a:pt x="7838" y="631"/>
                  </a:lnTo>
                  <a:lnTo>
                    <a:pt x="7892" y="606"/>
                  </a:lnTo>
                  <a:lnTo>
                    <a:pt x="7946" y="583"/>
                  </a:lnTo>
                  <a:lnTo>
                    <a:pt x="8003" y="559"/>
                  </a:lnTo>
                  <a:lnTo>
                    <a:pt x="8062" y="536"/>
                  </a:lnTo>
                  <a:lnTo>
                    <a:pt x="8122" y="516"/>
                  </a:lnTo>
                  <a:lnTo>
                    <a:pt x="8184" y="495"/>
                  </a:lnTo>
                  <a:lnTo>
                    <a:pt x="8247" y="476"/>
                  </a:lnTo>
                  <a:lnTo>
                    <a:pt x="8312" y="457"/>
                  </a:lnTo>
                  <a:lnTo>
                    <a:pt x="8379" y="439"/>
                  </a:lnTo>
                  <a:lnTo>
                    <a:pt x="8447" y="424"/>
                  </a:lnTo>
                  <a:lnTo>
                    <a:pt x="8517" y="409"/>
                  </a:lnTo>
                  <a:lnTo>
                    <a:pt x="8590" y="395"/>
                  </a:lnTo>
                  <a:lnTo>
                    <a:pt x="8663" y="384"/>
                  </a:lnTo>
                  <a:lnTo>
                    <a:pt x="8739" y="373"/>
                  </a:lnTo>
                  <a:lnTo>
                    <a:pt x="8817" y="363"/>
                  </a:lnTo>
                  <a:lnTo>
                    <a:pt x="8895" y="356"/>
                  </a:lnTo>
                  <a:lnTo>
                    <a:pt x="8977" y="350"/>
                  </a:lnTo>
                  <a:lnTo>
                    <a:pt x="9059" y="346"/>
                  </a:lnTo>
                  <a:lnTo>
                    <a:pt x="9144" y="343"/>
                  </a:lnTo>
                  <a:lnTo>
                    <a:pt x="9231" y="342"/>
                  </a:lnTo>
                  <a:lnTo>
                    <a:pt x="9231" y="342"/>
                  </a:lnTo>
                  <a:close/>
                  <a:moveTo>
                    <a:pt x="13524" y="1924"/>
                  </a:moveTo>
                  <a:lnTo>
                    <a:pt x="13549" y="1924"/>
                  </a:lnTo>
                  <a:lnTo>
                    <a:pt x="13574" y="1921"/>
                  </a:lnTo>
                  <a:lnTo>
                    <a:pt x="13600" y="1918"/>
                  </a:lnTo>
                  <a:lnTo>
                    <a:pt x="13628" y="1912"/>
                  </a:lnTo>
                  <a:lnTo>
                    <a:pt x="13657" y="1905"/>
                  </a:lnTo>
                  <a:lnTo>
                    <a:pt x="13688" y="1896"/>
                  </a:lnTo>
                  <a:lnTo>
                    <a:pt x="13719" y="1886"/>
                  </a:lnTo>
                  <a:lnTo>
                    <a:pt x="13750" y="1873"/>
                  </a:lnTo>
                  <a:lnTo>
                    <a:pt x="13783" y="1860"/>
                  </a:lnTo>
                  <a:lnTo>
                    <a:pt x="13816" y="1843"/>
                  </a:lnTo>
                  <a:lnTo>
                    <a:pt x="13849" y="1826"/>
                  </a:lnTo>
                  <a:lnTo>
                    <a:pt x="13883" y="1806"/>
                  </a:lnTo>
                  <a:lnTo>
                    <a:pt x="13918" y="1785"/>
                  </a:lnTo>
                  <a:lnTo>
                    <a:pt x="13954" y="1760"/>
                  </a:lnTo>
                  <a:lnTo>
                    <a:pt x="13988" y="1734"/>
                  </a:lnTo>
                  <a:lnTo>
                    <a:pt x="14023" y="1706"/>
                  </a:lnTo>
                  <a:lnTo>
                    <a:pt x="14046" y="1688"/>
                  </a:lnTo>
                  <a:lnTo>
                    <a:pt x="14069" y="1669"/>
                  </a:lnTo>
                  <a:lnTo>
                    <a:pt x="14114" y="1628"/>
                  </a:lnTo>
                  <a:lnTo>
                    <a:pt x="14156" y="1585"/>
                  </a:lnTo>
                  <a:lnTo>
                    <a:pt x="14195" y="1539"/>
                  </a:lnTo>
                  <a:lnTo>
                    <a:pt x="14233" y="1490"/>
                  </a:lnTo>
                  <a:lnTo>
                    <a:pt x="14267" y="1442"/>
                  </a:lnTo>
                  <a:lnTo>
                    <a:pt x="14299" y="1392"/>
                  </a:lnTo>
                  <a:lnTo>
                    <a:pt x="14327" y="1344"/>
                  </a:lnTo>
                  <a:lnTo>
                    <a:pt x="14351" y="1296"/>
                  </a:lnTo>
                  <a:lnTo>
                    <a:pt x="14362" y="1273"/>
                  </a:lnTo>
                  <a:lnTo>
                    <a:pt x="14372" y="1250"/>
                  </a:lnTo>
                  <a:lnTo>
                    <a:pt x="14381" y="1228"/>
                  </a:lnTo>
                  <a:lnTo>
                    <a:pt x="14388" y="1207"/>
                  </a:lnTo>
                  <a:lnTo>
                    <a:pt x="14394" y="1187"/>
                  </a:lnTo>
                  <a:lnTo>
                    <a:pt x="14401" y="1167"/>
                  </a:lnTo>
                  <a:lnTo>
                    <a:pt x="14405" y="1148"/>
                  </a:lnTo>
                  <a:lnTo>
                    <a:pt x="14407" y="1131"/>
                  </a:lnTo>
                  <a:lnTo>
                    <a:pt x="14409" y="1114"/>
                  </a:lnTo>
                  <a:lnTo>
                    <a:pt x="14409" y="1099"/>
                  </a:lnTo>
                  <a:lnTo>
                    <a:pt x="14409" y="1085"/>
                  </a:lnTo>
                  <a:lnTo>
                    <a:pt x="14406" y="1072"/>
                  </a:lnTo>
                  <a:lnTo>
                    <a:pt x="14403" y="1062"/>
                  </a:lnTo>
                  <a:lnTo>
                    <a:pt x="14397" y="1051"/>
                  </a:lnTo>
                  <a:lnTo>
                    <a:pt x="14397" y="1050"/>
                  </a:lnTo>
                  <a:lnTo>
                    <a:pt x="14396" y="1047"/>
                  </a:lnTo>
                  <a:lnTo>
                    <a:pt x="14395" y="1042"/>
                  </a:lnTo>
                  <a:lnTo>
                    <a:pt x="14393" y="1036"/>
                  </a:lnTo>
                  <a:lnTo>
                    <a:pt x="14389" y="1031"/>
                  </a:lnTo>
                  <a:lnTo>
                    <a:pt x="14384" y="1026"/>
                  </a:lnTo>
                  <a:lnTo>
                    <a:pt x="14377" y="1022"/>
                  </a:lnTo>
                  <a:lnTo>
                    <a:pt x="14366" y="1020"/>
                  </a:lnTo>
                  <a:lnTo>
                    <a:pt x="14357" y="1021"/>
                  </a:lnTo>
                  <a:lnTo>
                    <a:pt x="14348" y="1025"/>
                  </a:lnTo>
                  <a:lnTo>
                    <a:pt x="14339" y="1030"/>
                  </a:lnTo>
                  <a:lnTo>
                    <a:pt x="14328" y="1036"/>
                  </a:lnTo>
                  <a:lnTo>
                    <a:pt x="14318" y="1044"/>
                  </a:lnTo>
                  <a:lnTo>
                    <a:pt x="14307" y="1053"/>
                  </a:lnTo>
                  <a:lnTo>
                    <a:pt x="14296" y="1065"/>
                  </a:lnTo>
                  <a:lnTo>
                    <a:pt x="14285" y="1077"/>
                  </a:lnTo>
                  <a:lnTo>
                    <a:pt x="14273" y="1090"/>
                  </a:lnTo>
                  <a:lnTo>
                    <a:pt x="14260" y="1105"/>
                  </a:lnTo>
                  <a:lnTo>
                    <a:pt x="14248" y="1120"/>
                  </a:lnTo>
                  <a:lnTo>
                    <a:pt x="14234" y="1137"/>
                  </a:lnTo>
                  <a:lnTo>
                    <a:pt x="14208" y="1173"/>
                  </a:lnTo>
                  <a:lnTo>
                    <a:pt x="14180" y="1211"/>
                  </a:lnTo>
                  <a:lnTo>
                    <a:pt x="14150" y="1252"/>
                  </a:lnTo>
                  <a:lnTo>
                    <a:pt x="14118" y="1293"/>
                  </a:lnTo>
                  <a:lnTo>
                    <a:pt x="14085" y="1335"/>
                  </a:lnTo>
                  <a:lnTo>
                    <a:pt x="14051" y="1376"/>
                  </a:lnTo>
                  <a:lnTo>
                    <a:pt x="14014" y="1415"/>
                  </a:lnTo>
                  <a:lnTo>
                    <a:pt x="13977" y="1453"/>
                  </a:lnTo>
                  <a:lnTo>
                    <a:pt x="13939" y="1488"/>
                  </a:lnTo>
                  <a:lnTo>
                    <a:pt x="13918" y="1505"/>
                  </a:lnTo>
                  <a:lnTo>
                    <a:pt x="13899" y="1519"/>
                  </a:lnTo>
                  <a:lnTo>
                    <a:pt x="13863" y="1548"/>
                  </a:lnTo>
                  <a:lnTo>
                    <a:pt x="13823" y="1575"/>
                  </a:lnTo>
                  <a:lnTo>
                    <a:pt x="13783" y="1600"/>
                  </a:lnTo>
                  <a:lnTo>
                    <a:pt x="13742" y="1624"/>
                  </a:lnTo>
                  <a:lnTo>
                    <a:pt x="13701" y="1646"/>
                  </a:lnTo>
                  <a:lnTo>
                    <a:pt x="13658" y="1666"/>
                  </a:lnTo>
                  <a:lnTo>
                    <a:pt x="13618" y="1685"/>
                  </a:lnTo>
                  <a:lnTo>
                    <a:pt x="13579" y="1702"/>
                  </a:lnTo>
                  <a:lnTo>
                    <a:pt x="13543" y="1718"/>
                  </a:lnTo>
                  <a:lnTo>
                    <a:pt x="13509" y="1731"/>
                  </a:lnTo>
                  <a:lnTo>
                    <a:pt x="13478" y="1742"/>
                  </a:lnTo>
                  <a:lnTo>
                    <a:pt x="13464" y="1747"/>
                  </a:lnTo>
                  <a:lnTo>
                    <a:pt x="13452" y="1752"/>
                  </a:lnTo>
                  <a:lnTo>
                    <a:pt x="13440" y="1756"/>
                  </a:lnTo>
                  <a:lnTo>
                    <a:pt x="13430" y="1759"/>
                  </a:lnTo>
                  <a:lnTo>
                    <a:pt x="13421" y="1762"/>
                  </a:lnTo>
                  <a:lnTo>
                    <a:pt x="13414" y="1764"/>
                  </a:lnTo>
                  <a:lnTo>
                    <a:pt x="13407" y="1766"/>
                  </a:lnTo>
                  <a:lnTo>
                    <a:pt x="13403" y="1767"/>
                  </a:lnTo>
                  <a:lnTo>
                    <a:pt x="13401" y="1768"/>
                  </a:lnTo>
                  <a:lnTo>
                    <a:pt x="13400" y="1768"/>
                  </a:lnTo>
                  <a:lnTo>
                    <a:pt x="13399" y="1768"/>
                  </a:lnTo>
                  <a:lnTo>
                    <a:pt x="13397" y="1768"/>
                  </a:lnTo>
                  <a:lnTo>
                    <a:pt x="13391" y="1770"/>
                  </a:lnTo>
                  <a:lnTo>
                    <a:pt x="13382" y="1773"/>
                  </a:lnTo>
                  <a:lnTo>
                    <a:pt x="13378" y="1776"/>
                  </a:lnTo>
                  <a:lnTo>
                    <a:pt x="13372" y="1781"/>
                  </a:lnTo>
                  <a:lnTo>
                    <a:pt x="13368" y="1785"/>
                  </a:lnTo>
                  <a:lnTo>
                    <a:pt x="13365" y="1791"/>
                  </a:lnTo>
                  <a:lnTo>
                    <a:pt x="13362" y="1799"/>
                  </a:lnTo>
                  <a:lnTo>
                    <a:pt x="13361" y="1808"/>
                  </a:lnTo>
                  <a:lnTo>
                    <a:pt x="13360" y="1819"/>
                  </a:lnTo>
                  <a:lnTo>
                    <a:pt x="13361" y="1831"/>
                  </a:lnTo>
                  <a:lnTo>
                    <a:pt x="13364" y="1845"/>
                  </a:lnTo>
                  <a:lnTo>
                    <a:pt x="13369" y="1862"/>
                  </a:lnTo>
                  <a:lnTo>
                    <a:pt x="13381" y="1873"/>
                  </a:lnTo>
                  <a:lnTo>
                    <a:pt x="13393" y="1885"/>
                  </a:lnTo>
                  <a:lnTo>
                    <a:pt x="13407" y="1895"/>
                  </a:lnTo>
                  <a:lnTo>
                    <a:pt x="13423" y="1905"/>
                  </a:lnTo>
                  <a:lnTo>
                    <a:pt x="13443" y="1912"/>
                  </a:lnTo>
                  <a:lnTo>
                    <a:pt x="13453" y="1916"/>
                  </a:lnTo>
                  <a:lnTo>
                    <a:pt x="13465" y="1919"/>
                  </a:lnTo>
                  <a:lnTo>
                    <a:pt x="13478" y="1921"/>
                  </a:lnTo>
                  <a:lnTo>
                    <a:pt x="13492" y="1923"/>
                  </a:lnTo>
                  <a:lnTo>
                    <a:pt x="13508" y="1924"/>
                  </a:lnTo>
                  <a:lnTo>
                    <a:pt x="13524" y="1924"/>
                  </a:lnTo>
                  <a:lnTo>
                    <a:pt x="13524" y="1924"/>
                  </a:lnTo>
                  <a:close/>
                  <a:moveTo>
                    <a:pt x="8857" y="3146"/>
                  </a:moveTo>
                  <a:lnTo>
                    <a:pt x="8858" y="3145"/>
                  </a:lnTo>
                  <a:lnTo>
                    <a:pt x="8860" y="3140"/>
                  </a:lnTo>
                  <a:lnTo>
                    <a:pt x="8864" y="3133"/>
                  </a:lnTo>
                  <a:lnTo>
                    <a:pt x="8869" y="3123"/>
                  </a:lnTo>
                  <a:lnTo>
                    <a:pt x="8877" y="3109"/>
                  </a:lnTo>
                  <a:lnTo>
                    <a:pt x="8885" y="3094"/>
                  </a:lnTo>
                  <a:lnTo>
                    <a:pt x="8893" y="3076"/>
                  </a:lnTo>
                  <a:lnTo>
                    <a:pt x="8904" y="3057"/>
                  </a:lnTo>
                  <a:lnTo>
                    <a:pt x="8916" y="3035"/>
                  </a:lnTo>
                  <a:lnTo>
                    <a:pt x="8928" y="3011"/>
                  </a:lnTo>
                  <a:lnTo>
                    <a:pt x="8942" y="2987"/>
                  </a:lnTo>
                  <a:lnTo>
                    <a:pt x="8956" y="2961"/>
                  </a:lnTo>
                  <a:lnTo>
                    <a:pt x="8971" y="2934"/>
                  </a:lnTo>
                  <a:lnTo>
                    <a:pt x="8987" y="2905"/>
                  </a:lnTo>
                  <a:lnTo>
                    <a:pt x="9021" y="2847"/>
                  </a:lnTo>
                  <a:lnTo>
                    <a:pt x="9057" y="2786"/>
                  </a:lnTo>
                  <a:lnTo>
                    <a:pt x="9094" y="2725"/>
                  </a:lnTo>
                  <a:lnTo>
                    <a:pt x="9134" y="2665"/>
                  </a:lnTo>
                  <a:lnTo>
                    <a:pt x="9173" y="2608"/>
                  </a:lnTo>
                  <a:lnTo>
                    <a:pt x="9192" y="2580"/>
                  </a:lnTo>
                  <a:lnTo>
                    <a:pt x="9212" y="2554"/>
                  </a:lnTo>
                  <a:lnTo>
                    <a:pt x="9232" y="2529"/>
                  </a:lnTo>
                  <a:lnTo>
                    <a:pt x="9250" y="2506"/>
                  </a:lnTo>
                  <a:lnTo>
                    <a:pt x="9270" y="2483"/>
                  </a:lnTo>
                  <a:lnTo>
                    <a:pt x="9288" y="2464"/>
                  </a:lnTo>
                  <a:lnTo>
                    <a:pt x="9307" y="2446"/>
                  </a:lnTo>
                  <a:lnTo>
                    <a:pt x="9325" y="2430"/>
                  </a:lnTo>
                  <a:lnTo>
                    <a:pt x="9345" y="2413"/>
                  </a:lnTo>
                  <a:lnTo>
                    <a:pt x="9367" y="2397"/>
                  </a:lnTo>
                  <a:lnTo>
                    <a:pt x="9412" y="2368"/>
                  </a:lnTo>
                  <a:lnTo>
                    <a:pt x="9460" y="2343"/>
                  </a:lnTo>
                  <a:lnTo>
                    <a:pt x="9509" y="2321"/>
                  </a:lnTo>
                  <a:lnTo>
                    <a:pt x="9559" y="2304"/>
                  </a:lnTo>
                  <a:lnTo>
                    <a:pt x="9607" y="2288"/>
                  </a:lnTo>
                  <a:lnTo>
                    <a:pt x="9656" y="2276"/>
                  </a:lnTo>
                  <a:lnTo>
                    <a:pt x="9702" y="2266"/>
                  </a:lnTo>
                  <a:lnTo>
                    <a:pt x="9747" y="2259"/>
                  </a:lnTo>
                  <a:lnTo>
                    <a:pt x="9787" y="2252"/>
                  </a:lnTo>
                  <a:lnTo>
                    <a:pt x="9806" y="2250"/>
                  </a:lnTo>
                  <a:lnTo>
                    <a:pt x="9823" y="2248"/>
                  </a:lnTo>
                  <a:lnTo>
                    <a:pt x="9840" y="2247"/>
                  </a:lnTo>
                  <a:lnTo>
                    <a:pt x="9855" y="2246"/>
                  </a:lnTo>
                  <a:lnTo>
                    <a:pt x="9869" y="2245"/>
                  </a:lnTo>
                  <a:lnTo>
                    <a:pt x="9881" y="2244"/>
                  </a:lnTo>
                  <a:lnTo>
                    <a:pt x="9891" y="2243"/>
                  </a:lnTo>
                  <a:lnTo>
                    <a:pt x="9901" y="2243"/>
                  </a:lnTo>
                  <a:lnTo>
                    <a:pt x="9908" y="2243"/>
                  </a:lnTo>
                  <a:lnTo>
                    <a:pt x="9913" y="2243"/>
                  </a:lnTo>
                  <a:lnTo>
                    <a:pt x="9916" y="2243"/>
                  </a:lnTo>
                  <a:lnTo>
                    <a:pt x="9917" y="2243"/>
                  </a:lnTo>
                  <a:lnTo>
                    <a:pt x="9916" y="2243"/>
                  </a:lnTo>
                  <a:lnTo>
                    <a:pt x="9913" y="2242"/>
                  </a:lnTo>
                  <a:lnTo>
                    <a:pt x="9909" y="2241"/>
                  </a:lnTo>
                  <a:lnTo>
                    <a:pt x="9903" y="2239"/>
                  </a:lnTo>
                  <a:lnTo>
                    <a:pt x="9895" y="2237"/>
                  </a:lnTo>
                  <a:lnTo>
                    <a:pt x="9886" y="2234"/>
                  </a:lnTo>
                  <a:lnTo>
                    <a:pt x="9876" y="2232"/>
                  </a:lnTo>
                  <a:lnTo>
                    <a:pt x="9865" y="2229"/>
                  </a:lnTo>
                  <a:lnTo>
                    <a:pt x="9851" y="2225"/>
                  </a:lnTo>
                  <a:lnTo>
                    <a:pt x="9837" y="2221"/>
                  </a:lnTo>
                  <a:lnTo>
                    <a:pt x="9821" y="2217"/>
                  </a:lnTo>
                  <a:lnTo>
                    <a:pt x="9805" y="2213"/>
                  </a:lnTo>
                  <a:lnTo>
                    <a:pt x="9770" y="2205"/>
                  </a:lnTo>
                  <a:lnTo>
                    <a:pt x="9730" y="2197"/>
                  </a:lnTo>
                  <a:lnTo>
                    <a:pt x="9688" y="2187"/>
                  </a:lnTo>
                  <a:lnTo>
                    <a:pt x="9643" y="2179"/>
                  </a:lnTo>
                  <a:lnTo>
                    <a:pt x="9596" y="2171"/>
                  </a:lnTo>
                  <a:lnTo>
                    <a:pt x="9549" y="2164"/>
                  </a:lnTo>
                  <a:lnTo>
                    <a:pt x="9500" y="2159"/>
                  </a:lnTo>
                  <a:lnTo>
                    <a:pt x="9452" y="2153"/>
                  </a:lnTo>
                  <a:lnTo>
                    <a:pt x="9403" y="2150"/>
                  </a:lnTo>
                  <a:lnTo>
                    <a:pt x="9356" y="2149"/>
                  </a:lnTo>
                  <a:lnTo>
                    <a:pt x="9320" y="2149"/>
                  </a:lnTo>
                  <a:lnTo>
                    <a:pt x="9286" y="2150"/>
                  </a:lnTo>
                  <a:lnTo>
                    <a:pt x="9252" y="2152"/>
                  </a:lnTo>
                  <a:lnTo>
                    <a:pt x="9219" y="2158"/>
                  </a:lnTo>
                  <a:lnTo>
                    <a:pt x="9188" y="2165"/>
                  </a:lnTo>
                  <a:lnTo>
                    <a:pt x="9173" y="2170"/>
                  </a:lnTo>
                  <a:lnTo>
                    <a:pt x="9158" y="2176"/>
                  </a:lnTo>
                  <a:lnTo>
                    <a:pt x="9145" y="2183"/>
                  </a:lnTo>
                  <a:lnTo>
                    <a:pt x="9132" y="2192"/>
                  </a:lnTo>
                  <a:lnTo>
                    <a:pt x="9118" y="2201"/>
                  </a:lnTo>
                  <a:lnTo>
                    <a:pt x="9107" y="2212"/>
                  </a:lnTo>
                  <a:lnTo>
                    <a:pt x="9100" y="2217"/>
                  </a:lnTo>
                  <a:lnTo>
                    <a:pt x="9092" y="2222"/>
                  </a:lnTo>
                  <a:lnTo>
                    <a:pt x="9078" y="2238"/>
                  </a:lnTo>
                  <a:lnTo>
                    <a:pt x="9064" y="2256"/>
                  </a:lnTo>
                  <a:lnTo>
                    <a:pt x="9051" y="2279"/>
                  </a:lnTo>
                  <a:lnTo>
                    <a:pt x="9039" y="2305"/>
                  </a:lnTo>
                  <a:lnTo>
                    <a:pt x="9025" y="2333"/>
                  </a:lnTo>
                  <a:lnTo>
                    <a:pt x="9014" y="2364"/>
                  </a:lnTo>
                  <a:lnTo>
                    <a:pt x="9002" y="2398"/>
                  </a:lnTo>
                  <a:lnTo>
                    <a:pt x="8990" y="2433"/>
                  </a:lnTo>
                  <a:lnTo>
                    <a:pt x="8980" y="2470"/>
                  </a:lnTo>
                  <a:lnTo>
                    <a:pt x="8970" y="2509"/>
                  </a:lnTo>
                  <a:lnTo>
                    <a:pt x="8959" y="2549"/>
                  </a:lnTo>
                  <a:lnTo>
                    <a:pt x="8941" y="2630"/>
                  </a:lnTo>
                  <a:lnTo>
                    <a:pt x="8923" y="2714"/>
                  </a:lnTo>
                  <a:lnTo>
                    <a:pt x="8909" y="2796"/>
                  </a:lnTo>
                  <a:lnTo>
                    <a:pt x="8901" y="2836"/>
                  </a:lnTo>
                  <a:lnTo>
                    <a:pt x="8895" y="2876"/>
                  </a:lnTo>
                  <a:lnTo>
                    <a:pt x="8889" y="2913"/>
                  </a:lnTo>
                  <a:lnTo>
                    <a:pt x="8884" y="2949"/>
                  </a:lnTo>
                  <a:lnTo>
                    <a:pt x="8879" y="2983"/>
                  </a:lnTo>
                  <a:lnTo>
                    <a:pt x="8875" y="3014"/>
                  </a:lnTo>
                  <a:lnTo>
                    <a:pt x="8870" y="3042"/>
                  </a:lnTo>
                  <a:lnTo>
                    <a:pt x="8867" y="3068"/>
                  </a:lnTo>
                  <a:lnTo>
                    <a:pt x="8864" y="3091"/>
                  </a:lnTo>
                  <a:lnTo>
                    <a:pt x="8861" y="3110"/>
                  </a:lnTo>
                  <a:lnTo>
                    <a:pt x="8860" y="3126"/>
                  </a:lnTo>
                  <a:lnTo>
                    <a:pt x="8859" y="3132"/>
                  </a:lnTo>
                  <a:lnTo>
                    <a:pt x="8858" y="3137"/>
                  </a:lnTo>
                  <a:lnTo>
                    <a:pt x="8858" y="3141"/>
                  </a:lnTo>
                  <a:lnTo>
                    <a:pt x="8858" y="3144"/>
                  </a:lnTo>
                  <a:lnTo>
                    <a:pt x="8857" y="3146"/>
                  </a:lnTo>
                  <a:lnTo>
                    <a:pt x="8857" y="3146"/>
                  </a:lnTo>
                  <a:lnTo>
                    <a:pt x="8857" y="3146"/>
                  </a:lnTo>
                  <a:close/>
                  <a:moveTo>
                    <a:pt x="9387" y="3926"/>
                  </a:moveTo>
                  <a:lnTo>
                    <a:pt x="9389" y="3924"/>
                  </a:lnTo>
                  <a:lnTo>
                    <a:pt x="9393" y="3920"/>
                  </a:lnTo>
                  <a:lnTo>
                    <a:pt x="9399" y="3914"/>
                  </a:lnTo>
                  <a:lnTo>
                    <a:pt x="9407" y="3906"/>
                  </a:lnTo>
                  <a:lnTo>
                    <a:pt x="9418" y="3895"/>
                  </a:lnTo>
                  <a:lnTo>
                    <a:pt x="9430" y="3883"/>
                  </a:lnTo>
                  <a:lnTo>
                    <a:pt x="9443" y="3870"/>
                  </a:lnTo>
                  <a:lnTo>
                    <a:pt x="9457" y="3856"/>
                  </a:lnTo>
                  <a:lnTo>
                    <a:pt x="9488" y="3825"/>
                  </a:lnTo>
                  <a:lnTo>
                    <a:pt x="9519" y="3794"/>
                  </a:lnTo>
                  <a:lnTo>
                    <a:pt x="9548" y="3764"/>
                  </a:lnTo>
                  <a:lnTo>
                    <a:pt x="9561" y="3751"/>
                  </a:lnTo>
                  <a:lnTo>
                    <a:pt x="9573" y="3739"/>
                  </a:lnTo>
                  <a:lnTo>
                    <a:pt x="9597" y="3717"/>
                  </a:lnTo>
                  <a:lnTo>
                    <a:pt x="9620" y="3699"/>
                  </a:lnTo>
                  <a:lnTo>
                    <a:pt x="9641" y="3682"/>
                  </a:lnTo>
                  <a:lnTo>
                    <a:pt x="9659" y="3669"/>
                  </a:lnTo>
                  <a:lnTo>
                    <a:pt x="9676" y="3658"/>
                  </a:lnTo>
                  <a:lnTo>
                    <a:pt x="9682" y="3654"/>
                  </a:lnTo>
                  <a:lnTo>
                    <a:pt x="9688" y="3651"/>
                  </a:lnTo>
                  <a:lnTo>
                    <a:pt x="9692" y="3648"/>
                  </a:lnTo>
                  <a:lnTo>
                    <a:pt x="9696" y="3647"/>
                  </a:lnTo>
                  <a:lnTo>
                    <a:pt x="9698" y="3646"/>
                  </a:lnTo>
                  <a:lnTo>
                    <a:pt x="9698" y="3645"/>
                  </a:lnTo>
                  <a:lnTo>
                    <a:pt x="9699" y="3652"/>
                  </a:lnTo>
                  <a:lnTo>
                    <a:pt x="9700" y="3659"/>
                  </a:lnTo>
                  <a:lnTo>
                    <a:pt x="9702" y="3669"/>
                  </a:lnTo>
                  <a:lnTo>
                    <a:pt x="9705" y="3679"/>
                  </a:lnTo>
                  <a:lnTo>
                    <a:pt x="9714" y="3702"/>
                  </a:lnTo>
                  <a:lnTo>
                    <a:pt x="9719" y="3714"/>
                  </a:lnTo>
                  <a:lnTo>
                    <a:pt x="9726" y="3727"/>
                  </a:lnTo>
                  <a:lnTo>
                    <a:pt x="9733" y="3741"/>
                  </a:lnTo>
                  <a:lnTo>
                    <a:pt x="9743" y="3754"/>
                  </a:lnTo>
                  <a:lnTo>
                    <a:pt x="9753" y="3768"/>
                  </a:lnTo>
                  <a:lnTo>
                    <a:pt x="9764" y="3781"/>
                  </a:lnTo>
                  <a:lnTo>
                    <a:pt x="9777" y="3794"/>
                  </a:lnTo>
                  <a:lnTo>
                    <a:pt x="9791" y="3808"/>
                  </a:lnTo>
                  <a:lnTo>
                    <a:pt x="9807" y="3820"/>
                  </a:lnTo>
                  <a:lnTo>
                    <a:pt x="9823" y="3832"/>
                  </a:lnTo>
                  <a:lnTo>
                    <a:pt x="9846" y="3854"/>
                  </a:lnTo>
                  <a:lnTo>
                    <a:pt x="9869" y="3875"/>
                  </a:lnTo>
                  <a:lnTo>
                    <a:pt x="9889" y="3893"/>
                  </a:lnTo>
                  <a:lnTo>
                    <a:pt x="9910" y="3910"/>
                  </a:lnTo>
                  <a:lnTo>
                    <a:pt x="9929" y="3924"/>
                  </a:lnTo>
                  <a:lnTo>
                    <a:pt x="9947" y="3936"/>
                  </a:lnTo>
                  <a:lnTo>
                    <a:pt x="9964" y="3948"/>
                  </a:lnTo>
                  <a:lnTo>
                    <a:pt x="9979" y="3957"/>
                  </a:lnTo>
                  <a:lnTo>
                    <a:pt x="9993" y="3965"/>
                  </a:lnTo>
                  <a:lnTo>
                    <a:pt x="10005" y="3971"/>
                  </a:lnTo>
                  <a:lnTo>
                    <a:pt x="10016" y="3978"/>
                  </a:lnTo>
                  <a:lnTo>
                    <a:pt x="10025" y="3982"/>
                  </a:lnTo>
                  <a:lnTo>
                    <a:pt x="10032" y="3985"/>
                  </a:lnTo>
                  <a:lnTo>
                    <a:pt x="10037" y="3987"/>
                  </a:lnTo>
                  <a:lnTo>
                    <a:pt x="10040" y="3988"/>
                  </a:lnTo>
                  <a:lnTo>
                    <a:pt x="10041" y="3988"/>
                  </a:lnTo>
                  <a:lnTo>
                    <a:pt x="10040" y="3989"/>
                  </a:lnTo>
                  <a:lnTo>
                    <a:pt x="10037" y="3992"/>
                  </a:lnTo>
                  <a:lnTo>
                    <a:pt x="10033" y="3997"/>
                  </a:lnTo>
                  <a:lnTo>
                    <a:pt x="10027" y="4004"/>
                  </a:lnTo>
                  <a:lnTo>
                    <a:pt x="10018" y="4013"/>
                  </a:lnTo>
                  <a:lnTo>
                    <a:pt x="10010" y="4023"/>
                  </a:lnTo>
                  <a:lnTo>
                    <a:pt x="10001" y="4034"/>
                  </a:lnTo>
                  <a:lnTo>
                    <a:pt x="9990" y="4047"/>
                  </a:lnTo>
                  <a:lnTo>
                    <a:pt x="9980" y="4060"/>
                  </a:lnTo>
                  <a:lnTo>
                    <a:pt x="9970" y="4074"/>
                  </a:lnTo>
                  <a:lnTo>
                    <a:pt x="9949" y="4106"/>
                  </a:lnTo>
                  <a:lnTo>
                    <a:pt x="9932" y="4140"/>
                  </a:lnTo>
                  <a:lnTo>
                    <a:pt x="9923" y="4158"/>
                  </a:lnTo>
                  <a:lnTo>
                    <a:pt x="9917" y="4175"/>
                  </a:lnTo>
                  <a:lnTo>
                    <a:pt x="9895" y="4211"/>
                  </a:lnTo>
                  <a:lnTo>
                    <a:pt x="9876" y="4249"/>
                  </a:lnTo>
                  <a:lnTo>
                    <a:pt x="9859" y="4286"/>
                  </a:lnTo>
                  <a:lnTo>
                    <a:pt x="9853" y="4303"/>
                  </a:lnTo>
                  <a:lnTo>
                    <a:pt x="9847" y="4320"/>
                  </a:lnTo>
                  <a:lnTo>
                    <a:pt x="9841" y="4335"/>
                  </a:lnTo>
                  <a:lnTo>
                    <a:pt x="9837" y="4350"/>
                  </a:lnTo>
                  <a:lnTo>
                    <a:pt x="9833" y="4362"/>
                  </a:lnTo>
                  <a:lnTo>
                    <a:pt x="9828" y="4372"/>
                  </a:lnTo>
                  <a:lnTo>
                    <a:pt x="9826" y="4381"/>
                  </a:lnTo>
                  <a:lnTo>
                    <a:pt x="9824" y="4388"/>
                  </a:lnTo>
                  <a:lnTo>
                    <a:pt x="9823" y="4392"/>
                  </a:lnTo>
                  <a:lnTo>
                    <a:pt x="9823" y="4394"/>
                  </a:lnTo>
                  <a:lnTo>
                    <a:pt x="9823" y="4393"/>
                  </a:lnTo>
                  <a:lnTo>
                    <a:pt x="9826" y="4391"/>
                  </a:lnTo>
                  <a:lnTo>
                    <a:pt x="9829" y="4387"/>
                  </a:lnTo>
                  <a:lnTo>
                    <a:pt x="9835" y="4381"/>
                  </a:lnTo>
                  <a:lnTo>
                    <a:pt x="9841" y="4374"/>
                  </a:lnTo>
                  <a:lnTo>
                    <a:pt x="9848" y="4366"/>
                  </a:lnTo>
                  <a:lnTo>
                    <a:pt x="9856" y="4357"/>
                  </a:lnTo>
                  <a:lnTo>
                    <a:pt x="9867" y="4346"/>
                  </a:lnTo>
                  <a:lnTo>
                    <a:pt x="9877" y="4335"/>
                  </a:lnTo>
                  <a:lnTo>
                    <a:pt x="9889" y="4322"/>
                  </a:lnTo>
                  <a:lnTo>
                    <a:pt x="9903" y="4308"/>
                  </a:lnTo>
                  <a:lnTo>
                    <a:pt x="9917" y="4293"/>
                  </a:lnTo>
                  <a:lnTo>
                    <a:pt x="9948" y="4261"/>
                  </a:lnTo>
                  <a:lnTo>
                    <a:pt x="9983" y="4226"/>
                  </a:lnTo>
                  <a:lnTo>
                    <a:pt x="10021" y="4188"/>
                  </a:lnTo>
                  <a:lnTo>
                    <a:pt x="10062" y="4149"/>
                  </a:lnTo>
                  <a:lnTo>
                    <a:pt x="10106" y="4107"/>
                  </a:lnTo>
                  <a:lnTo>
                    <a:pt x="10153" y="4064"/>
                  </a:lnTo>
                  <a:lnTo>
                    <a:pt x="10200" y="4022"/>
                  </a:lnTo>
                  <a:lnTo>
                    <a:pt x="10250" y="3979"/>
                  </a:lnTo>
                  <a:lnTo>
                    <a:pt x="10301" y="3936"/>
                  </a:lnTo>
                  <a:lnTo>
                    <a:pt x="10353" y="3894"/>
                  </a:lnTo>
                  <a:lnTo>
                    <a:pt x="10429" y="3838"/>
                  </a:lnTo>
                  <a:lnTo>
                    <a:pt x="10505" y="3785"/>
                  </a:lnTo>
                  <a:lnTo>
                    <a:pt x="10578" y="3736"/>
                  </a:lnTo>
                  <a:lnTo>
                    <a:pt x="10651" y="3690"/>
                  </a:lnTo>
                  <a:lnTo>
                    <a:pt x="10720" y="3648"/>
                  </a:lnTo>
                  <a:lnTo>
                    <a:pt x="10787" y="3610"/>
                  </a:lnTo>
                  <a:lnTo>
                    <a:pt x="10819" y="3592"/>
                  </a:lnTo>
                  <a:lnTo>
                    <a:pt x="10851" y="3575"/>
                  </a:lnTo>
                  <a:lnTo>
                    <a:pt x="10881" y="3559"/>
                  </a:lnTo>
                  <a:lnTo>
                    <a:pt x="10910" y="3544"/>
                  </a:lnTo>
                  <a:lnTo>
                    <a:pt x="10938" y="3530"/>
                  </a:lnTo>
                  <a:lnTo>
                    <a:pt x="10965" y="3517"/>
                  </a:lnTo>
                  <a:lnTo>
                    <a:pt x="10990" y="3505"/>
                  </a:lnTo>
                  <a:lnTo>
                    <a:pt x="11014" y="3494"/>
                  </a:lnTo>
                  <a:lnTo>
                    <a:pt x="11036" y="3482"/>
                  </a:lnTo>
                  <a:lnTo>
                    <a:pt x="11057" y="3473"/>
                  </a:lnTo>
                  <a:lnTo>
                    <a:pt x="11076" y="3465"/>
                  </a:lnTo>
                  <a:lnTo>
                    <a:pt x="11094" y="3456"/>
                  </a:lnTo>
                  <a:lnTo>
                    <a:pt x="11110" y="3449"/>
                  </a:lnTo>
                  <a:lnTo>
                    <a:pt x="11123" y="3444"/>
                  </a:lnTo>
                  <a:lnTo>
                    <a:pt x="11135" y="3439"/>
                  </a:lnTo>
                  <a:lnTo>
                    <a:pt x="11146" y="3435"/>
                  </a:lnTo>
                  <a:lnTo>
                    <a:pt x="11153" y="3432"/>
                  </a:lnTo>
                  <a:lnTo>
                    <a:pt x="11159" y="3430"/>
                  </a:lnTo>
                  <a:lnTo>
                    <a:pt x="11162" y="3428"/>
                  </a:lnTo>
                  <a:lnTo>
                    <a:pt x="11163" y="3428"/>
                  </a:lnTo>
                  <a:lnTo>
                    <a:pt x="11162" y="3428"/>
                  </a:lnTo>
                  <a:lnTo>
                    <a:pt x="11158" y="3428"/>
                  </a:lnTo>
                  <a:lnTo>
                    <a:pt x="11151" y="3428"/>
                  </a:lnTo>
                  <a:lnTo>
                    <a:pt x="11142" y="3429"/>
                  </a:lnTo>
                  <a:lnTo>
                    <a:pt x="11131" y="3430"/>
                  </a:lnTo>
                  <a:lnTo>
                    <a:pt x="11118" y="3431"/>
                  </a:lnTo>
                  <a:lnTo>
                    <a:pt x="11102" y="3433"/>
                  </a:lnTo>
                  <a:lnTo>
                    <a:pt x="11086" y="3435"/>
                  </a:lnTo>
                  <a:lnTo>
                    <a:pt x="11067" y="3439"/>
                  </a:lnTo>
                  <a:lnTo>
                    <a:pt x="11048" y="3443"/>
                  </a:lnTo>
                  <a:lnTo>
                    <a:pt x="11027" y="3447"/>
                  </a:lnTo>
                  <a:lnTo>
                    <a:pt x="11005" y="3453"/>
                  </a:lnTo>
                  <a:lnTo>
                    <a:pt x="10984" y="3461"/>
                  </a:lnTo>
                  <a:lnTo>
                    <a:pt x="10961" y="3469"/>
                  </a:lnTo>
                  <a:lnTo>
                    <a:pt x="10937" y="3479"/>
                  </a:lnTo>
                  <a:lnTo>
                    <a:pt x="10914" y="3489"/>
                  </a:lnTo>
                  <a:lnTo>
                    <a:pt x="10892" y="3496"/>
                  </a:lnTo>
                  <a:lnTo>
                    <a:pt x="10872" y="3501"/>
                  </a:lnTo>
                  <a:lnTo>
                    <a:pt x="10853" y="3507"/>
                  </a:lnTo>
                  <a:lnTo>
                    <a:pt x="10837" y="3512"/>
                  </a:lnTo>
                  <a:lnTo>
                    <a:pt x="10823" y="3518"/>
                  </a:lnTo>
                  <a:lnTo>
                    <a:pt x="10810" y="3523"/>
                  </a:lnTo>
                  <a:lnTo>
                    <a:pt x="10799" y="3528"/>
                  </a:lnTo>
                  <a:lnTo>
                    <a:pt x="10789" y="3533"/>
                  </a:lnTo>
                  <a:lnTo>
                    <a:pt x="10781" y="3537"/>
                  </a:lnTo>
                  <a:lnTo>
                    <a:pt x="10775" y="3541"/>
                  </a:lnTo>
                  <a:lnTo>
                    <a:pt x="10769" y="3544"/>
                  </a:lnTo>
                  <a:lnTo>
                    <a:pt x="10765" y="3547"/>
                  </a:lnTo>
                  <a:lnTo>
                    <a:pt x="10762" y="3549"/>
                  </a:lnTo>
                  <a:lnTo>
                    <a:pt x="10760" y="3550"/>
                  </a:lnTo>
                  <a:lnTo>
                    <a:pt x="10759" y="3552"/>
                  </a:lnTo>
                  <a:lnTo>
                    <a:pt x="10759" y="3550"/>
                  </a:lnTo>
                  <a:lnTo>
                    <a:pt x="10759" y="3545"/>
                  </a:lnTo>
                  <a:lnTo>
                    <a:pt x="10757" y="3537"/>
                  </a:lnTo>
                  <a:lnTo>
                    <a:pt x="10756" y="3525"/>
                  </a:lnTo>
                  <a:lnTo>
                    <a:pt x="10754" y="3512"/>
                  </a:lnTo>
                  <a:lnTo>
                    <a:pt x="10751" y="3496"/>
                  </a:lnTo>
                  <a:lnTo>
                    <a:pt x="10748" y="3478"/>
                  </a:lnTo>
                  <a:lnTo>
                    <a:pt x="10743" y="3459"/>
                  </a:lnTo>
                  <a:lnTo>
                    <a:pt x="10736" y="3437"/>
                  </a:lnTo>
                  <a:lnTo>
                    <a:pt x="10728" y="3415"/>
                  </a:lnTo>
                  <a:lnTo>
                    <a:pt x="10717" y="3392"/>
                  </a:lnTo>
                  <a:lnTo>
                    <a:pt x="10706" y="3368"/>
                  </a:lnTo>
                  <a:lnTo>
                    <a:pt x="10691" y="3343"/>
                  </a:lnTo>
                  <a:lnTo>
                    <a:pt x="10675" y="3319"/>
                  </a:lnTo>
                  <a:lnTo>
                    <a:pt x="10655" y="3295"/>
                  </a:lnTo>
                  <a:lnTo>
                    <a:pt x="10634" y="3271"/>
                  </a:lnTo>
                  <a:lnTo>
                    <a:pt x="10615" y="3249"/>
                  </a:lnTo>
                  <a:lnTo>
                    <a:pt x="10597" y="3229"/>
                  </a:lnTo>
                  <a:lnTo>
                    <a:pt x="10579" y="3210"/>
                  </a:lnTo>
                  <a:lnTo>
                    <a:pt x="10560" y="3195"/>
                  </a:lnTo>
                  <a:lnTo>
                    <a:pt x="10542" y="3180"/>
                  </a:lnTo>
                  <a:lnTo>
                    <a:pt x="10523" y="3167"/>
                  </a:lnTo>
                  <a:lnTo>
                    <a:pt x="10506" y="3157"/>
                  </a:lnTo>
                  <a:lnTo>
                    <a:pt x="10489" y="3146"/>
                  </a:lnTo>
                  <a:lnTo>
                    <a:pt x="10474" y="3139"/>
                  </a:lnTo>
                  <a:lnTo>
                    <a:pt x="10460" y="3132"/>
                  </a:lnTo>
                  <a:lnTo>
                    <a:pt x="10447" y="3127"/>
                  </a:lnTo>
                  <a:lnTo>
                    <a:pt x="10436" y="3123"/>
                  </a:lnTo>
                  <a:lnTo>
                    <a:pt x="10427" y="3120"/>
                  </a:lnTo>
                  <a:lnTo>
                    <a:pt x="10421" y="3118"/>
                  </a:lnTo>
                  <a:lnTo>
                    <a:pt x="10417" y="3117"/>
                  </a:lnTo>
                  <a:lnTo>
                    <a:pt x="10416" y="3116"/>
                  </a:lnTo>
                  <a:lnTo>
                    <a:pt x="10416" y="3114"/>
                  </a:lnTo>
                  <a:lnTo>
                    <a:pt x="10418" y="3110"/>
                  </a:lnTo>
                  <a:lnTo>
                    <a:pt x="10419" y="3107"/>
                  </a:lnTo>
                  <a:lnTo>
                    <a:pt x="10422" y="3104"/>
                  </a:lnTo>
                  <a:lnTo>
                    <a:pt x="10426" y="3100"/>
                  </a:lnTo>
                  <a:lnTo>
                    <a:pt x="10431" y="3096"/>
                  </a:lnTo>
                  <a:lnTo>
                    <a:pt x="10437" y="3092"/>
                  </a:lnTo>
                  <a:lnTo>
                    <a:pt x="10446" y="3087"/>
                  </a:lnTo>
                  <a:lnTo>
                    <a:pt x="10456" y="3082"/>
                  </a:lnTo>
                  <a:lnTo>
                    <a:pt x="10468" y="3076"/>
                  </a:lnTo>
                  <a:lnTo>
                    <a:pt x="10482" y="3071"/>
                  </a:lnTo>
                  <a:lnTo>
                    <a:pt x="10499" y="3065"/>
                  </a:lnTo>
                  <a:lnTo>
                    <a:pt x="10518" y="3059"/>
                  </a:lnTo>
                  <a:lnTo>
                    <a:pt x="10540" y="3054"/>
                  </a:lnTo>
                  <a:lnTo>
                    <a:pt x="10562" y="3048"/>
                  </a:lnTo>
                  <a:lnTo>
                    <a:pt x="10584" y="3041"/>
                  </a:lnTo>
                  <a:lnTo>
                    <a:pt x="10604" y="3036"/>
                  </a:lnTo>
                  <a:lnTo>
                    <a:pt x="10622" y="3030"/>
                  </a:lnTo>
                  <a:lnTo>
                    <a:pt x="10639" y="3025"/>
                  </a:lnTo>
                  <a:lnTo>
                    <a:pt x="10654" y="3020"/>
                  </a:lnTo>
                  <a:lnTo>
                    <a:pt x="10668" y="3016"/>
                  </a:lnTo>
                  <a:lnTo>
                    <a:pt x="10680" y="3010"/>
                  </a:lnTo>
                  <a:lnTo>
                    <a:pt x="10691" y="3006"/>
                  </a:lnTo>
                  <a:lnTo>
                    <a:pt x="10701" y="3002"/>
                  </a:lnTo>
                  <a:lnTo>
                    <a:pt x="10709" y="2999"/>
                  </a:lnTo>
                  <a:lnTo>
                    <a:pt x="10715" y="2996"/>
                  </a:lnTo>
                  <a:lnTo>
                    <a:pt x="10720" y="2994"/>
                  </a:lnTo>
                  <a:lnTo>
                    <a:pt x="10724" y="2993"/>
                  </a:lnTo>
                  <a:lnTo>
                    <a:pt x="10727" y="2992"/>
                  </a:lnTo>
                  <a:lnTo>
                    <a:pt x="10728" y="2991"/>
                  </a:lnTo>
                  <a:lnTo>
                    <a:pt x="10723" y="2991"/>
                  </a:lnTo>
                  <a:lnTo>
                    <a:pt x="10718" y="2991"/>
                  </a:lnTo>
                  <a:lnTo>
                    <a:pt x="10710" y="2991"/>
                  </a:lnTo>
                  <a:lnTo>
                    <a:pt x="10702" y="2992"/>
                  </a:lnTo>
                  <a:lnTo>
                    <a:pt x="10690" y="2992"/>
                  </a:lnTo>
                  <a:lnTo>
                    <a:pt x="10679" y="2993"/>
                  </a:lnTo>
                  <a:lnTo>
                    <a:pt x="10665" y="2994"/>
                  </a:lnTo>
                  <a:lnTo>
                    <a:pt x="10650" y="2995"/>
                  </a:lnTo>
                  <a:lnTo>
                    <a:pt x="10634" y="2997"/>
                  </a:lnTo>
                  <a:lnTo>
                    <a:pt x="10615" y="2999"/>
                  </a:lnTo>
                  <a:lnTo>
                    <a:pt x="10595" y="3001"/>
                  </a:lnTo>
                  <a:lnTo>
                    <a:pt x="10576" y="3004"/>
                  </a:lnTo>
                  <a:lnTo>
                    <a:pt x="10554" y="3008"/>
                  </a:lnTo>
                  <a:lnTo>
                    <a:pt x="10530" y="3013"/>
                  </a:lnTo>
                  <a:lnTo>
                    <a:pt x="10507" y="3017"/>
                  </a:lnTo>
                  <a:lnTo>
                    <a:pt x="10482" y="3023"/>
                  </a:lnTo>
                  <a:lnTo>
                    <a:pt x="10428" y="3035"/>
                  </a:lnTo>
                  <a:lnTo>
                    <a:pt x="10371" y="3052"/>
                  </a:lnTo>
                  <a:lnTo>
                    <a:pt x="10312" y="3072"/>
                  </a:lnTo>
                  <a:lnTo>
                    <a:pt x="10281" y="3084"/>
                  </a:lnTo>
                  <a:lnTo>
                    <a:pt x="10250" y="3096"/>
                  </a:lnTo>
                  <a:lnTo>
                    <a:pt x="10217" y="3110"/>
                  </a:lnTo>
                  <a:lnTo>
                    <a:pt x="10185" y="3125"/>
                  </a:lnTo>
                  <a:lnTo>
                    <a:pt x="10150" y="3141"/>
                  </a:lnTo>
                  <a:lnTo>
                    <a:pt x="10117" y="3158"/>
                  </a:lnTo>
                  <a:lnTo>
                    <a:pt x="10083" y="3176"/>
                  </a:lnTo>
                  <a:lnTo>
                    <a:pt x="10048" y="3197"/>
                  </a:lnTo>
                  <a:lnTo>
                    <a:pt x="10014" y="3217"/>
                  </a:lnTo>
                  <a:lnTo>
                    <a:pt x="9979" y="3240"/>
                  </a:lnTo>
                  <a:lnTo>
                    <a:pt x="9944" y="3262"/>
                  </a:lnTo>
                  <a:lnTo>
                    <a:pt x="9911" y="3284"/>
                  </a:lnTo>
                  <a:lnTo>
                    <a:pt x="9878" y="3308"/>
                  </a:lnTo>
                  <a:lnTo>
                    <a:pt x="9846" y="3333"/>
                  </a:lnTo>
                  <a:lnTo>
                    <a:pt x="9785" y="3384"/>
                  </a:lnTo>
                  <a:lnTo>
                    <a:pt x="9728" y="3439"/>
                  </a:lnTo>
                  <a:lnTo>
                    <a:pt x="9676" y="3496"/>
                  </a:lnTo>
                  <a:lnTo>
                    <a:pt x="9651" y="3524"/>
                  </a:lnTo>
                  <a:lnTo>
                    <a:pt x="9627" y="3553"/>
                  </a:lnTo>
                  <a:lnTo>
                    <a:pt x="9604" y="3581"/>
                  </a:lnTo>
                  <a:lnTo>
                    <a:pt x="9583" y="3610"/>
                  </a:lnTo>
                  <a:lnTo>
                    <a:pt x="9562" y="3638"/>
                  </a:lnTo>
                  <a:lnTo>
                    <a:pt x="9542" y="3665"/>
                  </a:lnTo>
                  <a:lnTo>
                    <a:pt x="9524" y="3691"/>
                  </a:lnTo>
                  <a:lnTo>
                    <a:pt x="9507" y="3717"/>
                  </a:lnTo>
                  <a:lnTo>
                    <a:pt x="9491" y="3743"/>
                  </a:lnTo>
                  <a:lnTo>
                    <a:pt x="9475" y="3767"/>
                  </a:lnTo>
                  <a:lnTo>
                    <a:pt x="9462" y="3789"/>
                  </a:lnTo>
                  <a:lnTo>
                    <a:pt x="9449" y="3811"/>
                  </a:lnTo>
                  <a:lnTo>
                    <a:pt x="9437" y="3831"/>
                  </a:lnTo>
                  <a:lnTo>
                    <a:pt x="9427" y="3850"/>
                  </a:lnTo>
                  <a:lnTo>
                    <a:pt x="9418" y="3866"/>
                  </a:lnTo>
                  <a:lnTo>
                    <a:pt x="9409" y="3881"/>
                  </a:lnTo>
                  <a:lnTo>
                    <a:pt x="9403" y="3894"/>
                  </a:lnTo>
                  <a:lnTo>
                    <a:pt x="9397" y="3906"/>
                  </a:lnTo>
                  <a:lnTo>
                    <a:pt x="9393" y="3914"/>
                  </a:lnTo>
                  <a:lnTo>
                    <a:pt x="9390" y="3921"/>
                  </a:lnTo>
                  <a:lnTo>
                    <a:pt x="9388" y="3924"/>
                  </a:lnTo>
                  <a:lnTo>
                    <a:pt x="9387" y="3926"/>
                  </a:lnTo>
                  <a:lnTo>
                    <a:pt x="9387" y="3926"/>
                  </a:lnTo>
                  <a:close/>
                  <a:moveTo>
                    <a:pt x="9231" y="0"/>
                  </a:moveTo>
                  <a:lnTo>
                    <a:pt x="9134" y="1"/>
                  </a:lnTo>
                  <a:lnTo>
                    <a:pt x="9040" y="4"/>
                  </a:lnTo>
                  <a:lnTo>
                    <a:pt x="8947" y="8"/>
                  </a:lnTo>
                  <a:lnTo>
                    <a:pt x="8856" y="15"/>
                  </a:lnTo>
                  <a:lnTo>
                    <a:pt x="8767" y="23"/>
                  </a:lnTo>
                  <a:lnTo>
                    <a:pt x="8680" y="34"/>
                  </a:lnTo>
                  <a:lnTo>
                    <a:pt x="8596" y="46"/>
                  </a:lnTo>
                  <a:lnTo>
                    <a:pt x="8513" y="59"/>
                  </a:lnTo>
                  <a:lnTo>
                    <a:pt x="8433" y="75"/>
                  </a:lnTo>
                  <a:lnTo>
                    <a:pt x="8354" y="91"/>
                  </a:lnTo>
                  <a:lnTo>
                    <a:pt x="8277" y="110"/>
                  </a:lnTo>
                  <a:lnTo>
                    <a:pt x="8202" y="129"/>
                  </a:lnTo>
                  <a:lnTo>
                    <a:pt x="8129" y="150"/>
                  </a:lnTo>
                  <a:lnTo>
                    <a:pt x="8058" y="172"/>
                  </a:lnTo>
                  <a:lnTo>
                    <a:pt x="7989" y="195"/>
                  </a:lnTo>
                  <a:lnTo>
                    <a:pt x="7921" y="219"/>
                  </a:lnTo>
                  <a:lnTo>
                    <a:pt x="7856" y="245"/>
                  </a:lnTo>
                  <a:lnTo>
                    <a:pt x="7792" y="272"/>
                  </a:lnTo>
                  <a:lnTo>
                    <a:pt x="7730" y="298"/>
                  </a:lnTo>
                  <a:lnTo>
                    <a:pt x="7669" y="326"/>
                  </a:lnTo>
                  <a:lnTo>
                    <a:pt x="7610" y="355"/>
                  </a:lnTo>
                  <a:lnTo>
                    <a:pt x="7553" y="385"/>
                  </a:lnTo>
                  <a:lnTo>
                    <a:pt x="7497" y="416"/>
                  </a:lnTo>
                  <a:lnTo>
                    <a:pt x="7444" y="447"/>
                  </a:lnTo>
                  <a:lnTo>
                    <a:pt x="7392" y="478"/>
                  </a:lnTo>
                  <a:lnTo>
                    <a:pt x="7342" y="510"/>
                  </a:lnTo>
                  <a:lnTo>
                    <a:pt x="7293" y="542"/>
                  </a:lnTo>
                  <a:lnTo>
                    <a:pt x="7246" y="575"/>
                  </a:lnTo>
                  <a:lnTo>
                    <a:pt x="7200" y="608"/>
                  </a:lnTo>
                  <a:lnTo>
                    <a:pt x="7157" y="641"/>
                  </a:lnTo>
                  <a:lnTo>
                    <a:pt x="7113" y="675"/>
                  </a:lnTo>
                  <a:lnTo>
                    <a:pt x="7073" y="708"/>
                  </a:lnTo>
                  <a:lnTo>
                    <a:pt x="7034" y="742"/>
                  </a:lnTo>
                  <a:lnTo>
                    <a:pt x="6996" y="775"/>
                  </a:lnTo>
                  <a:lnTo>
                    <a:pt x="6960" y="809"/>
                  </a:lnTo>
                  <a:lnTo>
                    <a:pt x="6924" y="842"/>
                  </a:lnTo>
                  <a:lnTo>
                    <a:pt x="6890" y="875"/>
                  </a:lnTo>
                  <a:lnTo>
                    <a:pt x="6858" y="908"/>
                  </a:lnTo>
                  <a:lnTo>
                    <a:pt x="6827" y="941"/>
                  </a:lnTo>
                  <a:lnTo>
                    <a:pt x="6799" y="973"/>
                  </a:lnTo>
                  <a:lnTo>
                    <a:pt x="6771" y="1005"/>
                  </a:lnTo>
                  <a:lnTo>
                    <a:pt x="6744" y="1036"/>
                  </a:lnTo>
                  <a:lnTo>
                    <a:pt x="6718" y="1067"/>
                  </a:lnTo>
                  <a:lnTo>
                    <a:pt x="6694" y="1097"/>
                  </a:lnTo>
                  <a:lnTo>
                    <a:pt x="6672" y="1127"/>
                  </a:lnTo>
                  <a:lnTo>
                    <a:pt x="6650" y="1154"/>
                  </a:lnTo>
                  <a:lnTo>
                    <a:pt x="6629" y="1182"/>
                  </a:lnTo>
                  <a:lnTo>
                    <a:pt x="6611" y="1209"/>
                  </a:lnTo>
                  <a:lnTo>
                    <a:pt x="6593" y="1235"/>
                  </a:lnTo>
                  <a:lnTo>
                    <a:pt x="6576" y="1259"/>
                  </a:lnTo>
                  <a:lnTo>
                    <a:pt x="6560" y="1283"/>
                  </a:lnTo>
                  <a:lnTo>
                    <a:pt x="6547" y="1306"/>
                  </a:lnTo>
                  <a:lnTo>
                    <a:pt x="6533" y="1327"/>
                  </a:lnTo>
                  <a:lnTo>
                    <a:pt x="6521" y="1347"/>
                  </a:lnTo>
                  <a:lnTo>
                    <a:pt x="6509" y="1365"/>
                  </a:lnTo>
                  <a:lnTo>
                    <a:pt x="6500" y="1383"/>
                  </a:lnTo>
                  <a:lnTo>
                    <a:pt x="6491" y="1399"/>
                  </a:lnTo>
                  <a:lnTo>
                    <a:pt x="6484" y="1414"/>
                  </a:lnTo>
                  <a:lnTo>
                    <a:pt x="6476" y="1426"/>
                  </a:lnTo>
                  <a:lnTo>
                    <a:pt x="6471" y="1438"/>
                  </a:lnTo>
                  <a:lnTo>
                    <a:pt x="6466" y="1447"/>
                  </a:lnTo>
                  <a:lnTo>
                    <a:pt x="6462" y="1454"/>
                  </a:lnTo>
                  <a:lnTo>
                    <a:pt x="6460" y="1460"/>
                  </a:lnTo>
                  <a:lnTo>
                    <a:pt x="6458" y="1464"/>
                  </a:lnTo>
                  <a:lnTo>
                    <a:pt x="6431" y="1476"/>
                  </a:lnTo>
                  <a:lnTo>
                    <a:pt x="6402" y="1487"/>
                  </a:lnTo>
                  <a:lnTo>
                    <a:pt x="6373" y="1496"/>
                  </a:lnTo>
                  <a:lnTo>
                    <a:pt x="6343" y="1506"/>
                  </a:lnTo>
                  <a:lnTo>
                    <a:pt x="6311" y="1513"/>
                  </a:lnTo>
                  <a:lnTo>
                    <a:pt x="6278" y="1519"/>
                  </a:lnTo>
                  <a:lnTo>
                    <a:pt x="6244" y="1523"/>
                  </a:lnTo>
                  <a:lnTo>
                    <a:pt x="6208" y="1526"/>
                  </a:lnTo>
                  <a:lnTo>
                    <a:pt x="6161" y="1540"/>
                  </a:lnTo>
                  <a:lnTo>
                    <a:pt x="6114" y="1557"/>
                  </a:lnTo>
                  <a:lnTo>
                    <a:pt x="6090" y="1567"/>
                  </a:lnTo>
                  <a:lnTo>
                    <a:pt x="6067" y="1579"/>
                  </a:lnTo>
                  <a:lnTo>
                    <a:pt x="6043" y="1591"/>
                  </a:lnTo>
                  <a:lnTo>
                    <a:pt x="6018" y="1604"/>
                  </a:lnTo>
                  <a:lnTo>
                    <a:pt x="5994" y="1619"/>
                  </a:lnTo>
                  <a:lnTo>
                    <a:pt x="5970" y="1634"/>
                  </a:lnTo>
                  <a:lnTo>
                    <a:pt x="5945" y="1651"/>
                  </a:lnTo>
                  <a:lnTo>
                    <a:pt x="5919" y="1668"/>
                  </a:lnTo>
                  <a:lnTo>
                    <a:pt x="5893" y="1688"/>
                  </a:lnTo>
                  <a:lnTo>
                    <a:pt x="5867" y="1708"/>
                  </a:lnTo>
                  <a:lnTo>
                    <a:pt x="5842" y="1729"/>
                  </a:lnTo>
                  <a:lnTo>
                    <a:pt x="5815" y="1752"/>
                  </a:lnTo>
                  <a:lnTo>
                    <a:pt x="5787" y="1776"/>
                  </a:lnTo>
                  <a:lnTo>
                    <a:pt x="5759" y="1801"/>
                  </a:lnTo>
                  <a:lnTo>
                    <a:pt x="5731" y="1828"/>
                  </a:lnTo>
                  <a:lnTo>
                    <a:pt x="5702" y="1856"/>
                  </a:lnTo>
                  <a:lnTo>
                    <a:pt x="5673" y="1886"/>
                  </a:lnTo>
                  <a:lnTo>
                    <a:pt x="5643" y="1917"/>
                  </a:lnTo>
                  <a:lnTo>
                    <a:pt x="5612" y="1948"/>
                  </a:lnTo>
                  <a:lnTo>
                    <a:pt x="5581" y="1981"/>
                  </a:lnTo>
                  <a:lnTo>
                    <a:pt x="5549" y="2017"/>
                  </a:lnTo>
                  <a:lnTo>
                    <a:pt x="5516" y="2054"/>
                  </a:lnTo>
                  <a:lnTo>
                    <a:pt x="5483" y="2092"/>
                  </a:lnTo>
                  <a:lnTo>
                    <a:pt x="5449" y="2131"/>
                  </a:lnTo>
                  <a:lnTo>
                    <a:pt x="5414" y="2172"/>
                  </a:lnTo>
                  <a:lnTo>
                    <a:pt x="5379" y="2215"/>
                  </a:lnTo>
                  <a:lnTo>
                    <a:pt x="5342" y="2260"/>
                  </a:lnTo>
                  <a:lnTo>
                    <a:pt x="5305" y="2305"/>
                  </a:lnTo>
                  <a:lnTo>
                    <a:pt x="4961" y="2368"/>
                  </a:lnTo>
                  <a:lnTo>
                    <a:pt x="4957" y="2368"/>
                  </a:lnTo>
                  <a:lnTo>
                    <a:pt x="4951" y="2368"/>
                  </a:lnTo>
                  <a:lnTo>
                    <a:pt x="4942" y="2369"/>
                  </a:lnTo>
                  <a:lnTo>
                    <a:pt x="4932" y="2370"/>
                  </a:lnTo>
                  <a:lnTo>
                    <a:pt x="4920" y="2371"/>
                  </a:lnTo>
                  <a:lnTo>
                    <a:pt x="4904" y="2373"/>
                  </a:lnTo>
                  <a:lnTo>
                    <a:pt x="4888" y="2375"/>
                  </a:lnTo>
                  <a:lnTo>
                    <a:pt x="4869" y="2378"/>
                  </a:lnTo>
                  <a:lnTo>
                    <a:pt x="4848" y="2380"/>
                  </a:lnTo>
                  <a:lnTo>
                    <a:pt x="4826" y="2384"/>
                  </a:lnTo>
                  <a:lnTo>
                    <a:pt x="4802" y="2387"/>
                  </a:lnTo>
                  <a:lnTo>
                    <a:pt x="4776" y="2391"/>
                  </a:lnTo>
                  <a:lnTo>
                    <a:pt x="4748" y="2397"/>
                  </a:lnTo>
                  <a:lnTo>
                    <a:pt x="4719" y="2402"/>
                  </a:lnTo>
                  <a:lnTo>
                    <a:pt x="4688" y="2407"/>
                  </a:lnTo>
                  <a:lnTo>
                    <a:pt x="4656" y="2413"/>
                  </a:lnTo>
                  <a:lnTo>
                    <a:pt x="4622" y="2419"/>
                  </a:lnTo>
                  <a:lnTo>
                    <a:pt x="4587" y="2426"/>
                  </a:lnTo>
                  <a:lnTo>
                    <a:pt x="4550" y="2435"/>
                  </a:lnTo>
                  <a:lnTo>
                    <a:pt x="4512" y="2443"/>
                  </a:lnTo>
                  <a:lnTo>
                    <a:pt x="4473" y="2451"/>
                  </a:lnTo>
                  <a:lnTo>
                    <a:pt x="4432" y="2460"/>
                  </a:lnTo>
                  <a:lnTo>
                    <a:pt x="4390" y="2471"/>
                  </a:lnTo>
                  <a:lnTo>
                    <a:pt x="4347" y="2481"/>
                  </a:lnTo>
                  <a:lnTo>
                    <a:pt x="4303" y="2492"/>
                  </a:lnTo>
                  <a:lnTo>
                    <a:pt x="4258" y="2505"/>
                  </a:lnTo>
                  <a:lnTo>
                    <a:pt x="4165" y="2530"/>
                  </a:lnTo>
                  <a:lnTo>
                    <a:pt x="4068" y="2558"/>
                  </a:lnTo>
                  <a:lnTo>
                    <a:pt x="3968" y="2590"/>
                  </a:lnTo>
                  <a:lnTo>
                    <a:pt x="3865" y="2624"/>
                  </a:lnTo>
                  <a:lnTo>
                    <a:pt x="3759" y="2662"/>
                  </a:lnTo>
                  <a:lnTo>
                    <a:pt x="3652" y="2702"/>
                  </a:lnTo>
                  <a:lnTo>
                    <a:pt x="3544" y="2747"/>
                  </a:lnTo>
                  <a:lnTo>
                    <a:pt x="3433" y="2795"/>
                  </a:lnTo>
                  <a:lnTo>
                    <a:pt x="3322" y="2846"/>
                  </a:lnTo>
                  <a:lnTo>
                    <a:pt x="3210" y="2901"/>
                  </a:lnTo>
                  <a:lnTo>
                    <a:pt x="3099" y="2960"/>
                  </a:lnTo>
                  <a:lnTo>
                    <a:pt x="2987" y="3023"/>
                  </a:lnTo>
                  <a:lnTo>
                    <a:pt x="2931" y="3056"/>
                  </a:lnTo>
                  <a:lnTo>
                    <a:pt x="2877" y="3090"/>
                  </a:lnTo>
                  <a:lnTo>
                    <a:pt x="2822" y="3125"/>
                  </a:lnTo>
                  <a:lnTo>
                    <a:pt x="2767" y="3161"/>
                  </a:lnTo>
                  <a:lnTo>
                    <a:pt x="2713" y="3198"/>
                  </a:lnTo>
                  <a:lnTo>
                    <a:pt x="2659" y="3236"/>
                  </a:lnTo>
                  <a:lnTo>
                    <a:pt x="2605" y="3275"/>
                  </a:lnTo>
                  <a:lnTo>
                    <a:pt x="2553" y="3315"/>
                  </a:lnTo>
                  <a:lnTo>
                    <a:pt x="2501" y="3358"/>
                  </a:lnTo>
                  <a:lnTo>
                    <a:pt x="2449" y="3400"/>
                  </a:lnTo>
                  <a:lnTo>
                    <a:pt x="2398" y="3444"/>
                  </a:lnTo>
                  <a:lnTo>
                    <a:pt x="2348" y="3489"/>
                  </a:lnTo>
                  <a:lnTo>
                    <a:pt x="2299" y="3536"/>
                  </a:lnTo>
                  <a:lnTo>
                    <a:pt x="2250" y="3583"/>
                  </a:lnTo>
                  <a:lnTo>
                    <a:pt x="2217" y="3616"/>
                  </a:lnTo>
                  <a:lnTo>
                    <a:pt x="2184" y="3650"/>
                  </a:lnTo>
                  <a:lnTo>
                    <a:pt x="2150" y="3687"/>
                  </a:lnTo>
                  <a:lnTo>
                    <a:pt x="2116" y="3725"/>
                  </a:lnTo>
                  <a:lnTo>
                    <a:pt x="2081" y="3764"/>
                  </a:lnTo>
                  <a:lnTo>
                    <a:pt x="2046" y="3805"/>
                  </a:lnTo>
                  <a:lnTo>
                    <a:pt x="1973" y="3888"/>
                  </a:lnTo>
                  <a:lnTo>
                    <a:pt x="1901" y="3975"/>
                  </a:lnTo>
                  <a:lnTo>
                    <a:pt x="1829" y="4063"/>
                  </a:lnTo>
                  <a:lnTo>
                    <a:pt x="1759" y="4151"/>
                  </a:lnTo>
                  <a:lnTo>
                    <a:pt x="1690" y="4236"/>
                  </a:lnTo>
                  <a:lnTo>
                    <a:pt x="1657" y="4278"/>
                  </a:lnTo>
                  <a:lnTo>
                    <a:pt x="1625" y="4320"/>
                  </a:lnTo>
                  <a:lnTo>
                    <a:pt x="1593" y="4360"/>
                  </a:lnTo>
                  <a:lnTo>
                    <a:pt x="1563" y="4399"/>
                  </a:lnTo>
                  <a:lnTo>
                    <a:pt x="1533" y="4436"/>
                  </a:lnTo>
                  <a:lnTo>
                    <a:pt x="1505" y="4472"/>
                  </a:lnTo>
                  <a:lnTo>
                    <a:pt x="1478" y="4506"/>
                  </a:lnTo>
                  <a:lnTo>
                    <a:pt x="1453" y="4538"/>
                  </a:lnTo>
                  <a:lnTo>
                    <a:pt x="1429" y="4568"/>
                  </a:lnTo>
                  <a:lnTo>
                    <a:pt x="1407" y="4596"/>
                  </a:lnTo>
                  <a:lnTo>
                    <a:pt x="1387" y="4621"/>
                  </a:lnTo>
                  <a:lnTo>
                    <a:pt x="1369" y="4644"/>
                  </a:lnTo>
                  <a:lnTo>
                    <a:pt x="1352" y="4664"/>
                  </a:lnTo>
                  <a:lnTo>
                    <a:pt x="1338" y="4681"/>
                  </a:lnTo>
                  <a:lnTo>
                    <a:pt x="1325" y="4695"/>
                  </a:lnTo>
                  <a:lnTo>
                    <a:pt x="1315" y="4705"/>
                  </a:lnTo>
                  <a:lnTo>
                    <a:pt x="1315" y="4699"/>
                  </a:lnTo>
                  <a:lnTo>
                    <a:pt x="1315" y="4689"/>
                  </a:lnTo>
                  <a:lnTo>
                    <a:pt x="1315" y="4678"/>
                  </a:lnTo>
                  <a:lnTo>
                    <a:pt x="1315" y="4666"/>
                  </a:lnTo>
                  <a:lnTo>
                    <a:pt x="1315" y="4651"/>
                  </a:lnTo>
                  <a:lnTo>
                    <a:pt x="1316" y="4636"/>
                  </a:lnTo>
                  <a:lnTo>
                    <a:pt x="1316" y="4618"/>
                  </a:lnTo>
                  <a:lnTo>
                    <a:pt x="1316" y="4599"/>
                  </a:lnTo>
                  <a:lnTo>
                    <a:pt x="1316" y="4579"/>
                  </a:lnTo>
                  <a:lnTo>
                    <a:pt x="1317" y="4558"/>
                  </a:lnTo>
                  <a:lnTo>
                    <a:pt x="1317" y="4535"/>
                  </a:lnTo>
                  <a:lnTo>
                    <a:pt x="1318" y="4511"/>
                  </a:lnTo>
                  <a:lnTo>
                    <a:pt x="1320" y="4462"/>
                  </a:lnTo>
                  <a:lnTo>
                    <a:pt x="1322" y="4410"/>
                  </a:lnTo>
                  <a:lnTo>
                    <a:pt x="1325" y="4356"/>
                  </a:lnTo>
                  <a:lnTo>
                    <a:pt x="1329" y="4300"/>
                  </a:lnTo>
                  <a:lnTo>
                    <a:pt x="1334" y="4244"/>
                  </a:lnTo>
                  <a:lnTo>
                    <a:pt x="1341" y="4189"/>
                  </a:lnTo>
                  <a:lnTo>
                    <a:pt x="1348" y="4135"/>
                  </a:lnTo>
                  <a:lnTo>
                    <a:pt x="1356" y="4083"/>
                  </a:lnTo>
                  <a:lnTo>
                    <a:pt x="1366" y="4033"/>
                  </a:lnTo>
                  <a:lnTo>
                    <a:pt x="1372" y="4011"/>
                  </a:lnTo>
                  <a:lnTo>
                    <a:pt x="1378" y="3988"/>
                  </a:lnTo>
                  <a:lnTo>
                    <a:pt x="1398" y="3917"/>
                  </a:lnTo>
                  <a:lnTo>
                    <a:pt x="1421" y="3848"/>
                  </a:lnTo>
                  <a:lnTo>
                    <a:pt x="1447" y="3779"/>
                  </a:lnTo>
                  <a:lnTo>
                    <a:pt x="1474" y="3711"/>
                  </a:lnTo>
                  <a:lnTo>
                    <a:pt x="1503" y="3644"/>
                  </a:lnTo>
                  <a:lnTo>
                    <a:pt x="1534" y="3578"/>
                  </a:lnTo>
                  <a:lnTo>
                    <a:pt x="1566" y="3512"/>
                  </a:lnTo>
                  <a:lnTo>
                    <a:pt x="1600" y="3446"/>
                  </a:lnTo>
                  <a:lnTo>
                    <a:pt x="1634" y="3381"/>
                  </a:lnTo>
                  <a:lnTo>
                    <a:pt x="1670" y="3316"/>
                  </a:lnTo>
                  <a:lnTo>
                    <a:pt x="1743" y="3186"/>
                  </a:lnTo>
                  <a:lnTo>
                    <a:pt x="1820" y="3054"/>
                  </a:lnTo>
                  <a:lnTo>
                    <a:pt x="1897" y="2921"/>
                  </a:lnTo>
                  <a:lnTo>
                    <a:pt x="1780" y="2979"/>
                  </a:lnTo>
                  <a:lnTo>
                    <a:pt x="1665" y="3037"/>
                  </a:lnTo>
                  <a:lnTo>
                    <a:pt x="1547" y="3096"/>
                  </a:lnTo>
                  <a:lnTo>
                    <a:pt x="1487" y="3127"/>
                  </a:lnTo>
                  <a:lnTo>
                    <a:pt x="1425" y="3158"/>
                  </a:lnTo>
                  <a:lnTo>
                    <a:pt x="1363" y="3191"/>
                  </a:lnTo>
                  <a:lnTo>
                    <a:pt x="1298" y="3224"/>
                  </a:lnTo>
                  <a:lnTo>
                    <a:pt x="1232" y="3259"/>
                  </a:lnTo>
                  <a:lnTo>
                    <a:pt x="1164" y="3296"/>
                  </a:lnTo>
                  <a:lnTo>
                    <a:pt x="1093" y="3334"/>
                  </a:lnTo>
                  <a:lnTo>
                    <a:pt x="1020" y="3374"/>
                  </a:lnTo>
                  <a:lnTo>
                    <a:pt x="944" y="3415"/>
                  </a:lnTo>
                  <a:lnTo>
                    <a:pt x="865" y="3460"/>
                  </a:lnTo>
                  <a:lnTo>
                    <a:pt x="797" y="3496"/>
                  </a:lnTo>
                  <a:lnTo>
                    <a:pt x="731" y="3534"/>
                  </a:lnTo>
                  <a:lnTo>
                    <a:pt x="664" y="3573"/>
                  </a:lnTo>
                  <a:lnTo>
                    <a:pt x="600" y="3615"/>
                  </a:lnTo>
                  <a:lnTo>
                    <a:pt x="538" y="3658"/>
                  </a:lnTo>
                  <a:lnTo>
                    <a:pt x="477" y="3705"/>
                  </a:lnTo>
                  <a:lnTo>
                    <a:pt x="418" y="3754"/>
                  </a:lnTo>
                  <a:lnTo>
                    <a:pt x="362" y="3807"/>
                  </a:lnTo>
                  <a:lnTo>
                    <a:pt x="308" y="3862"/>
                  </a:lnTo>
                  <a:lnTo>
                    <a:pt x="259" y="3921"/>
                  </a:lnTo>
                  <a:lnTo>
                    <a:pt x="211" y="3984"/>
                  </a:lnTo>
                  <a:lnTo>
                    <a:pt x="190" y="4017"/>
                  </a:lnTo>
                  <a:lnTo>
                    <a:pt x="168" y="4051"/>
                  </a:lnTo>
                  <a:lnTo>
                    <a:pt x="148" y="4086"/>
                  </a:lnTo>
                  <a:lnTo>
                    <a:pt x="129" y="4122"/>
                  </a:lnTo>
                  <a:lnTo>
                    <a:pt x="111" y="4159"/>
                  </a:lnTo>
                  <a:lnTo>
                    <a:pt x="94" y="4197"/>
                  </a:lnTo>
                  <a:lnTo>
                    <a:pt x="78" y="4236"/>
                  </a:lnTo>
                  <a:lnTo>
                    <a:pt x="63" y="4277"/>
                  </a:lnTo>
                  <a:lnTo>
                    <a:pt x="49" y="4319"/>
                  </a:lnTo>
                  <a:lnTo>
                    <a:pt x="37" y="4362"/>
                  </a:lnTo>
                  <a:lnTo>
                    <a:pt x="29" y="4394"/>
                  </a:lnTo>
                  <a:lnTo>
                    <a:pt x="21" y="4425"/>
                  </a:lnTo>
                  <a:lnTo>
                    <a:pt x="15" y="4456"/>
                  </a:lnTo>
                  <a:lnTo>
                    <a:pt x="11" y="4485"/>
                  </a:lnTo>
                  <a:lnTo>
                    <a:pt x="3" y="4542"/>
                  </a:lnTo>
                  <a:lnTo>
                    <a:pt x="0" y="4597"/>
                  </a:lnTo>
                  <a:lnTo>
                    <a:pt x="0" y="4649"/>
                  </a:lnTo>
                  <a:lnTo>
                    <a:pt x="3" y="4699"/>
                  </a:lnTo>
                  <a:lnTo>
                    <a:pt x="9" y="4746"/>
                  </a:lnTo>
                  <a:lnTo>
                    <a:pt x="17" y="4790"/>
                  </a:lnTo>
                  <a:lnTo>
                    <a:pt x="30" y="4834"/>
                  </a:lnTo>
                  <a:lnTo>
                    <a:pt x="43" y="4874"/>
                  </a:lnTo>
                  <a:lnTo>
                    <a:pt x="59" y="4913"/>
                  </a:lnTo>
                  <a:lnTo>
                    <a:pt x="77" y="4949"/>
                  </a:lnTo>
                  <a:lnTo>
                    <a:pt x="96" y="4984"/>
                  </a:lnTo>
                  <a:lnTo>
                    <a:pt x="117" y="5018"/>
                  </a:lnTo>
                  <a:lnTo>
                    <a:pt x="139" y="5049"/>
                  </a:lnTo>
                  <a:lnTo>
                    <a:pt x="162" y="5079"/>
                  </a:lnTo>
                  <a:lnTo>
                    <a:pt x="165" y="5104"/>
                  </a:lnTo>
                  <a:lnTo>
                    <a:pt x="169" y="5128"/>
                  </a:lnTo>
                  <a:lnTo>
                    <a:pt x="173" y="5154"/>
                  </a:lnTo>
                  <a:lnTo>
                    <a:pt x="178" y="5182"/>
                  </a:lnTo>
                  <a:lnTo>
                    <a:pt x="191" y="5238"/>
                  </a:lnTo>
                  <a:lnTo>
                    <a:pt x="206" y="5298"/>
                  </a:lnTo>
                  <a:lnTo>
                    <a:pt x="225" y="5360"/>
                  </a:lnTo>
                  <a:lnTo>
                    <a:pt x="246" y="5424"/>
                  </a:lnTo>
                  <a:lnTo>
                    <a:pt x="272" y="5487"/>
                  </a:lnTo>
                  <a:lnTo>
                    <a:pt x="287" y="5519"/>
                  </a:lnTo>
                  <a:lnTo>
                    <a:pt x="302" y="5551"/>
                  </a:lnTo>
                  <a:lnTo>
                    <a:pt x="319" y="5581"/>
                  </a:lnTo>
                  <a:lnTo>
                    <a:pt x="336" y="5612"/>
                  </a:lnTo>
                  <a:lnTo>
                    <a:pt x="356" y="5643"/>
                  </a:lnTo>
                  <a:lnTo>
                    <a:pt x="375" y="5673"/>
                  </a:lnTo>
                  <a:lnTo>
                    <a:pt x="397" y="5702"/>
                  </a:lnTo>
                  <a:lnTo>
                    <a:pt x="420" y="5730"/>
                  </a:lnTo>
                  <a:lnTo>
                    <a:pt x="444" y="5758"/>
                  </a:lnTo>
                  <a:lnTo>
                    <a:pt x="468" y="5784"/>
                  </a:lnTo>
                  <a:lnTo>
                    <a:pt x="495" y="5810"/>
                  </a:lnTo>
                  <a:lnTo>
                    <a:pt x="523" y="5835"/>
                  </a:lnTo>
                  <a:lnTo>
                    <a:pt x="553" y="5858"/>
                  </a:lnTo>
                  <a:lnTo>
                    <a:pt x="584" y="5879"/>
                  </a:lnTo>
                  <a:lnTo>
                    <a:pt x="616" y="5900"/>
                  </a:lnTo>
                  <a:lnTo>
                    <a:pt x="650" y="5918"/>
                  </a:lnTo>
                  <a:lnTo>
                    <a:pt x="686" y="5936"/>
                  </a:lnTo>
                  <a:lnTo>
                    <a:pt x="723" y="5951"/>
                  </a:lnTo>
                  <a:lnTo>
                    <a:pt x="751" y="5963"/>
                  </a:lnTo>
                  <a:lnTo>
                    <a:pt x="779" y="5974"/>
                  </a:lnTo>
                  <a:lnTo>
                    <a:pt x="805" y="5983"/>
                  </a:lnTo>
                  <a:lnTo>
                    <a:pt x="830" y="5992"/>
                  </a:lnTo>
                  <a:lnTo>
                    <a:pt x="877" y="6009"/>
                  </a:lnTo>
                  <a:lnTo>
                    <a:pt x="922" y="6021"/>
                  </a:lnTo>
                  <a:lnTo>
                    <a:pt x="965" y="6032"/>
                  </a:lnTo>
                  <a:lnTo>
                    <a:pt x="1008" y="6039"/>
                  </a:lnTo>
                  <a:lnTo>
                    <a:pt x="1052" y="6043"/>
                  </a:lnTo>
                  <a:lnTo>
                    <a:pt x="1097" y="6045"/>
                  </a:lnTo>
                  <a:lnTo>
                    <a:pt x="1094" y="6086"/>
                  </a:lnTo>
                  <a:lnTo>
                    <a:pt x="1091" y="6129"/>
                  </a:lnTo>
                  <a:lnTo>
                    <a:pt x="1089" y="6173"/>
                  </a:lnTo>
                  <a:lnTo>
                    <a:pt x="1086" y="6218"/>
                  </a:lnTo>
                  <a:lnTo>
                    <a:pt x="1081" y="6311"/>
                  </a:lnTo>
                  <a:lnTo>
                    <a:pt x="1077" y="6408"/>
                  </a:lnTo>
                  <a:lnTo>
                    <a:pt x="1075" y="6507"/>
                  </a:lnTo>
                  <a:lnTo>
                    <a:pt x="1075" y="6609"/>
                  </a:lnTo>
                  <a:lnTo>
                    <a:pt x="1077" y="6714"/>
                  </a:lnTo>
                  <a:lnTo>
                    <a:pt x="1082" y="6821"/>
                  </a:lnTo>
                  <a:lnTo>
                    <a:pt x="1089" y="6928"/>
                  </a:lnTo>
                  <a:lnTo>
                    <a:pt x="1099" y="7035"/>
                  </a:lnTo>
                  <a:lnTo>
                    <a:pt x="1114" y="7143"/>
                  </a:lnTo>
                  <a:lnTo>
                    <a:pt x="1123" y="7197"/>
                  </a:lnTo>
                  <a:lnTo>
                    <a:pt x="1132" y="7250"/>
                  </a:lnTo>
                  <a:lnTo>
                    <a:pt x="1142" y="7304"/>
                  </a:lnTo>
                  <a:lnTo>
                    <a:pt x="1155" y="7356"/>
                  </a:lnTo>
                  <a:lnTo>
                    <a:pt x="1168" y="7410"/>
                  </a:lnTo>
                  <a:lnTo>
                    <a:pt x="1182" y="7461"/>
                  </a:lnTo>
                  <a:lnTo>
                    <a:pt x="1198" y="7514"/>
                  </a:lnTo>
                  <a:lnTo>
                    <a:pt x="1215" y="7564"/>
                  </a:lnTo>
                  <a:lnTo>
                    <a:pt x="1233" y="7616"/>
                  </a:lnTo>
                  <a:lnTo>
                    <a:pt x="1253" y="7665"/>
                  </a:lnTo>
                  <a:lnTo>
                    <a:pt x="1277" y="7727"/>
                  </a:lnTo>
                  <a:lnTo>
                    <a:pt x="1301" y="7789"/>
                  </a:lnTo>
                  <a:lnTo>
                    <a:pt x="1354" y="7912"/>
                  </a:lnTo>
                  <a:lnTo>
                    <a:pt x="1410" y="8037"/>
                  </a:lnTo>
                  <a:lnTo>
                    <a:pt x="1468" y="8161"/>
                  </a:lnTo>
                  <a:lnTo>
                    <a:pt x="1528" y="8282"/>
                  </a:lnTo>
                  <a:lnTo>
                    <a:pt x="1589" y="8402"/>
                  </a:lnTo>
                  <a:lnTo>
                    <a:pt x="1650" y="8518"/>
                  </a:lnTo>
                  <a:lnTo>
                    <a:pt x="1681" y="8576"/>
                  </a:lnTo>
                  <a:lnTo>
                    <a:pt x="1712" y="8631"/>
                  </a:lnTo>
                  <a:lnTo>
                    <a:pt x="1743" y="8686"/>
                  </a:lnTo>
                  <a:lnTo>
                    <a:pt x="1773" y="8741"/>
                  </a:lnTo>
                  <a:lnTo>
                    <a:pt x="1803" y="8793"/>
                  </a:lnTo>
                  <a:lnTo>
                    <a:pt x="1833" y="8844"/>
                  </a:lnTo>
                  <a:lnTo>
                    <a:pt x="1862" y="8893"/>
                  </a:lnTo>
                  <a:lnTo>
                    <a:pt x="1890" y="8941"/>
                  </a:lnTo>
                  <a:lnTo>
                    <a:pt x="1918" y="8988"/>
                  </a:lnTo>
                  <a:lnTo>
                    <a:pt x="1946" y="9033"/>
                  </a:lnTo>
                  <a:lnTo>
                    <a:pt x="1971" y="9075"/>
                  </a:lnTo>
                  <a:lnTo>
                    <a:pt x="1997" y="9117"/>
                  </a:lnTo>
                  <a:lnTo>
                    <a:pt x="2021" y="9156"/>
                  </a:lnTo>
                  <a:lnTo>
                    <a:pt x="2045" y="9193"/>
                  </a:lnTo>
                  <a:lnTo>
                    <a:pt x="2066" y="9227"/>
                  </a:lnTo>
                  <a:lnTo>
                    <a:pt x="2088" y="9260"/>
                  </a:lnTo>
                  <a:lnTo>
                    <a:pt x="2108" y="9290"/>
                  </a:lnTo>
                  <a:lnTo>
                    <a:pt x="2125" y="9317"/>
                  </a:lnTo>
                  <a:lnTo>
                    <a:pt x="2121" y="9342"/>
                  </a:lnTo>
                  <a:lnTo>
                    <a:pt x="2115" y="9371"/>
                  </a:lnTo>
                  <a:lnTo>
                    <a:pt x="2108" y="9404"/>
                  </a:lnTo>
                  <a:lnTo>
                    <a:pt x="2099" y="9439"/>
                  </a:lnTo>
                  <a:lnTo>
                    <a:pt x="2089" y="9477"/>
                  </a:lnTo>
                  <a:lnTo>
                    <a:pt x="2078" y="9518"/>
                  </a:lnTo>
                  <a:lnTo>
                    <a:pt x="2065" y="9562"/>
                  </a:lnTo>
                  <a:lnTo>
                    <a:pt x="2052" y="9607"/>
                  </a:lnTo>
                  <a:lnTo>
                    <a:pt x="2037" y="9653"/>
                  </a:lnTo>
                  <a:lnTo>
                    <a:pt x="2023" y="9703"/>
                  </a:lnTo>
                  <a:lnTo>
                    <a:pt x="2008" y="9752"/>
                  </a:lnTo>
                  <a:lnTo>
                    <a:pt x="1991" y="9804"/>
                  </a:lnTo>
                  <a:lnTo>
                    <a:pt x="1958" y="9908"/>
                  </a:lnTo>
                  <a:lnTo>
                    <a:pt x="1925" y="10014"/>
                  </a:lnTo>
                  <a:lnTo>
                    <a:pt x="1893" y="10119"/>
                  </a:lnTo>
                  <a:lnTo>
                    <a:pt x="1876" y="10170"/>
                  </a:lnTo>
                  <a:lnTo>
                    <a:pt x="1862" y="10221"/>
                  </a:lnTo>
                  <a:lnTo>
                    <a:pt x="1848" y="10270"/>
                  </a:lnTo>
                  <a:lnTo>
                    <a:pt x="1833" y="10319"/>
                  </a:lnTo>
                  <a:lnTo>
                    <a:pt x="1821" y="10365"/>
                  </a:lnTo>
                  <a:lnTo>
                    <a:pt x="1808" y="10409"/>
                  </a:lnTo>
                  <a:lnTo>
                    <a:pt x="1797" y="10452"/>
                  </a:lnTo>
                  <a:lnTo>
                    <a:pt x="1788" y="10492"/>
                  </a:lnTo>
                  <a:lnTo>
                    <a:pt x="1779" y="10528"/>
                  </a:lnTo>
                  <a:lnTo>
                    <a:pt x="1773" y="10562"/>
                  </a:lnTo>
                  <a:lnTo>
                    <a:pt x="1768" y="10593"/>
                  </a:lnTo>
                  <a:lnTo>
                    <a:pt x="1764" y="10620"/>
                  </a:lnTo>
                  <a:lnTo>
                    <a:pt x="1763" y="10644"/>
                  </a:lnTo>
                  <a:lnTo>
                    <a:pt x="1763" y="10654"/>
                  </a:lnTo>
                  <a:lnTo>
                    <a:pt x="1763" y="10664"/>
                  </a:lnTo>
                  <a:lnTo>
                    <a:pt x="1766" y="10683"/>
                  </a:lnTo>
                  <a:lnTo>
                    <a:pt x="1772" y="10704"/>
                  </a:lnTo>
                  <a:lnTo>
                    <a:pt x="1780" y="10724"/>
                  </a:lnTo>
                  <a:lnTo>
                    <a:pt x="1792" y="10745"/>
                  </a:lnTo>
                  <a:lnTo>
                    <a:pt x="1805" y="10766"/>
                  </a:lnTo>
                  <a:lnTo>
                    <a:pt x="1822" y="10786"/>
                  </a:lnTo>
                  <a:lnTo>
                    <a:pt x="1840" y="10807"/>
                  </a:lnTo>
                  <a:lnTo>
                    <a:pt x="1861" y="10829"/>
                  </a:lnTo>
                  <a:lnTo>
                    <a:pt x="1884" y="10849"/>
                  </a:lnTo>
                  <a:lnTo>
                    <a:pt x="1909" y="10870"/>
                  </a:lnTo>
                  <a:lnTo>
                    <a:pt x="1936" y="10891"/>
                  </a:lnTo>
                  <a:lnTo>
                    <a:pt x="1966" y="10912"/>
                  </a:lnTo>
                  <a:lnTo>
                    <a:pt x="1997" y="10933"/>
                  </a:lnTo>
                  <a:lnTo>
                    <a:pt x="2030" y="10954"/>
                  </a:lnTo>
                  <a:lnTo>
                    <a:pt x="2065" y="10975"/>
                  </a:lnTo>
                  <a:lnTo>
                    <a:pt x="2101" y="10995"/>
                  </a:lnTo>
                  <a:lnTo>
                    <a:pt x="2140" y="11015"/>
                  </a:lnTo>
                  <a:lnTo>
                    <a:pt x="2179" y="11036"/>
                  </a:lnTo>
                  <a:lnTo>
                    <a:pt x="2219" y="11055"/>
                  </a:lnTo>
                  <a:lnTo>
                    <a:pt x="2261" y="11076"/>
                  </a:lnTo>
                  <a:lnTo>
                    <a:pt x="2305" y="11095"/>
                  </a:lnTo>
                  <a:lnTo>
                    <a:pt x="2349" y="11114"/>
                  </a:lnTo>
                  <a:lnTo>
                    <a:pt x="2395" y="11133"/>
                  </a:lnTo>
                  <a:lnTo>
                    <a:pt x="2441" y="11152"/>
                  </a:lnTo>
                  <a:lnTo>
                    <a:pt x="2536" y="11188"/>
                  </a:lnTo>
                  <a:lnTo>
                    <a:pt x="2634" y="11223"/>
                  </a:lnTo>
                  <a:lnTo>
                    <a:pt x="2734" y="11256"/>
                  </a:lnTo>
                  <a:lnTo>
                    <a:pt x="2836" y="11287"/>
                  </a:lnTo>
                  <a:lnTo>
                    <a:pt x="2939" y="11316"/>
                  </a:lnTo>
                  <a:lnTo>
                    <a:pt x="3041" y="11342"/>
                  </a:lnTo>
                  <a:lnTo>
                    <a:pt x="3143" y="11367"/>
                  </a:lnTo>
                  <a:lnTo>
                    <a:pt x="3243" y="11389"/>
                  </a:lnTo>
                  <a:lnTo>
                    <a:pt x="3341" y="11407"/>
                  </a:lnTo>
                  <a:lnTo>
                    <a:pt x="3437" y="11424"/>
                  </a:lnTo>
                  <a:lnTo>
                    <a:pt x="3529" y="11436"/>
                  </a:lnTo>
                  <a:lnTo>
                    <a:pt x="3574" y="11441"/>
                  </a:lnTo>
                  <a:lnTo>
                    <a:pt x="3618" y="11445"/>
                  </a:lnTo>
                  <a:lnTo>
                    <a:pt x="3660" y="11449"/>
                  </a:lnTo>
                  <a:lnTo>
                    <a:pt x="3702" y="11452"/>
                  </a:lnTo>
                  <a:lnTo>
                    <a:pt x="3741" y="11453"/>
                  </a:lnTo>
                  <a:lnTo>
                    <a:pt x="3779" y="11453"/>
                  </a:lnTo>
                  <a:lnTo>
                    <a:pt x="3816" y="11453"/>
                  </a:lnTo>
                  <a:lnTo>
                    <a:pt x="3851" y="11452"/>
                  </a:lnTo>
                  <a:lnTo>
                    <a:pt x="3884" y="11449"/>
                  </a:lnTo>
                  <a:lnTo>
                    <a:pt x="3916" y="11445"/>
                  </a:lnTo>
                  <a:lnTo>
                    <a:pt x="3946" y="11440"/>
                  </a:lnTo>
                  <a:lnTo>
                    <a:pt x="3974" y="11435"/>
                  </a:lnTo>
                  <a:lnTo>
                    <a:pt x="4000" y="11428"/>
                  </a:lnTo>
                  <a:lnTo>
                    <a:pt x="4024" y="11420"/>
                  </a:lnTo>
                  <a:lnTo>
                    <a:pt x="4045" y="11410"/>
                  </a:lnTo>
                  <a:lnTo>
                    <a:pt x="4064" y="11400"/>
                  </a:lnTo>
                  <a:lnTo>
                    <a:pt x="4080" y="11389"/>
                  </a:lnTo>
                  <a:lnTo>
                    <a:pt x="4095" y="11376"/>
                  </a:lnTo>
                  <a:lnTo>
                    <a:pt x="4122" y="11347"/>
                  </a:lnTo>
                  <a:lnTo>
                    <a:pt x="4147" y="11317"/>
                  </a:lnTo>
                  <a:lnTo>
                    <a:pt x="4170" y="11287"/>
                  </a:lnTo>
                  <a:lnTo>
                    <a:pt x="4192" y="11256"/>
                  </a:lnTo>
                  <a:lnTo>
                    <a:pt x="4213" y="11224"/>
                  </a:lnTo>
                  <a:lnTo>
                    <a:pt x="4232" y="11192"/>
                  </a:lnTo>
                  <a:lnTo>
                    <a:pt x="4250" y="11159"/>
                  </a:lnTo>
                  <a:lnTo>
                    <a:pt x="4266" y="11126"/>
                  </a:lnTo>
                  <a:lnTo>
                    <a:pt x="4282" y="11093"/>
                  </a:lnTo>
                  <a:lnTo>
                    <a:pt x="4296" y="11060"/>
                  </a:lnTo>
                  <a:lnTo>
                    <a:pt x="4309" y="11027"/>
                  </a:lnTo>
                  <a:lnTo>
                    <a:pt x="4321" y="10994"/>
                  </a:lnTo>
                  <a:lnTo>
                    <a:pt x="4331" y="10961"/>
                  </a:lnTo>
                  <a:lnTo>
                    <a:pt x="4341" y="10928"/>
                  </a:lnTo>
                  <a:lnTo>
                    <a:pt x="4358" y="10862"/>
                  </a:lnTo>
                  <a:lnTo>
                    <a:pt x="4371" y="10799"/>
                  </a:lnTo>
                  <a:lnTo>
                    <a:pt x="4381" y="10737"/>
                  </a:lnTo>
                  <a:lnTo>
                    <a:pt x="4389" y="10677"/>
                  </a:lnTo>
                  <a:lnTo>
                    <a:pt x="4394" y="10621"/>
                  </a:lnTo>
                  <a:lnTo>
                    <a:pt x="4396" y="10595"/>
                  </a:lnTo>
                  <a:lnTo>
                    <a:pt x="4397" y="10569"/>
                  </a:lnTo>
                  <a:lnTo>
                    <a:pt x="4398" y="10544"/>
                  </a:lnTo>
                  <a:lnTo>
                    <a:pt x="4399" y="10521"/>
                  </a:lnTo>
                  <a:lnTo>
                    <a:pt x="4400" y="10498"/>
                  </a:lnTo>
                  <a:lnTo>
                    <a:pt x="4400" y="10477"/>
                  </a:lnTo>
                  <a:lnTo>
                    <a:pt x="4400" y="10458"/>
                  </a:lnTo>
                  <a:lnTo>
                    <a:pt x="4400" y="10439"/>
                  </a:lnTo>
                  <a:lnTo>
                    <a:pt x="4400" y="10376"/>
                  </a:lnTo>
                  <a:lnTo>
                    <a:pt x="4405" y="10369"/>
                  </a:lnTo>
                  <a:lnTo>
                    <a:pt x="4410" y="10359"/>
                  </a:lnTo>
                  <a:lnTo>
                    <a:pt x="4416" y="10346"/>
                  </a:lnTo>
                  <a:lnTo>
                    <a:pt x="4423" y="10332"/>
                  </a:lnTo>
                  <a:lnTo>
                    <a:pt x="4431" y="10315"/>
                  </a:lnTo>
                  <a:lnTo>
                    <a:pt x="4441" y="10295"/>
                  </a:lnTo>
                  <a:lnTo>
                    <a:pt x="4451" y="10274"/>
                  </a:lnTo>
                  <a:lnTo>
                    <a:pt x="4462" y="10251"/>
                  </a:lnTo>
                  <a:lnTo>
                    <a:pt x="4474" y="10227"/>
                  </a:lnTo>
                  <a:lnTo>
                    <a:pt x="4487" y="10200"/>
                  </a:lnTo>
                  <a:lnTo>
                    <a:pt x="4500" y="10173"/>
                  </a:lnTo>
                  <a:lnTo>
                    <a:pt x="4513" y="10146"/>
                  </a:lnTo>
                  <a:lnTo>
                    <a:pt x="4540" y="10087"/>
                  </a:lnTo>
                  <a:lnTo>
                    <a:pt x="4568" y="10026"/>
                  </a:lnTo>
                  <a:lnTo>
                    <a:pt x="4596" y="9964"/>
                  </a:lnTo>
                  <a:lnTo>
                    <a:pt x="4621" y="9904"/>
                  </a:lnTo>
                  <a:lnTo>
                    <a:pt x="4646" y="9845"/>
                  </a:lnTo>
                  <a:lnTo>
                    <a:pt x="4658" y="9817"/>
                  </a:lnTo>
                  <a:lnTo>
                    <a:pt x="4668" y="9789"/>
                  </a:lnTo>
                  <a:lnTo>
                    <a:pt x="4677" y="9763"/>
                  </a:lnTo>
                  <a:lnTo>
                    <a:pt x="4686" y="9739"/>
                  </a:lnTo>
                  <a:lnTo>
                    <a:pt x="4694" y="9716"/>
                  </a:lnTo>
                  <a:lnTo>
                    <a:pt x="4700" y="9694"/>
                  </a:lnTo>
                  <a:lnTo>
                    <a:pt x="4705" y="9675"/>
                  </a:lnTo>
                  <a:lnTo>
                    <a:pt x="4709" y="9657"/>
                  </a:lnTo>
                  <a:lnTo>
                    <a:pt x="4711" y="9642"/>
                  </a:lnTo>
                  <a:lnTo>
                    <a:pt x="4712" y="9628"/>
                  </a:lnTo>
                  <a:lnTo>
                    <a:pt x="4713" y="9604"/>
                  </a:lnTo>
                  <a:lnTo>
                    <a:pt x="4717" y="9576"/>
                  </a:lnTo>
                  <a:lnTo>
                    <a:pt x="4722" y="9546"/>
                  </a:lnTo>
                  <a:lnTo>
                    <a:pt x="4728" y="9512"/>
                  </a:lnTo>
                  <a:lnTo>
                    <a:pt x="4734" y="9476"/>
                  </a:lnTo>
                  <a:lnTo>
                    <a:pt x="4739" y="9436"/>
                  </a:lnTo>
                  <a:lnTo>
                    <a:pt x="4742" y="9394"/>
                  </a:lnTo>
                  <a:lnTo>
                    <a:pt x="4743" y="9348"/>
                  </a:lnTo>
                  <a:lnTo>
                    <a:pt x="4779" y="9366"/>
                  </a:lnTo>
                  <a:lnTo>
                    <a:pt x="4816" y="9382"/>
                  </a:lnTo>
                  <a:lnTo>
                    <a:pt x="4855" y="9398"/>
                  </a:lnTo>
                  <a:lnTo>
                    <a:pt x="4894" y="9412"/>
                  </a:lnTo>
                  <a:lnTo>
                    <a:pt x="4935" y="9426"/>
                  </a:lnTo>
                  <a:lnTo>
                    <a:pt x="4976" y="9439"/>
                  </a:lnTo>
                  <a:lnTo>
                    <a:pt x="5020" y="9450"/>
                  </a:lnTo>
                  <a:lnTo>
                    <a:pt x="5063" y="9462"/>
                  </a:lnTo>
                  <a:lnTo>
                    <a:pt x="5107" y="9471"/>
                  </a:lnTo>
                  <a:lnTo>
                    <a:pt x="5152" y="9479"/>
                  </a:lnTo>
                  <a:lnTo>
                    <a:pt x="5197" y="9486"/>
                  </a:lnTo>
                  <a:lnTo>
                    <a:pt x="5243" y="9493"/>
                  </a:lnTo>
                  <a:lnTo>
                    <a:pt x="5289" y="9498"/>
                  </a:lnTo>
                  <a:lnTo>
                    <a:pt x="5336" y="9502"/>
                  </a:lnTo>
                  <a:lnTo>
                    <a:pt x="5382" y="9504"/>
                  </a:lnTo>
                  <a:lnTo>
                    <a:pt x="5429" y="9504"/>
                  </a:lnTo>
                  <a:lnTo>
                    <a:pt x="5406" y="9540"/>
                  </a:lnTo>
                  <a:lnTo>
                    <a:pt x="5382" y="9575"/>
                  </a:lnTo>
                  <a:lnTo>
                    <a:pt x="5361" y="9613"/>
                  </a:lnTo>
                  <a:lnTo>
                    <a:pt x="5340" y="9652"/>
                  </a:lnTo>
                  <a:lnTo>
                    <a:pt x="5320" y="9694"/>
                  </a:lnTo>
                  <a:lnTo>
                    <a:pt x="5311" y="9717"/>
                  </a:lnTo>
                  <a:lnTo>
                    <a:pt x="5302" y="9741"/>
                  </a:lnTo>
                  <a:lnTo>
                    <a:pt x="5293" y="9765"/>
                  </a:lnTo>
                  <a:lnTo>
                    <a:pt x="5286" y="9791"/>
                  </a:lnTo>
                  <a:lnTo>
                    <a:pt x="5279" y="9819"/>
                  </a:lnTo>
                  <a:lnTo>
                    <a:pt x="5273" y="9847"/>
                  </a:lnTo>
                  <a:lnTo>
                    <a:pt x="5269" y="9894"/>
                  </a:lnTo>
                  <a:lnTo>
                    <a:pt x="5268" y="9942"/>
                  </a:lnTo>
                  <a:lnTo>
                    <a:pt x="5270" y="9991"/>
                  </a:lnTo>
                  <a:lnTo>
                    <a:pt x="5274" y="10041"/>
                  </a:lnTo>
                  <a:lnTo>
                    <a:pt x="5282" y="10091"/>
                  </a:lnTo>
                  <a:lnTo>
                    <a:pt x="5294" y="10142"/>
                  </a:lnTo>
                  <a:lnTo>
                    <a:pt x="5309" y="10195"/>
                  </a:lnTo>
                  <a:lnTo>
                    <a:pt x="5327" y="10249"/>
                  </a:lnTo>
                  <a:lnTo>
                    <a:pt x="5350" y="10303"/>
                  </a:lnTo>
                  <a:lnTo>
                    <a:pt x="5376" y="10359"/>
                  </a:lnTo>
                  <a:lnTo>
                    <a:pt x="5406" y="10415"/>
                  </a:lnTo>
                  <a:lnTo>
                    <a:pt x="5440" y="10473"/>
                  </a:lnTo>
                  <a:lnTo>
                    <a:pt x="5477" y="10533"/>
                  </a:lnTo>
                  <a:lnTo>
                    <a:pt x="5498" y="10564"/>
                  </a:lnTo>
                  <a:lnTo>
                    <a:pt x="5519" y="10594"/>
                  </a:lnTo>
                  <a:lnTo>
                    <a:pt x="5542" y="10625"/>
                  </a:lnTo>
                  <a:lnTo>
                    <a:pt x="5565" y="10656"/>
                  </a:lnTo>
                  <a:lnTo>
                    <a:pt x="5590" y="10687"/>
                  </a:lnTo>
                  <a:lnTo>
                    <a:pt x="5616" y="10719"/>
                  </a:lnTo>
                  <a:lnTo>
                    <a:pt x="5651" y="10763"/>
                  </a:lnTo>
                  <a:lnTo>
                    <a:pt x="5685" y="10805"/>
                  </a:lnTo>
                  <a:lnTo>
                    <a:pt x="5718" y="10846"/>
                  </a:lnTo>
                  <a:lnTo>
                    <a:pt x="5751" y="10886"/>
                  </a:lnTo>
                  <a:lnTo>
                    <a:pt x="5783" y="10924"/>
                  </a:lnTo>
                  <a:lnTo>
                    <a:pt x="5815" y="10962"/>
                  </a:lnTo>
                  <a:lnTo>
                    <a:pt x="5846" y="10998"/>
                  </a:lnTo>
                  <a:lnTo>
                    <a:pt x="5877" y="11033"/>
                  </a:lnTo>
                  <a:lnTo>
                    <a:pt x="5907" y="11067"/>
                  </a:lnTo>
                  <a:lnTo>
                    <a:pt x="5937" y="11100"/>
                  </a:lnTo>
                  <a:lnTo>
                    <a:pt x="5966" y="11131"/>
                  </a:lnTo>
                  <a:lnTo>
                    <a:pt x="5995" y="11162"/>
                  </a:lnTo>
                  <a:lnTo>
                    <a:pt x="6024" y="11190"/>
                  </a:lnTo>
                  <a:lnTo>
                    <a:pt x="6053" y="11218"/>
                  </a:lnTo>
                  <a:lnTo>
                    <a:pt x="6082" y="11244"/>
                  </a:lnTo>
                  <a:lnTo>
                    <a:pt x="6111" y="11269"/>
                  </a:lnTo>
                  <a:lnTo>
                    <a:pt x="6139" y="11292"/>
                  </a:lnTo>
                  <a:lnTo>
                    <a:pt x="6168" y="11315"/>
                  </a:lnTo>
                  <a:lnTo>
                    <a:pt x="6196" y="11335"/>
                  </a:lnTo>
                  <a:lnTo>
                    <a:pt x="6225" y="11354"/>
                  </a:lnTo>
                  <a:lnTo>
                    <a:pt x="6252" y="11372"/>
                  </a:lnTo>
                  <a:lnTo>
                    <a:pt x="6281" y="11388"/>
                  </a:lnTo>
                  <a:lnTo>
                    <a:pt x="6310" y="11403"/>
                  </a:lnTo>
                  <a:lnTo>
                    <a:pt x="6339" y="11417"/>
                  </a:lnTo>
                  <a:lnTo>
                    <a:pt x="6368" y="11428"/>
                  </a:lnTo>
                  <a:lnTo>
                    <a:pt x="6398" y="11438"/>
                  </a:lnTo>
                  <a:lnTo>
                    <a:pt x="6427" y="11448"/>
                  </a:lnTo>
                  <a:lnTo>
                    <a:pt x="6458" y="11455"/>
                  </a:lnTo>
                  <a:lnTo>
                    <a:pt x="6488" y="11460"/>
                  </a:lnTo>
                  <a:lnTo>
                    <a:pt x="6519" y="11464"/>
                  </a:lnTo>
                  <a:lnTo>
                    <a:pt x="6550" y="11466"/>
                  </a:lnTo>
                  <a:lnTo>
                    <a:pt x="6582" y="11467"/>
                  </a:lnTo>
                  <a:lnTo>
                    <a:pt x="6628" y="11466"/>
                  </a:lnTo>
                  <a:lnTo>
                    <a:pt x="6674" y="11460"/>
                  </a:lnTo>
                  <a:lnTo>
                    <a:pt x="6719" y="11452"/>
                  </a:lnTo>
                  <a:lnTo>
                    <a:pt x="6763" y="11440"/>
                  </a:lnTo>
                  <a:lnTo>
                    <a:pt x="6807" y="11427"/>
                  </a:lnTo>
                  <a:lnTo>
                    <a:pt x="6849" y="11410"/>
                  </a:lnTo>
                  <a:lnTo>
                    <a:pt x="6891" y="11391"/>
                  </a:lnTo>
                  <a:lnTo>
                    <a:pt x="6933" y="11370"/>
                  </a:lnTo>
                  <a:lnTo>
                    <a:pt x="6973" y="11348"/>
                  </a:lnTo>
                  <a:lnTo>
                    <a:pt x="7013" y="11323"/>
                  </a:lnTo>
                  <a:lnTo>
                    <a:pt x="7052" y="11297"/>
                  </a:lnTo>
                  <a:lnTo>
                    <a:pt x="7091" y="11270"/>
                  </a:lnTo>
                  <a:lnTo>
                    <a:pt x="7165" y="11214"/>
                  </a:lnTo>
                  <a:lnTo>
                    <a:pt x="7236" y="11156"/>
                  </a:lnTo>
                  <a:lnTo>
                    <a:pt x="7271" y="11131"/>
                  </a:lnTo>
                  <a:lnTo>
                    <a:pt x="7306" y="11105"/>
                  </a:lnTo>
                  <a:lnTo>
                    <a:pt x="7342" y="11076"/>
                  </a:lnTo>
                  <a:lnTo>
                    <a:pt x="7377" y="11047"/>
                  </a:lnTo>
                  <a:lnTo>
                    <a:pt x="7412" y="11018"/>
                  </a:lnTo>
                  <a:lnTo>
                    <a:pt x="7447" y="10989"/>
                  </a:lnTo>
                  <a:lnTo>
                    <a:pt x="7482" y="10962"/>
                  </a:lnTo>
                  <a:lnTo>
                    <a:pt x="7517" y="10938"/>
                  </a:lnTo>
                  <a:lnTo>
                    <a:pt x="7658" y="10820"/>
                  </a:lnTo>
                  <a:lnTo>
                    <a:pt x="7802" y="10703"/>
                  </a:lnTo>
                  <a:lnTo>
                    <a:pt x="7944" y="10583"/>
                  </a:lnTo>
                  <a:lnTo>
                    <a:pt x="8086" y="10462"/>
                  </a:lnTo>
                  <a:lnTo>
                    <a:pt x="8156" y="10401"/>
                  </a:lnTo>
                  <a:lnTo>
                    <a:pt x="8224" y="10338"/>
                  </a:lnTo>
                  <a:lnTo>
                    <a:pt x="8292" y="10274"/>
                  </a:lnTo>
                  <a:lnTo>
                    <a:pt x="8358" y="10210"/>
                  </a:lnTo>
                  <a:lnTo>
                    <a:pt x="8423" y="10145"/>
                  </a:lnTo>
                  <a:lnTo>
                    <a:pt x="8487" y="10078"/>
                  </a:lnTo>
                  <a:lnTo>
                    <a:pt x="8548" y="10010"/>
                  </a:lnTo>
                  <a:lnTo>
                    <a:pt x="8608" y="9941"/>
                  </a:lnTo>
                  <a:lnTo>
                    <a:pt x="8623" y="9921"/>
                  </a:lnTo>
                  <a:lnTo>
                    <a:pt x="8638" y="9900"/>
                  </a:lnTo>
                  <a:lnTo>
                    <a:pt x="8653" y="9878"/>
                  </a:lnTo>
                  <a:lnTo>
                    <a:pt x="8668" y="9855"/>
                  </a:lnTo>
                  <a:lnTo>
                    <a:pt x="8685" y="9831"/>
                  </a:lnTo>
                  <a:lnTo>
                    <a:pt x="8700" y="9807"/>
                  </a:lnTo>
                  <a:lnTo>
                    <a:pt x="8733" y="9754"/>
                  </a:lnTo>
                  <a:lnTo>
                    <a:pt x="8766" y="9698"/>
                  </a:lnTo>
                  <a:lnTo>
                    <a:pt x="8799" y="9638"/>
                  </a:lnTo>
                  <a:lnTo>
                    <a:pt x="8834" y="9575"/>
                  </a:lnTo>
                  <a:lnTo>
                    <a:pt x="8868" y="9510"/>
                  </a:lnTo>
                  <a:lnTo>
                    <a:pt x="8903" y="9442"/>
                  </a:lnTo>
                  <a:lnTo>
                    <a:pt x="8939" y="9372"/>
                  </a:lnTo>
                  <a:lnTo>
                    <a:pt x="8975" y="9300"/>
                  </a:lnTo>
                  <a:lnTo>
                    <a:pt x="9010" y="9227"/>
                  </a:lnTo>
                  <a:lnTo>
                    <a:pt x="9045" y="9153"/>
                  </a:lnTo>
                  <a:lnTo>
                    <a:pt x="9080" y="9076"/>
                  </a:lnTo>
                  <a:lnTo>
                    <a:pt x="9149" y="8924"/>
                  </a:lnTo>
                  <a:lnTo>
                    <a:pt x="9217" y="8770"/>
                  </a:lnTo>
                  <a:lnTo>
                    <a:pt x="9250" y="8694"/>
                  </a:lnTo>
                  <a:lnTo>
                    <a:pt x="9282" y="8619"/>
                  </a:lnTo>
                  <a:lnTo>
                    <a:pt x="9313" y="8545"/>
                  </a:lnTo>
                  <a:lnTo>
                    <a:pt x="9343" y="8473"/>
                  </a:lnTo>
                  <a:lnTo>
                    <a:pt x="9373" y="8402"/>
                  </a:lnTo>
                  <a:lnTo>
                    <a:pt x="9401" y="8333"/>
                  </a:lnTo>
                  <a:lnTo>
                    <a:pt x="9428" y="8266"/>
                  </a:lnTo>
                  <a:lnTo>
                    <a:pt x="9454" y="8201"/>
                  </a:lnTo>
                  <a:lnTo>
                    <a:pt x="9477" y="8139"/>
                  </a:lnTo>
                  <a:lnTo>
                    <a:pt x="9500" y="8081"/>
                  </a:lnTo>
                  <a:lnTo>
                    <a:pt x="9522" y="8026"/>
                  </a:lnTo>
                  <a:lnTo>
                    <a:pt x="9540" y="7974"/>
                  </a:lnTo>
                  <a:lnTo>
                    <a:pt x="9550" y="7951"/>
                  </a:lnTo>
                  <a:lnTo>
                    <a:pt x="9558" y="7927"/>
                  </a:lnTo>
                  <a:lnTo>
                    <a:pt x="9566" y="7905"/>
                  </a:lnTo>
                  <a:lnTo>
                    <a:pt x="9573" y="7884"/>
                  </a:lnTo>
                  <a:lnTo>
                    <a:pt x="9644" y="7942"/>
                  </a:lnTo>
                  <a:lnTo>
                    <a:pt x="9714" y="7999"/>
                  </a:lnTo>
                  <a:lnTo>
                    <a:pt x="9784" y="8055"/>
                  </a:lnTo>
                  <a:lnTo>
                    <a:pt x="9819" y="8080"/>
                  </a:lnTo>
                  <a:lnTo>
                    <a:pt x="9854" y="8106"/>
                  </a:lnTo>
                  <a:lnTo>
                    <a:pt x="9889" y="8130"/>
                  </a:lnTo>
                  <a:lnTo>
                    <a:pt x="9924" y="8153"/>
                  </a:lnTo>
                  <a:lnTo>
                    <a:pt x="9960" y="8175"/>
                  </a:lnTo>
                  <a:lnTo>
                    <a:pt x="9995" y="8195"/>
                  </a:lnTo>
                  <a:lnTo>
                    <a:pt x="10030" y="8213"/>
                  </a:lnTo>
                  <a:lnTo>
                    <a:pt x="10065" y="8231"/>
                  </a:lnTo>
                  <a:lnTo>
                    <a:pt x="10100" y="8245"/>
                  </a:lnTo>
                  <a:lnTo>
                    <a:pt x="10135" y="8258"/>
                  </a:lnTo>
                  <a:lnTo>
                    <a:pt x="10205" y="8281"/>
                  </a:lnTo>
                  <a:lnTo>
                    <a:pt x="10274" y="8304"/>
                  </a:lnTo>
                  <a:lnTo>
                    <a:pt x="10344" y="8324"/>
                  </a:lnTo>
                  <a:lnTo>
                    <a:pt x="10412" y="8343"/>
                  </a:lnTo>
                  <a:lnTo>
                    <a:pt x="10478" y="8359"/>
                  </a:lnTo>
                  <a:lnTo>
                    <a:pt x="10511" y="8366"/>
                  </a:lnTo>
                  <a:lnTo>
                    <a:pt x="10543" y="8372"/>
                  </a:lnTo>
                  <a:lnTo>
                    <a:pt x="10574" y="8376"/>
                  </a:lnTo>
                  <a:lnTo>
                    <a:pt x="10605" y="8380"/>
                  </a:lnTo>
                  <a:lnTo>
                    <a:pt x="10636" y="8382"/>
                  </a:lnTo>
                  <a:lnTo>
                    <a:pt x="10665" y="8382"/>
                  </a:lnTo>
                  <a:lnTo>
                    <a:pt x="10706" y="8382"/>
                  </a:lnTo>
                  <a:lnTo>
                    <a:pt x="10745" y="8380"/>
                  </a:lnTo>
                  <a:lnTo>
                    <a:pt x="10785" y="8377"/>
                  </a:lnTo>
                  <a:lnTo>
                    <a:pt x="10825" y="8372"/>
                  </a:lnTo>
                  <a:lnTo>
                    <a:pt x="10863" y="8367"/>
                  </a:lnTo>
                  <a:lnTo>
                    <a:pt x="10901" y="8359"/>
                  </a:lnTo>
                  <a:lnTo>
                    <a:pt x="10938" y="8351"/>
                  </a:lnTo>
                  <a:lnTo>
                    <a:pt x="10975" y="8342"/>
                  </a:lnTo>
                  <a:lnTo>
                    <a:pt x="11011" y="8331"/>
                  </a:lnTo>
                  <a:lnTo>
                    <a:pt x="11048" y="8318"/>
                  </a:lnTo>
                  <a:lnTo>
                    <a:pt x="11083" y="8305"/>
                  </a:lnTo>
                  <a:lnTo>
                    <a:pt x="11118" y="8290"/>
                  </a:lnTo>
                  <a:lnTo>
                    <a:pt x="11152" y="8274"/>
                  </a:lnTo>
                  <a:lnTo>
                    <a:pt x="11186" y="8258"/>
                  </a:lnTo>
                  <a:lnTo>
                    <a:pt x="11220" y="8239"/>
                  </a:lnTo>
                  <a:lnTo>
                    <a:pt x="11253" y="8218"/>
                  </a:lnTo>
                  <a:lnTo>
                    <a:pt x="11286" y="8198"/>
                  </a:lnTo>
                  <a:lnTo>
                    <a:pt x="11318" y="8175"/>
                  </a:lnTo>
                  <a:lnTo>
                    <a:pt x="11349" y="8151"/>
                  </a:lnTo>
                  <a:lnTo>
                    <a:pt x="11381" y="8127"/>
                  </a:lnTo>
                  <a:lnTo>
                    <a:pt x="11412" y="8101"/>
                  </a:lnTo>
                  <a:lnTo>
                    <a:pt x="11442" y="8073"/>
                  </a:lnTo>
                  <a:lnTo>
                    <a:pt x="11472" y="8044"/>
                  </a:lnTo>
                  <a:lnTo>
                    <a:pt x="11502" y="8014"/>
                  </a:lnTo>
                  <a:lnTo>
                    <a:pt x="11531" y="7982"/>
                  </a:lnTo>
                  <a:lnTo>
                    <a:pt x="11560" y="7951"/>
                  </a:lnTo>
                  <a:lnTo>
                    <a:pt x="11587" y="7917"/>
                  </a:lnTo>
                  <a:lnTo>
                    <a:pt x="11616" y="7882"/>
                  </a:lnTo>
                  <a:lnTo>
                    <a:pt x="11643" y="7844"/>
                  </a:lnTo>
                  <a:lnTo>
                    <a:pt x="11671" y="7807"/>
                  </a:lnTo>
                  <a:lnTo>
                    <a:pt x="11698" y="7768"/>
                  </a:lnTo>
                  <a:lnTo>
                    <a:pt x="11724" y="7728"/>
                  </a:lnTo>
                  <a:lnTo>
                    <a:pt x="11746" y="7693"/>
                  </a:lnTo>
                  <a:lnTo>
                    <a:pt x="11768" y="7658"/>
                  </a:lnTo>
                  <a:lnTo>
                    <a:pt x="11788" y="7623"/>
                  </a:lnTo>
                  <a:lnTo>
                    <a:pt x="11806" y="7589"/>
                  </a:lnTo>
                  <a:lnTo>
                    <a:pt x="11824" y="7555"/>
                  </a:lnTo>
                  <a:lnTo>
                    <a:pt x="11839" y="7522"/>
                  </a:lnTo>
                  <a:lnTo>
                    <a:pt x="11855" y="7490"/>
                  </a:lnTo>
                  <a:lnTo>
                    <a:pt x="11868" y="7459"/>
                  </a:lnTo>
                  <a:lnTo>
                    <a:pt x="11881" y="7429"/>
                  </a:lnTo>
                  <a:lnTo>
                    <a:pt x="11893" y="7401"/>
                  </a:lnTo>
                  <a:lnTo>
                    <a:pt x="11903" y="7373"/>
                  </a:lnTo>
                  <a:lnTo>
                    <a:pt x="11913" y="7347"/>
                  </a:lnTo>
                  <a:lnTo>
                    <a:pt x="11921" y="7322"/>
                  </a:lnTo>
                  <a:lnTo>
                    <a:pt x="11929" y="7300"/>
                  </a:lnTo>
                  <a:lnTo>
                    <a:pt x="11936" y="7279"/>
                  </a:lnTo>
                  <a:lnTo>
                    <a:pt x="11943" y="7260"/>
                  </a:lnTo>
                  <a:lnTo>
                    <a:pt x="12038" y="7282"/>
                  </a:lnTo>
                  <a:lnTo>
                    <a:pt x="12135" y="7302"/>
                  </a:lnTo>
                  <a:lnTo>
                    <a:pt x="12235" y="7317"/>
                  </a:lnTo>
                  <a:lnTo>
                    <a:pt x="12336" y="7330"/>
                  </a:lnTo>
                  <a:lnTo>
                    <a:pt x="12439" y="7341"/>
                  </a:lnTo>
                  <a:lnTo>
                    <a:pt x="12543" y="7348"/>
                  </a:lnTo>
                  <a:lnTo>
                    <a:pt x="12648" y="7352"/>
                  </a:lnTo>
                  <a:lnTo>
                    <a:pt x="12753" y="7354"/>
                  </a:lnTo>
                  <a:lnTo>
                    <a:pt x="12846" y="7354"/>
                  </a:lnTo>
                  <a:lnTo>
                    <a:pt x="12899" y="7353"/>
                  </a:lnTo>
                  <a:lnTo>
                    <a:pt x="12951" y="7351"/>
                  </a:lnTo>
                  <a:lnTo>
                    <a:pt x="13004" y="7347"/>
                  </a:lnTo>
                  <a:lnTo>
                    <a:pt x="13056" y="7341"/>
                  </a:lnTo>
                  <a:lnTo>
                    <a:pt x="13109" y="7334"/>
                  </a:lnTo>
                  <a:lnTo>
                    <a:pt x="13161" y="7324"/>
                  </a:lnTo>
                  <a:lnTo>
                    <a:pt x="13213" y="7314"/>
                  </a:lnTo>
                  <a:lnTo>
                    <a:pt x="13265" y="7303"/>
                  </a:lnTo>
                  <a:lnTo>
                    <a:pt x="13318" y="7288"/>
                  </a:lnTo>
                  <a:lnTo>
                    <a:pt x="13369" y="7274"/>
                  </a:lnTo>
                  <a:lnTo>
                    <a:pt x="13421" y="7257"/>
                  </a:lnTo>
                  <a:lnTo>
                    <a:pt x="13472" y="7239"/>
                  </a:lnTo>
                  <a:lnTo>
                    <a:pt x="13524" y="7219"/>
                  </a:lnTo>
                  <a:lnTo>
                    <a:pt x="13575" y="7198"/>
                  </a:lnTo>
                  <a:lnTo>
                    <a:pt x="13625" y="7175"/>
                  </a:lnTo>
                  <a:lnTo>
                    <a:pt x="13676" y="7151"/>
                  </a:lnTo>
                  <a:lnTo>
                    <a:pt x="13726" y="7125"/>
                  </a:lnTo>
                  <a:lnTo>
                    <a:pt x="13776" y="7099"/>
                  </a:lnTo>
                  <a:lnTo>
                    <a:pt x="13826" y="7070"/>
                  </a:lnTo>
                  <a:lnTo>
                    <a:pt x="13875" y="7040"/>
                  </a:lnTo>
                  <a:lnTo>
                    <a:pt x="13925" y="7009"/>
                  </a:lnTo>
                  <a:lnTo>
                    <a:pt x="13973" y="6976"/>
                  </a:lnTo>
                  <a:lnTo>
                    <a:pt x="14022" y="6942"/>
                  </a:lnTo>
                  <a:lnTo>
                    <a:pt x="14069" y="6907"/>
                  </a:lnTo>
                  <a:lnTo>
                    <a:pt x="14117" y="6870"/>
                  </a:lnTo>
                  <a:lnTo>
                    <a:pt x="14164" y="6832"/>
                  </a:lnTo>
                  <a:lnTo>
                    <a:pt x="14211" y="6792"/>
                  </a:lnTo>
                  <a:lnTo>
                    <a:pt x="14256" y="6752"/>
                  </a:lnTo>
                  <a:lnTo>
                    <a:pt x="14302" y="6709"/>
                  </a:lnTo>
                  <a:lnTo>
                    <a:pt x="14347" y="6666"/>
                  </a:lnTo>
                  <a:lnTo>
                    <a:pt x="14392" y="6621"/>
                  </a:lnTo>
                  <a:lnTo>
                    <a:pt x="14436" y="6574"/>
                  </a:lnTo>
                  <a:lnTo>
                    <a:pt x="14502" y="6500"/>
                  </a:lnTo>
                  <a:lnTo>
                    <a:pt x="14566" y="6424"/>
                  </a:lnTo>
                  <a:lnTo>
                    <a:pt x="14629" y="6345"/>
                  </a:lnTo>
                  <a:lnTo>
                    <a:pt x="14689" y="6264"/>
                  </a:lnTo>
                  <a:lnTo>
                    <a:pt x="14746" y="6181"/>
                  </a:lnTo>
                  <a:lnTo>
                    <a:pt x="14802" y="6095"/>
                  </a:lnTo>
                  <a:lnTo>
                    <a:pt x="14856" y="6008"/>
                  </a:lnTo>
                  <a:lnTo>
                    <a:pt x="14907" y="5918"/>
                  </a:lnTo>
                  <a:lnTo>
                    <a:pt x="14957" y="5826"/>
                  </a:lnTo>
                  <a:lnTo>
                    <a:pt x="15004" y="5732"/>
                  </a:lnTo>
                  <a:lnTo>
                    <a:pt x="15050" y="5636"/>
                  </a:lnTo>
                  <a:lnTo>
                    <a:pt x="15092" y="5539"/>
                  </a:lnTo>
                  <a:lnTo>
                    <a:pt x="15133" y="5439"/>
                  </a:lnTo>
                  <a:lnTo>
                    <a:pt x="15172" y="5337"/>
                  </a:lnTo>
                  <a:lnTo>
                    <a:pt x="15208" y="5234"/>
                  </a:lnTo>
                  <a:lnTo>
                    <a:pt x="15242" y="5129"/>
                  </a:lnTo>
                  <a:lnTo>
                    <a:pt x="15274" y="5023"/>
                  </a:lnTo>
                  <a:lnTo>
                    <a:pt x="15303" y="4914"/>
                  </a:lnTo>
                  <a:lnTo>
                    <a:pt x="15331" y="4804"/>
                  </a:lnTo>
                  <a:lnTo>
                    <a:pt x="15355" y="4693"/>
                  </a:lnTo>
                  <a:lnTo>
                    <a:pt x="15377" y="4579"/>
                  </a:lnTo>
                  <a:lnTo>
                    <a:pt x="15398" y="4464"/>
                  </a:lnTo>
                  <a:lnTo>
                    <a:pt x="15415" y="4348"/>
                  </a:lnTo>
                  <a:lnTo>
                    <a:pt x="15431" y="4230"/>
                  </a:lnTo>
                  <a:lnTo>
                    <a:pt x="15443" y="4111"/>
                  </a:lnTo>
                  <a:lnTo>
                    <a:pt x="15454" y="3990"/>
                  </a:lnTo>
                  <a:lnTo>
                    <a:pt x="15462" y="3868"/>
                  </a:lnTo>
                  <a:lnTo>
                    <a:pt x="15467" y="3745"/>
                  </a:lnTo>
                  <a:lnTo>
                    <a:pt x="15470" y="3621"/>
                  </a:lnTo>
                  <a:lnTo>
                    <a:pt x="15471" y="3496"/>
                  </a:lnTo>
                  <a:lnTo>
                    <a:pt x="15469" y="3369"/>
                  </a:lnTo>
                  <a:lnTo>
                    <a:pt x="15464" y="3240"/>
                  </a:lnTo>
                  <a:lnTo>
                    <a:pt x="15460" y="3150"/>
                  </a:lnTo>
                  <a:lnTo>
                    <a:pt x="15455" y="3060"/>
                  </a:lnTo>
                  <a:lnTo>
                    <a:pt x="15448" y="2971"/>
                  </a:lnTo>
                  <a:lnTo>
                    <a:pt x="15441" y="2885"/>
                  </a:lnTo>
                  <a:lnTo>
                    <a:pt x="15435" y="2799"/>
                  </a:lnTo>
                  <a:lnTo>
                    <a:pt x="15427" y="2716"/>
                  </a:lnTo>
                  <a:lnTo>
                    <a:pt x="15418" y="2633"/>
                  </a:lnTo>
                  <a:lnTo>
                    <a:pt x="15409" y="2553"/>
                  </a:lnTo>
                  <a:lnTo>
                    <a:pt x="15400" y="2475"/>
                  </a:lnTo>
                  <a:lnTo>
                    <a:pt x="15390" y="2397"/>
                  </a:lnTo>
                  <a:lnTo>
                    <a:pt x="15379" y="2321"/>
                  </a:lnTo>
                  <a:lnTo>
                    <a:pt x="15369" y="2246"/>
                  </a:lnTo>
                  <a:lnTo>
                    <a:pt x="15356" y="2174"/>
                  </a:lnTo>
                  <a:lnTo>
                    <a:pt x="15345" y="2102"/>
                  </a:lnTo>
                  <a:lnTo>
                    <a:pt x="15332" y="2032"/>
                  </a:lnTo>
                  <a:lnTo>
                    <a:pt x="15319" y="1964"/>
                  </a:lnTo>
                  <a:lnTo>
                    <a:pt x="15306" y="1897"/>
                  </a:lnTo>
                  <a:lnTo>
                    <a:pt x="15291" y="1832"/>
                  </a:lnTo>
                  <a:lnTo>
                    <a:pt x="15277" y="1768"/>
                  </a:lnTo>
                  <a:lnTo>
                    <a:pt x="15261" y="1705"/>
                  </a:lnTo>
                  <a:lnTo>
                    <a:pt x="15247" y="1645"/>
                  </a:lnTo>
                  <a:lnTo>
                    <a:pt x="15231" y="1585"/>
                  </a:lnTo>
                  <a:lnTo>
                    <a:pt x="15214" y="1527"/>
                  </a:lnTo>
                  <a:lnTo>
                    <a:pt x="15197" y="1471"/>
                  </a:lnTo>
                  <a:lnTo>
                    <a:pt x="15181" y="1415"/>
                  </a:lnTo>
                  <a:lnTo>
                    <a:pt x="15163" y="1361"/>
                  </a:lnTo>
                  <a:lnTo>
                    <a:pt x="15146" y="1310"/>
                  </a:lnTo>
                  <a:lnTo>
                    <a:pt x="15127" y="1258"/>
                  </a:lnTo>
                  <a:lnTo>
                    <a:pt x="15109" y="1210"/>
                  </a:lnTo>
                  <a:lnTo>
                    <a:pt x="15090" y="1162"/>
                  </a:lnTo>
                  <a:lnTo>
                    <a:pt x="15071" y="1115"/>
                  </a:lnTo>
                  <a:lnTo>
                    <a:pt x="15051" y="1071"/>
                  </a:lnTo>
                  <a:lnTo>
                    <a:pt x="15031" y="1027"/>
                  </a:lnTo>
                  <a:lnTo>
                    <a:pt x="15011" y="985"/>
                  </a:lnTo>
                  <a:lnTo>
                    <a:pt x="14991" y="944"/>
                  </a:lnTo>
                  <a:lnTo>
                    <a:pt x="14969" y="905"/>
                  </a:lnTo>
                  <a:lnTo>
                    <a:pt x="14949" y="867"/>
                  </a:lnTo>
                  <a:lnTo>
                    <a:pt x="14927" y="831"/>
                  </a:lnTo>
                  <a:lnTo>
                    <a:pt x="14905" y="796"/>
                  </a:lnTo>
                  <a:lnTo>
                    <a:pt x="14884" y="763"/>
                  </a:lnTo>
                  <a:lnTo>
                    <a:pt x="14862" y="731"/>
                  </a:lnTo>
                  <a:lnTo>
                    <a:pt x="14839" y="700"/>
                  </a:lnTo>
                  <a:lnTo>
                    <a:pt x="14817" y="670"/>
                  </a:lnTo>
                  <a:lnTo>
                    <a:pt x="14794" y="642"/>
                  </a:lnTo>
                  <a:lnTo>
                    <a:pt x="14771" y="617"/>
                  </a:lnTo>
                  <a:lnTo>
                    <a:pt x="14748" y="591"/>
                  </a:lnTo>
                  <a:lnTo>
                    <a:pt x="14725" y="567"/>
                  </a:lnTo>
                  <a:lnTo>
                    <a:pt x="14702" y="546"/>
                  </a:lnTo>
                  <a:lnTo>
                    <a:pt x="14678" y="524"/>
                  </a:lnTo>
                  <a:lnTo>
                    <a:pt x="14654" y="504"/>
                  </a:lnTo>
                  <a:lnTo>
                    <a:pt x="14630" y="487"/>
                  </a:lnTo>
                  <a:lnTo>
                    <a:pt x="14606" y="469"/>
                  </a:lnTo>
                  <a:lnTo>
                    <a:pt x="14582" y="454"/>
                  </a:lnTo>
                  <a:lnTo>
                    <a:pt x="14557" y="440"/>
                  </a:lnTo>
                  <a:lnTo>
                    <a:pt x="14534" y="427"/>
                  </a:lnTo>
                  <a:lnTo>
                    <a:pt x="14509" y="416"/>
                  </a:lnTo>
                  <a:lnTo>
                    <a:pt x="14484" y="405"/>
                  </a:lnTo>
                  <a:lnTo>
                    <a:pt x="14459" y="397"/>
                  </a:lnTo>
                  <a:lnTo>
                    <a:pt x="14435" y="390"/>
                  </a:lnTo>
                  <a:lnTo>
                    <a:pt x="14410" y="384"/>
                  </a:lnTo>
                  <a:lnTo>
                    <a:pt x="14385" y="380"/>
                  </a:lnTo>
                  <a:lnTo>
                    <a:pt x="14360" y="376"/>
                  </a:lnTo>
                  <a:lnTo>
                    <a:pt x="14336" y="374"/>
                  </a:lnTo>
                  <a:lnTo>
                    <a:pt x="14311" y="374"/>
                  </a:lnTo>
                  <a:lnTo>
                    <a:pt x="14280" y="374"/>
                  </a:lnTo>
                  <a:lnTo>
                    <a:pt x="14251" y="377"/>
                  </a:lnTo>
                  <a:lnTo>
                    <a:pt x="14223" y="381"/>
                  </a:lnTo>
                  <a:lnTo>
                    <a:pt x="14170" y="393"/>
                  </a:lnTo>
                  <a:lnTo>
                    <a:pt x="14121" y="409"/>
                  </a:lnTo>
                  <a:lnTo>
                    <a:pt x="14074" y="428"/>
                  </a:lnTo>
                  <a:lnTo>
                    <a:pt x="14031" y="450"/>
                  </a:lnTo>
                  <a:lnTo>
                    <a:pt x="13990" y="473"/>
                  </a:lnTo>
                  <a:lnTo>
                    <a:pt x="13953" y="500"/>
                  </a:lnTo>
                  <a:lnTo>
                    <a:pt x="13917" y="529"/>
                  </a:lnTo>
                  <a:lnTo>
                    <a:pt x="13885" y="559"/>
                  </a:lnTo>
                  <a:lnTo>
                    <a:pt x="13855" y="590"/>
                  </a:lnTo>
                  <a:lnTo>
                    <a:pt x="13828" y="622"/>
                  </a:lnTo>
                  <a:lnTo>
                    <a:pt x="13802" y="654"/>
                  </a:lnTo>
                  <a:lnTo>
                    <a:pt x="13779" y="686"/>
                  </a:lnTo>
                  <a:lnTo>
                    <a:pt x="13757" y="718"/>
                  </a:lnTo>
                  <a:lnTo>
                    <a:pt x="13737" y="748"/>
                  </a:lnTo>
                  <a:lnTo>
                    <a:pt x="13719" y="778"/>
                  </a:lnTo>
                  <a:lnTo>
                    <a:pt x="13706" y="803"/>
                  </a:lnTo>
                  <a:lnTo>
                    <a:pt x="13690" y="829"/>
                  </a:lnTo>
                  <a:lnTo>
                    <a:pt x="13674" y="857"/>
                  </a:lnTo>
                  <a:lnTo>
                    <a:pt x="13656" y="883"/>
                  </a:lnTo>
                  <a:lnTo>
                    <a:pt x="13639" y="909"/>
                  </a:lnTo>
                  <a:lnTo>
                    <a:pt x="13622" y="932"/>
                  </a:lnTo>
                  <a:lnTo>
                    <a:pt x="13615" y="942"/>
                  </a:lnTo>
                  <a:lnTo>
                    <a:pt x="13607" y="951"/>
                  </a:lnTo>
                  <a:lnTo>
                    <a:pt x="13600" y="959"/>
                  </a:lnTo>
                  <a:lnTo>
                    <a:pt x="13594" y="966"/>
                  </a:lnTo>
                  <a:lnTo>
                    <a:pt x="13559" y="987"/>
                  </a:lnTo>
                  <a:lnTo>
                    <a:pt x="13524" y="1007"/>
                  </a:lnTo>
                  <a:lnTo>
                    <a:pt x="13489" y="1025"/>
                  </a:lnTo>
                  <a:lnTo>
                    <a:pt x="13454" y="1040"/>
                  </a:lnTo>
                  <a:lnTo>
                    <a:pt x="13419" y="1053"/>
                  </a:lnTo>
                  <a:lnTo>
                    <a:pt x="13384" y="1067"/>
                  </a:lnTo>
                  <a:lnTo>
                    <a:pt x="13314" y="1090"/>
                  </a:lnTo>
                  <a:lnTo>
                    <a:pt x="13266" y="1112"/>
                  </a:lnTo>
                  <a:lnTo>
                    <a:pt x="13214" y="1134"/>
                  </a:lnTo>
                  <a:lnTo>
                    <a:pt x="13162" y="1157"/>
                  </a:lnTo>
                  <a:lnTo>
                    <a:pt x="13135" y="1170"/>
                  </a:lnTo>
                  <a:lnTo>
                    <a:pt x="13107" y="1183"/>
                  </a:lnTo>
                  <a:lnTo>
                    <a:pt x="13079" y="1199"/>
                  </a:lnTo>
                  <a:lnTo>
                    <a:pt x="13051" y="1216"/>
                  </a:lnTo>
                  <a:lnTo>
                    <a:pt x="13022" y="1235"/>
                  </a:lnTo>
                  <a:lnTo>
                    <a:pt x="12993" y="1256"/>
                  </a:lnTo>
                  <a:lnTo>
                    <a:pt x="12965" y="1280"/>
                  </a:lnTo>
                  <a:lnTo>
                    <a:pt x="12936" y="1307"/>
                  </a:lnTo>
                  <a:lnTo>
                    <a:pt x="12907" y="1337"/>
                  </a:lnTo>
                  <a:lnTo>
                    <a:pt x="12878" y="1371"/>
                  </a:lnTo>
                  <a:lnTo>
                    <a:pt x="12858" y="1391"/>
                  </a:lnTo>
                  <a:lnTo>
                    <a:pt x="12840" y="1412"/>
                  </a:lnTo>
                  <a:lnTo>
                    <a:pt x="12823" y="1433"/>
                  </a:lnTo>
                  <a:lnTo>
                    <a:pt x="12809" y="1455"/>
                  </a:lnTo>
                  <a:lnTo>
                    <a:pt x="12795" y="1477"/>
                  </a:lnTo>
                  <a:lnTo>
                    <a:pt x="12783" y="1499"/>
                  </a:lnTo>
                  <a:lnTo>
                    <a:pt x="12772" y="1522"/>
                  </a:lnTo>
                  <a:lnTo>
                    <a:pt x="12762" y="1545"/>
                  </a:lnTo>
                  <a:lnTo>
                    <a:pt x="12754" y="1568"/>
                  </a:lnTo>
                  <a:lnTo>
                    <a:pt x="12747" y="1591"/>
                  </a:lnTo>
                  <a:lnTo>
                    <a:pt x="12741" y="1615"/>
                  </a:lnTo>
                  <a:lnTo>
                    <a:pt x="12735" y="1638"/>
                  </a:lnTo>
                  <a:lnTo>
                    <a:pt x="12729" y="1688"/>
                  </a:lnTo>
                  <a:lnTo>
                    <a:pt x="12725" y="1736"/>
                  </a:lnTo>
                  <a:lnTo>
                    <a:pt x="12726" y="1787"/>
                  </a:lnTo>
                  <a:lnTo>
                    <a:pt x="12728" y="1837"/>
                  </a:lnTo>
                  <a:lnTo>
                    <a:pt x="12734" y="1889"/>
                  </a:lnTo>
                  <a:lnTo>
                    <a:pt x="12742" y="1940"/>
                  </a:lnTo>
                  <a:lnTo>
                    <a:pt x="12751" y="1992"/>
                  </a:lnTo>
                  <a:lnTo>
                    <a:pt x="12761" y="2044"/>
                  </a:lnTo>
                  <a:lnTo>
                    <a:pt x="12784" y="2149"/>
                  </a:lnTo>
                  <a:lnTo>
                    <a:pt x="12795" y="2203"/>
                  </a:lnTo>
                  <a:lnTo>
                    <a:pt x="12809" y="2260"/>
                  </a:lnTo>
                  <a:lnTo>
                    <a:pt x="12821" y="2318"/>
                  </a:lnTo>
                  <a:lnTo>
                    <a:pt x="12835" y="2379"/>
                  </a:lnTo>
                  <a:lnTo>
                    <a:pt x="12847" y="2444"/>
                  </a:lnTo>
                  <a:lnTo>
                    <a:pt x="12859" y="2511"/>
                  </a:lnTo>
                  <a:lnTo>
                    <a:pt x="12871" y="2582"/>
                  </a:lnTo>
                  <a:lnTo>
                    <a:pt x="12881" y="2656"/>
                  </a:lnTo>
                  <a:lnTo>
                    <a:pt x="12891" y="2733"/>
                  </a:lnTo>
                  <a:lnTo>
                    <a:pt x="12900" y="2815"/>
                  </a:lnTo>
                  <a:lnTo>
                    <a:pt x="12903" y="2858"/>
                  </a:lnTo>
                  <a:lnTo>
                    <a:pt x="12906" y="2901"/>
                  </a:lnTo>
                  <a:lnTo>
                    <a:pt x="12909" y="2946"/>
                  </a:lnTo>
                  <a:lnTo>
                    <a:pt x="12911" y="2991"/>
                  </a:lnTo>
                  <a:lnTo>
                    <a:pt x="12913" y="3037"/>
                  </a:lnTo>
                  <a:lnTo>
                    <a:pt x="12914" y="3085"/>
                  </a:lnTo>
                  <a:lnTo>
                    <a:pt x="12915" y="3134"/>
                  </a:lnTo>
                  <a:lnTo>
                    <a:pt x="12915" y="3184"/>
                  </a:lnTo>
                  <a:lnTo>
                    <a:pt x="12914" y="3235"/>
                  </a:lnTo>
                  <a:lnTo>
                    <a:pt x="12913" y="3288"/>
                  </a:lnTo>
                  <a:lnTo>
                    <a:pt x="12911" y="3341"/>
                  </a:lnTo>
                  <a:lnTo>
                    <a:pt x="12909" y="3396"/>
                  </a:lnTo>
                  <a:lnTo>
                    <a:pt x="12901" y="3396"/>
                  </a:lnTo>
                  <a:lnTo>
                    <a:pt x="12890" y="3396"/>
                  </a:lnTo>
                  <a:lnTo>
                    <a:pt x="12869" y="3392"/>
                  </a:lnTo>
                  <a:lnTo>
                    <a:pt x="12843" y="3384"/>
                  </a:lnTo>
                  <a:lnTo>
                    <a:pt x="12815" y="3375"/>
                  </a:lnTo>
                  <a:lnTo>
                    <a:pt x="12785" y="3362"/>
                  </a:lnTo>
                  <a:lnTo>
                    <a:pt x="12754" y="3345"/>
                  </a:lnTo>
                  <a:lnTo>
                    <a:pt x="12722" y="3326"/>
                  </a:lnTo>
                  <a:lnTo>
                    <a:pt x="12690" y="3303"/>
                  </a:lnTo>
                  <a:lnTo>
                    <a:pt x="12690" y="3302"/>
                  </a:lnTo>
                  <a:lnTo>
                    <a:pt x="12688" y="3300"/>
                  </a:lnTo>
                  <a:lnTo>
                    <a:pt x="12685" y="3296"/>
                  </a:lnTo>
                  <a:lnTo>
                    <a:pt x="12681" y="3291"/>
                  </a:lnTo>
                  <a:lnTo>
                    <a:pt x="12676" y="3284"/>
                  </a:lnTo>
                  <a:lnTo>
                    <a:pt x="12669" y="3276"/>
                  </a:lnTo>
                  <a:lnTo>
                    <a:pt x="12662" y="3268"/>
                  </a:lnTo>
                  <a:lnTo>
                    <a:pt x="12654" y="3258"/>
                  </a:lnTo>
                  <a:lnTo>
                    <a:pt x="12636" y="3236"/>
                  </a:lnTo>
                  <a:lnTo>
                    <a:pt x="12615" y="3210"/>
                  </a:lnTo>
                  <a:lnTo>
                    <a:pt x="12591" y="3184"/>
                  </a:lnTo>
                  <a:lnTo>
                    <a:pt x="12566" y="3155"/>
                  </a:lnTo>
                  <a:lnTo>
                    <a:pt x="12539" y="3125"/>
                  </a:lnTo>
                  <a:lnTo>
                    <a:pt x="12511" y="3096"/>
                  </a:lnTo>
                  <a:lnTo>
                    <a:pt x="12482" y="3067"/>
                  </a:lnTo>
                  <a:lnTo>
                    <a:pt x="12454" y="3039"/>
                  </a:lnTo>
                  <a:lnTo>
                    <a:pt x="12426" y="3015"/>
                  </a:lnTo>
                  <a:lnTo>
                    <a:pt x="12398" y="2992"/>
                  </a:lnTo>
                  <a:lnTo>
                    <a:pt x="12384" y="2983"/>
                  </a:lnTo>
                  <a:lnTo>
                    <a:pt x="12372" y="2973"/>
                  </a:lnTo>
                  <a:lnTo>
                    <a:pt x="12360" y="2966"/>
                  </a:lnTo>
                  <a:lnTo>
                    <a:pt x="12347" y="2960"/>
                  </a:lnTo>
                  <a:lnTo>
                    <a:pt x="12370" y="2947"/>
                  </a:lnTo>
                  <a:lnTo>
                    <a:pt x="12390" y="2931"/>
                  </a:lnTo>
                  <a:lnTo>
                    <a:pt x="12408" y="2914"/>
                  </a:lnTo>
                  <a:lnTo>
                    <a:pt x="12426" y="2893"/>
                  </a:lnTo>
                  <a:lnTo>
                    <a:pt x="12443" y="2872"/>
                  </a:lnTo>
                  <a:lnTo>
                    <a:pt x="12462" y="2850"/>
                  </a:lnTo>
                  <a:lnTo>
                    <a:pt x="12481" y="2827"/>
                  </a:lnTo>
                  <a:lnTo>
                    <a:pt x="12503" y="2803"/>
                  </a:lnTo>
                  <a:lnTo>
                    <a:pt x="12519" y="2762"/>
                  </a:lnTo>
                  <a:lnTo>
                    <a:pt x="12531" y="2721"/>
                  </a:lnTo>
                  <a:lnTo>
                    <a:pt x="12539" y="2678"/>
                  </a:lnTo>
                  <a:lnTo>
                    <a:pt x="12544" y="2634"/>
                  </a:lnTo>
                  <a:lnTo>
                    <a:pt x="12546" y="2590"/>
                  </a:lnTo>
                  <a:lnTo>
                    <a:pt x="12544" y="2545"/>
                  </a:lnTo>
                  <a:lnTo>
                    <a:pt x="12539" y="2500"/>
                  </a:lnTo>
                  <a:lnTo>
                    <a:pt x="12531" y="2453"/>
                  </a:lnTo>
                  <a:lnTo>
                    <a:pt x="12519" y="2406"/>
                  </a:lnTo>
                  <a:lnTo>
                    <a:pt x="12503" y="2358"/>
                  </a:lnTo>
                  <a:lnTo>
                    <a:pt x="12486" y="2310"/>
                  </a:lnTo>
                  <a:lnTo>
                    <a:pt x="12464" y="2261"/>
                  </a:lnTo>
                  <a:lnTo>
                    <a:pt x="12439" y="2210"/>
                  </a:lnTo>
                  <a:lnTo>
                    <a:pt x="12411" y="2160"/>
                  </a:lnTo>
                  <a:lnTo>
                    <a:pt x="12381" y="2108"/>
                  </a:lnTo>
                  <a:lnTo>
                    <a:pt x="12347" y="2056"/>
                  </a:lnTo>
                  <a:lnTo>
                    <a:pt x="12327" y="2030"/>
                  </a:lnTo>
                  <a:lnTo>
                    <a:pt x="12306" y="2006"/>
                  </a:lnTo>
                  <a:lnTo>
                    <a:pt x="12285" y="1982"/>
                  </a:lnTo>
                  <a:lnTo>
                    <a:pt x="12265" y="1961"/>
                  </a:lnTo>
                  <a:lnTo>
                    <a:pt x="12243" y="1939"/>
                  </a:lnTo>
                  <a:lnTo>
                    <a:pt x="12222" y="1920"/>
                  </a:lnTo>
                  <a:lnTo>
                    <a:pt x="12179" y="1882"/>
                  </a:lnTo>
                  <a:lnTo>
                    <a:pt x="12136" y="1848"/>
                  </a:lnTo>
                  <a:lnTo>
                    <a:pt x="12092" y="1816"/>
                  </a:lnTo>
                  <a:lnTo>
                    <a:pt x="12048" y="1786"/>
                  </a:lnTo>
                  <a:lnTo>
                    <a:pt x="12005" y="1758"/>
                  </a:lnTo>
                  <a:lnTo>
                    <a:pt x="11960" y="1730"/>
                  </a:lnTo>
                  <a:lnTo>
                    <a:pt x="11917" y="1703"/>
                  </a:lnTo>
                  <a:lnTo>
                    <a:pt x="11830" y="1650"/>
                  </a:lnTo>
                  <a:lnTo>
                    <a:pt x="11787" y="1622"/>
                  </a:lnTo>
                  <a:lnTo>
                    <a:pt x="11744" y="1592"/>
                  </a:lnTo>
                  <a:lnTo>
                    <a:pt x="11703" y="1561"/>
                  </a:lnTo>
                  <a:lnTo>
                    <a:pt x="11662" y="1526"/>
                  </a:lnTo>
                  <a:lnTo>
                    <a:pt x="11628" y="1498"/>
                  </a:lnTo>
                  <a:lnTo>
                    <a:pt x="11594" y="1470"/>
                  </a:lnTo>
                  <a:lnTo>
                    <a:pt x="11577" y="1454"/>
                  </a:lnTo>
                  <a:lnTo>
                    <a:pt x="11562" y="1438"/>
                  </a:lnTo>
                  <a:lnTo>
                    <a:pt x="11548" y="1421"/>
                  </a:lnTo>
                  <a:lnTo>
                    <a:pt x="11537" y="1402"/>
                  </a:lnTo>
                  <a:lnTo>
                    <a:pt x="11510" y="1365"/>
                  </a:lnTo>
                  <a:lnTo>
                    <a:pt x="11479" y="1325"/>
                  </a:lnTo>
                  <a:lnTo>
                    <a:pt x="11447" y="1282"/>
                  </a:lnTo>
                  <a:lnTo>
                    <a:pt x="11412" y="1237"/>
                  </a:lnTo>
                  <a:lnTo>
                    <a:pt x="11374" y="1189"/>
                  </a:lnTo>
                  <a:lnTo>
                    <a:pt x="11334" y="1139"/>
                  </a:lnTo>
                  <a:lnTo>
                    <a:pt x="11290" y="1087"/>
                  </a:lnTo>
                  <a:lnTo>
                    <a:pt x="11245" y="1034"/>
                  </a:lnTo>
                  <a:lnTo>
                    <a:pt x="11196" y="979"/>
                  </a:lnTo>
                  <a:lnTo>
                    <a:pt x="11146" y="924"/>
                  </a:lnTo>
                  <a:lnTo>
                    <a:pt x="11092" y="867"/>
                  </a:lnTo>
                  <a:lnTo>
                    <a:pt x="11036" y="810"/>
                  </a:lnTo>
                  <a:lnTo>
                    <a:pt x="10977" y="754"/>
                  </a:lnTo>
                  <a:lnTo>
                    <a:pt x="10916" y="696"/>
                  </a:lnTo>
                  <a:lnTo>
                    <a:pt x="10852" y="639"/>
                  </a:lnTo>
                  <a:lnTo>
                    <a:pt x="10785" y="584"/>
                  </a:lnTo>
                  <a:lnTo>
                    <a:pt x="10716" y="529"/>
                  </a:lnTo>
                  <a:lnTo>
                    <a:pt x="10644" y="474"/>
                  </a:lnTo>
                  <a:lnTo>
                    <a:pt x="10570" y="423"/>
                  </a:lnTo>
                  <a:lnTo>
                    <a:pt x="10492" y="371"/>
                  </a:lnTo>
                  <a:lnTo>
                    <a:pt x="10413" y="323"/>
                  </a:lnTo>
                  <a:lnTo>
                    <a:pt x="10330" y="277"/>
                  </a:lnTo>
                  <a:lnTo>
                    <a:pt x="10244" y="233"/>
                  </a:lnTo>
                  <a:lnTo>
                    <a:pt x="10157" y="192"/>
                  </a:lnTo>
                  <a:lnTo>
                    <a:pt x="10066" y="154"/>
                  </a:lnTo>
                  <a:lnTo>
                    <a:pt x="9973" y="120"/>
                  </a:lnTo>
                  <a:lnTo>
                    <a:pt x="9877" y="89"/>
                  </a:lnTo>
                  <a:lnTo>
                    <a:pt x="9827" y="75"/>
                  </a:lnTo>
                  <a:lnTo>
                    <a:pt x="9778" y="62"/>
                  </a:lnTo>
                  <a:lnTo>
                    <a:pt x="9727" y="50"/>
                  </a:lnTo>
                  <a:lnTo>
                    <a:pt x="9677" y="40"/>
                  </a:lnTo>
                  <a:lnTo>
                    <a:pt x="9625" y="30"/>
                  </a:lnTo>
                  <a:lnTo>
                    <a:pt x="9572" y="21"/>
                  </a:lnTo>
                  <a:lnTo>
                    <a:pt x="9520" y="14"/>
                  </a:lnTo>
                  <a:lnTo>
                    <a:pt x="9465" y="8"/>
                  </a:lnTo>
                  <a:lnTo>
                    <a:pt x="9411" y="3"/>
                  </a:lnTo>
                  <a:lnTo>
                    <a:pt x="9356" y="0"/>
                  </a:lnTo>
                  <a:lnTo>
                    <a:pt x="9231" y="0"/>
                  </a:lnTo>
                  <a:lnTo>
                    <a:pt x="9231" y="0"/>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274" name="Freeform 45"/>
            <p:cNvSpPr>
              <a:spLocks/>
            </p:cNvSpPr>
            <p:nvPr/>
          </p:nvSpPr>
          <p:spPr bwMode="auto">
            <a:xfrm>
              <a:off x="-1422419" y="-770563"/>
              <a:ext cx="415114" cy="424072"/>
            </a:xfrm>
            <a:custGeom>
              <a:avLst/>
              <a:gdLst>
                <a:gd name="T0" fmla="*/ 2086 w 2090"/>
                <a:gd name="T1" fmla="*/ 1 h 2119"/>
                <a:gd name="T2" fmla="*/ 2063 w 2090"/>
                <a:gd name="T3" fmla="*/ 8 h 2119"/>
                <a:gd name="T4" fmla="*/ 2023 w 2090"/>
                <a:gd name="T5" fmla="*/ 20 h 2119"/>
                <a:gd name="T6" fmla="*/ 1964 w 2090"/>
                <a:gd name="T7" fmla="*/ 35 h 2119"/>
                <a:gd name="T8" fmla="*/ 1887 w 2090"/>
                <a:gd name="T9" fmla="*/ 53 h 2119"/>
                <a:gd name="T10" fmla="*/ 1790 w 2090"/>
                <a:gd name="T11" fmla="*/ 73 h 2119"/>
                <a:gd name="T12" fmla="*/ 1673 w 2090"/>
                <a:gd name="T13" fmla="*/ 96 h 2119"/>
                <a:gd name="T14" fmla="*/ 1536 w 2090"/>
                <a:gd name="T15" fmla="*/ 119 h 2119"/>
                <a:gd name="T16" fmla="*/ 1298 w 2090"/>
                <a:gd name="T17" fmla="*/ 152 h 2119"/>
                <a:gd name="T18" fmla="*/ 1061 w 2090"/>
                <a:gd name="T19" fmla="*/ 171 h 2119"/>
                <a:gd name="T20" fmla="*/ 859 w 2090"/>
                <a:gd name="T21" fmla="*/ 192 h 2119"/>
                <a:gd name="T22" fmla="*/ 693 w 2090"/>
                <a:gd name="T23" fmla="*/ 233 h 2119"/>
                <a:gd name="T24" fmla="*/ 515 w 2090"/>
                <a:gd name="T25" fmla="*/ 347 h 2119"/>
                <a:gd name="T26" fmla="*/ 365 w 2090"/>
                <a:gd name="T27" fmla="*/ 513 h 2119"/>
                <a:gd name="T28" fmla="*/ 248 w 2090"/>
                <a:gd name="T29" fmla="*/ 723 h 2119"/>
                <a:gd name="T30" fmla="*/ 150 w 2090"/>
                <a:gd name="T31" fmla="*/ 986 h 2119"/>
                <a:gd name="T32" fmla="*/ 77 w 2090"/>
                <a:gd name="T33" fmla="*/ 1239 h 2119"/>
                <a:gd name="T34" fmla="*/ 19 w 2090"/>
                <a:gd name="T35" fmla="*/ 1600 h 2119"/>
                <a:gd name="T36" fmla="*/ 7 w 2090"/>
                <a:gd name="T37" fmla="*/ 1765 h 2119"/>
                <a:gd name="T38" fmla="*/ 1 w 2090"/>
                <a:gd name="T39" fmla="*/ 1907 h 2119"/>
                <a:gd name="T40" fmla="*/ 1 w 2090"/>
                <a:gd name="T41" fmla="*/ 2019 h 2119"/>
                <a:gd name="T42" fmla="*/ 2 w 2090"/>
                <a:gd name="T43" fmla="*/ 2093 h 2119"/>
                <a:gd name="T44" fmla="*/ 3 w 2090"/>
                <a:gd name="T45" fmla="*/ 2119 h 2119"/>
                <a:gd name="T46" fmla="*/ 5 w 2090"/>
                <a:gd name="T47" fmla="*/ 2110 h 2119"/>
                <a:gd name="T48" fmla="*/ 12 w 2090"/>
                <a:gd name="T49" fmla="*/ 2082 h 2119"/>
                <a:gd name="T50" fmla="*/ 40 w 2090"/>
                <a:gd name="T51" fmla="*/ 1983 h 2119"/>
                <a:gd name="T52" fmla="*/ 83 w 2090"/>
                <a:gd name="T53" fmla="*/ 1837 h 2119"/>
                <a:gd name="T54" fmla="*/ 139 w 2090"/>
                <a:gd name="T55" fmla="*/ 1659 h 2119"/>
                <a:gd name="T56" fmla="*/ 260 w 2090"/>
                <a:gd name="T57" fmla="*/ 1325 h 2119"/>
                <a:gd name="T58" fmla="*/ 337 w 2090"/>
                <a:gd name="T59" fmla="*/ 1145 h 2119"/>
                <a:gd name="T60" fmla="*/ 419 w 2090"/>
                <a:gd name="T61" fmla="*/ 997 h 2119"/>
                <a:gd name="T62" fmla="*/ 481 w 2090"/>
                <a:gd name="T63" fmla="*/ 901 h 2119"/>
                <a:gd name="T64" fmla="*/ 565 w 2090"/>
                <a:gd name="T65" fmla="*/ 784 h 2119"/>
                <a:gd name="T66" fmla="*/ 636 w 2090"/>
                <a:gd name="T67" fmla="*/ 701 h 2119"/>
                <a:gd name="T68" fmla="*/ 679 w 2090"/>
                <a:gd name="T69" fmla="*/ 662 h 2119"/>
                <a:gd name="T70" fmla="*/ 687 w 2090"/>
                <a:gd name="T71" fmla="*/ 656 h 2119"/>
                <a:gd name="T72" fmla="*/ 675 w 2090"/>
                <a:gd name="T73" fmla="*/ 694 h 2119"/>
                <a:gd name="T74" fmla="*/ 657 w 2090"/>
                <a:gd name="T75" fmla="*/ 770 h 2119"/>
                <a:gd name="T76" fmla="*/ 648 w 2090"/>
                <a:gd name="T77" fmla="*/ 863 h 2119"/>
                <a:gd name="T78" fmla="*/ 663 w 2090"/>
                <a:gd name="T79" fmla="*/ 987 h 2119"/>
                <a:gd name="T80" fmla="*/ 699 w 2090"/>
                <a:gd name="T81" fmla="*/ 1175 h 2119"/>
                <a:gd name="T82" fmla="*/ 741 w 2090"/>
                <a:gd name="T83" fmla="*/ 1322 h 2119"/>
                <a:gd name="T84" fmla="*/ 767 w 2090"/>
                <a:gd name="T85" fmla="*/ 1395 h 2119"/>
                <a:gd name="T86" fmla="*/ 778 w 2090"/>
                <a:gd name="T87" fmla="*/ 1424 h 2119"/>
                <a:gd name="T88" fmla="*/ 782 w 2090"/>
                <a:gd name="T89" fmla="*/ 1434 h 2119"/>
                <a:gd name="T90" fmla="*/ 783 w 2090"/>
                <a:gd name="T91" fmla="*/ 1407 h 2119"/>
                <a:gd name="T92" fmla="*/ 790 w 2090"/>
                <a:gd name="T93" fmla="*/ 1337 h 2119"/>
                <a:gd name="T94" fmla="*/ 803 w 2090"/>
                <a:gd name="T95" fmla="*/ 1231 h 2119"/>
                <a:gd name="T96" fmla="*/ 824 w 2090"/>
                <a:gd name="T97" fmla="*/ 1102 h 2119"/>
                <a:gd name="T98" fmla="*/ 900 w 2090"/>
                <a:gd name="T99" fmla="*/ 816 h 2119"/>
                <a:gd name="T100" fmla="*/ 974 w 2090"/>
                <a:gd name="T101" fmla="*/ 647 h 2119"/>
                <a:gd name="T102" fmla="*/ 1055 w 2090"/>
                <a:gd name="T103" fmla="*/ 533 h 2119"/>
                <a:gd name="T104" fmla="*/ 1165 w 2090"/>
                <a:gd name="T105" fmla="*/ 433 h 2119"/>
                <a:gd name="T106" fmla="*/ 1295 w 2090"/>
                <a:gd name="T107" fmla="*/ 351 h 2119"/>
                <a:gd name="T108" fmla="*/ 1560 w 2090"/>
                <a:gd name="T109" fmla="*/ 249 h 2119"/>
                <a:gd name="T110" fmla="*/ 1736 w 2090"/>
                <a:gd name="T111" fmla="*/ 184 h 2119"/>
                <a:gd name="T112" fmla="*/ 1907 w 2090"/>
                <a:gd name="T113" fmla="*/ 101 h 2119"/>
                <a:gd name="T114" fmla="*/ 2012 w 2090"/>
                <a:gd name="T115" fmla="*/ 45 h 2119"/>
                <a:gd name="T116" fmla="*/ 2060 w 2090"/>
                <a:gd name="T117" fmla="*/ 18 h 2119"/>
                <a:gd name="T118" fmla="*/ 2087 w 2090"/>
                <a:gd name="T119" fmla="*/ 2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90" h="2119">
                  <a:moveTo>
                    <a:pt x="2090" y="0"/>
                  </a:moveTo>
                  <a:lnTo>
                    <a:pt x="2090" y="0"/>
                  </a:lnTo>
                  <a:lnTo>
                    <a:pt x="2088" y="1"/>
                  </a:lnTo>
                  <a:lnTo>
                    <a:pt x="2086" y="1"/>
                  </a:lnTo>
                  <a:lnTo>
                    <a:pt x="2082" y="3"/>
                  </a:lnTo>
                  <a:lnTo>
                    <a:pt x="2077" y="4"/>
                  </a:lnTo>
                  <a:lnTo>
                    <a:pt x="2070" y="6"/>
                  </a:lnTo>
                  <a:lnTo>
                    <a:pt x="2063" y="8"/>
                  </a:lnTo>
                  <a:lnTo>
                    <a:pt x="2055" y="10"/>
                  </a:lnTo>
                  <a:lnTo>
                    <a:pt x="2046" y="13"/>
                  </a:lnTo>
                  <a:lnTo>
                    <a:pt x="2034" y="17"/>
                  </a:lnTo>
                  <a:lnTo>
                    <a:pt x="2023" y="20"/>
                  </a:lnTo>
                  <a:lnTo>
                    <a:pt x="2009" y="23"/>
                  </a:lnTo>
                  <a:lnTo>
                    <a:pt x="1996" y="27"/>
                  </a:lnTo>
                  <a:lnTo>
                    <a:pt x="1981" y="31"/>
                  </a:lnTo>
                  <a:lnTo>
                    <a:pt x="1964" y="35"/>
                  </a:lnTo>
                  <a:lnTo>
                    <a:pt x="1946" y="39"/>
                  </a:lnTo>
                  <a:lnTo>
                    <a:pt x="1928" y="43"/>
                  </a:lnTo>
                  <a:lnTo>
                    <a:pt x="1907" y="48"/>
                  </a:lnTo>
                  <a:lnTo>
                    <a:pt x="1887" y="53"/>
                  </a:lnTo>
                  <a:lnTo>
                    <a:pt x="1864" y="58"/>
                  </a:lnTo>
                  <a:lnTo>
                    <a:pt x="1840" y="63"/>
                  </a:lnTo>
                  <a:lnTo>
                    <a:pt x="1815" y="68"/>
                  </a:lnTo>
                  <a:lnTo>
                    <a:pt x="1790" y="73"/>
                  </a:lnTo>
                  <a:lnTo>
                    <a:pt x="1762" y="79"/>
                  </a:lnTo>
                  <a:lnTo>
                    <a:pt x="1733" y="85"/>
                  </a:lnTo>
                  <a:lnTo>
                    <a:pt x="1704" y="90"/>
                  </a:lnTo>
                  <a:lnTo>
                    <a:pt x="1673" y="96"/>
                  </a:lnTo>
                  <a:lnTo>
                    <a:pt x="1640" y="102"/>
                  </a:lnTo>
                  <a:lnTo>
                    <a:pt x="1607" y="107"/>
                  </a:lnTo>
                  <a:lnTo>
                    <a:pt x="1572" y="113"/>
                  </a:lnTo>
                  <a:lnTo>
                    <a:pt x="1536" y="119"/>
                  </a:lnTo>
                  <a:lnTo>
                    <a:pt x="1498" y="125"/>
                  </a:lnTo>
                  <a:lnTo>
                    <a:pt x="1429" y="135"/>
                  </a:lnTo>
                  <a:lnTo>
                    <a:pt x="1362" y="144"/>
                  </a:lnTo>
                  <a:lnTo>
                    <a:pt x="1298" y="152"/>
                  </a:lnTo>
                  <a:lnTo>
                    <a:pt x="1235" y="158"/>
                  </a:lnTo>
                  <a:lnTo>
                    <a:pt x="1175" y="163"/>
                  </a:lnTo>
                  <a:lnTo>
                    <a:pt x="1118" y="167"/>
                  </a:lnTo>
                  <a:lnTo>
                    <a:pt x="1061" y="171"/>
                  </a:lnTo>
                  <a:lnTo>
                    <a:pt x="1007" y="175"/>
                  </a:lnTo>
                  <a:lnTo>
                    <a:pt x="957" y="180"/>
                  </a:lnTo>
                  <a:lnTo>
                    <a:pt x="907" y="185"/>
                  </a:lnTo>
                  <a:lnTo>
                    <a:pt x="859" y="192"/>
                  </a:lnTo>
                  <a:lnTo>
                    <a:pt x="815" y="199"/>
                  </a:lnTo>
                  <a:lnTo>
                    <a:pt x="772" y="208"/>
                  </a:lnTo>
                  <a:lnTo>
                    <a:pt x="731" y="219"/>
                  </a:lnTo>
                  <a:lnTo>
                    <a:pt x="693" y="233"/>
                  </a:lnTo>
                  <a:lnTo>
                    <a:pt x="657" y="249"/>
                  </a:lnTo>
                  <a:lnTo>
                    <a:pt x="606" y="279"/>
                  </a:lnTo>
                  <a:lnTo>
                    <a:pt x="559" y="312"/>
                  </a:lnTo>
                  <a:lnTo>
                    <a:pt x="515" y="347"/>
                  </a:lnTo>
                  <a:lnTo>
                    <a:pt x="473" y="384"/>
                  </a:lnTo>
                  <a:lnTo>
                    <a:pt x="435" y="424"/>
                  </a:lnTo>
                  <a:lnTo>
                    <a:pt x="399" y="468"/>
                  </a:lnTo>
                  <a:lnTo>
                    <a:pt x="365" y="513"/>
                  </a:lnTo>
                  <a:lnTo>
                    <a:pt x="334" y="561"/>
                  </a:lnTo>
                  <a:lnTo>
                    <a:pt x="304" y="612"/>
                  </a:lnTo>
                  <a:lnTo>
                    <a:pt x="275" y="667"/>
                  </a:lnTo>
                  <a:lnTo>
                    <a:pt x="248" y="723"/>
                  </a:lnTo>
                  <a:lnTo>
                    <a:pt x="224" y="784"/>
                  </a:lnTo>
                  <a:lnTo>
                    <a:pt x="199" y="848"/>
                  </a:lnTo>
                  <a:lnTo>
                    <a:pt x="174" y="915"/>
                  </a:lnTo>
                  <a:lnTo>
                    <a:pt x="150" y="986"/>
                  </a:lnTo>
                  <a:lnTo>
                    <a:pt x="128" y="1060"/>
                  </a:lnTo>
                  <a:lnTo>
                    <a:pt x="113" y="1104"/>
                  </a:lnTo>
                  <a:lnTo>
                    <a:pt x="100" y="1149"/>
                  </a:lnTo>
                  <a:lnTo>
                    <a:pt x="77" y="1239"/>
                  </a:lnTo>
                  <a:lnTo>
                    <a:pt x="57" y="1331"/>
                  </a:lnTo>
                  <a:lnTo>
                    <a:pt x="42" y="1423"/>
                  </a:lnTo>
                  <a:lnTo>
                    <a:pt x="29" y="1512"/>
                  </a:lnTo>
                  <a:lnTo>
                    <a:pt x="19" y="1600"/>
                  </a:lnTo>
                  <a:lnTo>
                    <a:pt x="15" y="1643"/>
                  </a:lnTo>
                  <a:lnTo>
                    <a:pt x="12" y="1684"/>
                  </a:lnTo>
                  <a:lnTo>
                    <a:pt x="9" y="1725"/>
                  </a:lnTo>
                  <a:lnTo>
                    <a:pt x="7" y="1765"/>
                  </a:lnTo>
                  <a:lnTo>
                    <a:pt x="5" y="1803"/>
                  </a:lnTo>
                  <a:lnTo>
                    <a:pt x="3" y="1839"/>
                  </a:lnTo>
                  <a:lnTo>
                    <a:pt x="2" y="1874"/>
                  </a:lnTo>
                  <a:lnTo>
                    <a:pt x="1" y="1907"/>
                  </a:lnTo>
                  <a:lnTo>
                    <a:pt x="1" y="1939"/>
                  </a:lnTo>
                  <a:lnTo>
                    <a:pt x="0" y="1967"/>
                  </a:lnTo>
                  <a:lnTo>
                    <a:pt x="0" y="1994"/>
                  </a:lnTo>
                  <a:lnTo>
                    <a:pt x="1" y="2019"/>
                  </a:lnTo>
                  <a:lnTo>
                    <a:pt x="1" y="2042"/>
                  </a:lnTo>
                  <a:lnTo>
                    <a:pt x="1" y="2061"/>
                  </a:lnTo>
                  <a:lnTo>
                    <a:pt x="1" y="2079"/>
                  </a:lnTo>
                  <a:lnTo>
                    <a:pt x="2" y="2093"/>
                  </a:lnTo>
                  <a:lnTo>
                    <a:pt x="2" y="2104"/>
                  </a:lnTo>
                  <a:lnTo>
                    <a:pt x="3" y="2113"/>
                  </a:lnTo>
                  <a:lnTo>
                    <a:pt x="3" y="2117"/>
                  </a:lnTo>
                  <a:lnTo>
                    <a:pt x="3" y="2119"/>
                  </a:lnTo>
                  <a:lnTo>
                    <a:pt x="3" y="2119"/>
                  </a:lnTo>
                  <a:lnTo>
                    <a:pt x="4" y="2117"/>
                  </a:lnTo>
                  <a:lnTo>
                    <a:pt x="4" y="2114"/>
                  </a:lnTo>
                  <a:lnTo>
                    <a:pt x="5" y="2110"/>
                  </a:lnTo>
                  <a:lnTo>
                    <a:pt x="7" y="2104"/>
                  </a:lnTo>
                  <a:lnTo>
                    <a:pt x="8" y="2098"/>
                  </a:lnTo>
                  <a:lnTo>
                    <a:pt x="10" y="2091"/>
                  </a:lnTo>
                  <a:lnTo>
                    <a:pt x="12" y="2082"/>
                  </a:lnTo>
                  <a:lnTo>
                    <a:pt x="18" y="2062"/>
                  </a:lnTo>
                  <a:lnTo>
                    <a:pt x="24" y="2040"/>
                  </a:lnTo>
                  <a:lnTo>
                    <a:pt x="32" y="2013"/>
                  </a:lnTo>
                  <a:lnTo>
                    <a:pt x="40" y="1983"/>
                  </a:lnTo>
                  <a:lnTo>
                    <a:pt x="49" y="1950"/>
                  </a:lnTo>
                  <a:lnTo>
                    <a:pt x="59" y="1914"/>
                  </a:lnTo>
                  <a:lnTo>
                    <a:pt x="71" y="1877"/>
                  </a:lnTo>
                  <a:lnTo>
                    <a:pt x="83" y="1837"/>
                  </a:lnTo>
                  <a:lnTo>
                    <a:pt x="96" y="1794"/>
                  </a:lnTo>
                  <a:lnTo>
                    <a:pt x="110" y="1751"/>
                  </a:lnTo>
                  <a:lnTo>
                    <a:pt x="123" y="1706"/>
                  </a:lnTo>
                  <a:lnTo>
                    <a:pt x="139" y="1659"/>
                  </a:lnTo>
                  <a:lnTo>
                    <a:pt x="171" y="1565"/>
                  </a:lnTo>
                  <a:lnTo>
                    <a:pt x="205" y="1468"/>
                  </a:lnTo>
                  <a:lnTo>
                    <a:pt x="241" y="1372"/>
                  </a:lnTo>
                  <a:lnTo>
                    <a:pt x="260" y="1325"/>
                  </a:lnTo>
                  <a:lnTo>
                    <a:pt x="278" y="1277"/>
                  </a:lnTo>
                  <a:lnTo>
                    <a:pt x="298" y="1232"/>
                  </a:lnTo>
                  <a:lnTo>
                    <a:pt x="317" y="1189"/>
                  </a:lnTo>
                  <a:lnTo>
                    <a:pt x="337" y="1145"/>
                  </a:lnTo>
                  <a:lnTo>
                    <a:pt x="358" y="1105"/>
                  </a:lnTo>
                  <a:lnTo>
                    <a:pt x="377" y="1066"/>
                  </a:lnTo>
                  <a:lnTo>
                    <a:pt x="398" y="1030"/>
                  </a:lnTo>
                  <a:lnTo>
                    <a:pt x="419" y="997"/>
                  </a:lnTo>
                  <a:lnTo>
                    <a:pt x="438" y="966"/>
                  </a:lnTo>
                  <a:lnTo>
                    <a:pt x="453" y="944"/>
                  </a:lnTo>
                  <a:lnTo>
                    <a:pt x="467" y="922"/>
                  </a:lnTo>
                  <a:lnTo>
                    <a:pt x="481" y="901"/>
                  </a:lnTo>
                  <a:lnTo>
                    <a:pt x="494" y="881"/>
                  </a:lnTo>
                  <a:lnTo>
                    <a:pt x="520" y="845"/>
                  </a:lnTo>
                  <a:lnTo>
                    <a:pt x="544" y="813"/>
                  </a:lnTo>
                  <a:lnTo>
                    <a:pt x="565" y="784"/>
                  </a:lnTo>
                  <a:lnTo>
                    <a:pt x="586" y="758"/>
                  </a:lnTo>
                  <a:lnTo>
                    <a:pt x="604" y="736"/>
                  </a:lnTo>
                  <a:lnTo>
                    <a:pt x="622" y="717"/>
                  </a:lnTo>
                  <a:lnTo>
                    <a:pt x="636" y="701"/>
                  </a:lnTo>
                  <a:lnTo>
                    <a:pt x="650" y="687"/>
                  </a:lnTo>
                  <a:lnTo>
                    <a:pt x="661" y="677"/>
                  </a:lnTo>
                  <a:lnTo>
                    <a:pt x="671" y="669"/>
                  </a:lnTo>
                  <a:lnTo>
                    <a:pt x="679" y="662"/>
                  </a:lnTo>
                  <a:lnTo>
                    <a:pt x="684" y="657"/>
                  </a:lnTo>
                  <a:lnTo>
                    <a:pt x="687" y="655"/>
                  </a:lnTo>
                  <a:lnTo>
                    <a:pt x="688" y="654"/>
                  </a:lnTo>
                  <a:lnTo>
                    <a:pt x="687" y="656"/>
                  </a:lnTo>
                  <a:lnTo>
                    <a:pt x="685" y="661"/>
                  </a:lnTo>
                  <a:lnTo>
                    <a:pt x="683" y="670"/>
                  </a:lnTo>
                  <a:lnTo>
                    <a:pt x="679" y="681"/>
                  </a:lnTo>
                  <a:lnTo>
                    <a:pt x="675" y="694"/>
                  </a:lnTo>
                  <a:lnTo>
                    <a:pt x="670" y="711"/>
                  </a:lnTo>
                  <a:lnTo>
                    <a:pt x="665" y="728"/>
                  </a:lnTo>
                  <a:lnTo>
                    <a:pt x="661" y="748"/>
                  </a:lnTo>
                  <a:lnTo>
                    <a:pt x="657" y="770"/>
                  </a:lnTo>
                  <a:lnTo>
                    <a:pt x="653" y="791"/>
                  </a:lnTo>
                  <a:lnTo>
                    <a:pt x="650" y="815"/>
                  </a:lnTo>
                  <a:lnTo>
                    <a:pt x="649" y="839"/>
                  </a:lnTo>
                  <a:lnTo>
                    <a:pt x="648" y="863"/>
                  </a:lnTo>
                  <a:lnTo>
                    <a:pt x="649" y="887"/>
                  </a:lnTo>
                  <a:lnTo>
                    <a:pt x="652" y="912"/>
                  </a:lnTo>
                  <a:lnTo>
                    <a:pt x="657" y="935"/>
                  </a:lnTo>
                  <a:lnTo>
                    <a:pt x="663" y="987"/>
                  </a:lnTo>
                  <a:lnTo>
                    <a:pt x="672" y="1037"/>
                  </a:lnTo>
                  <a:lnTo>
                    <a:pt x="680" y="1085"/>
                  </a:lnTo>
                  <a:lnTo>
                    <a:pt x="689" y="1131"/>
                  </a:lnTo>
                  <a:lnTo>
                    <a:pt x="699" y="1175"/>
                  </a:lnTo>
                  <a:lnTo>
                    <a:pt x="710" y="1216"/>
                  </a:lnTo>
                  <a:lnTo>
                    <a:pt x="720" y="1255"/>
                  </a:lnTo>
                  <a:lnTo>
                    <a:pt x="731" y="1290"/>
                  </a:lnTo>
                  <a:lnTo>
                    <a:pt x="741" y="1322"/>
                  </a:lnTo>
                  <a:lnTo>
                    <a:pt x="750" y="1349"/>
                  </a:lnTo>
                  <a:lnTo>
                    <a:pt x="759" y="1374"/>
                  </a:lnTo>
                  <a:lnTo>
                    <a:pt x="762" y="1385"/>
                  </a:lnTo>
                  <a:lnTo>
                    <a:pt x="767" y="1395"/>
                  </a:lnTo>
                  <a:lnTo>
                    <a:pt x="770" y="1404"/>
                  </a:lnTo>
                  <a:lnTo>
                    <a:pt x="773" y="1411"/>
                  </a:lnTo>
                  <a:lnTo>
                    <a:pt x="776" y="1418"/>
                  </a:lnTo>
                  <a:lnTo>
                    <a:pt x="778" y="1424"/>
                  </a:lnTo>
                  <a:lnTo>
                    <a:pt x="779" y="1428"/>
                  </a:lnTo>
                  <a:lnTo>
                    <a:pt x="781" y="1431"/>
                  </a:lnTo>
                  <a:lnTo>
                    <a:pt x="781" y="1433"/>
                  </a:lnTo>
                  <a:lnTo>
                    <a:pt x="782" y="1434"/>
                  </a:lnTo>
                  <a:lnTo>
                    <a:pt x="782" y="1432"/>
                  </a:lnTo>
                  <a:lnTo>
                    <a:pt x="782" y="1427"/>
                  </a:lnTo>
                  <a:lnTo>
                    <a:pt x="783" y="1418"/>
                  </a:lnTo>
                  <a:lnTo>
                    <a:pt x="783" y="1407"/>
                  </a:lnTo>
                  <a:lnTo>
                    <a:pt x="784" y="1394"/>
                  </a:lnTo>
                  <a:lnTo>
                    <a:pt x="786" y="1377"/>
                  </a:lnTo>
                  <a:lnTo>
                    <a:pt x="788" y="1358"/>
                  </a:lnTo>
                  <a:lnTo>
                    <a:pt x="790" y="1337"/>
                  </a:lnTo>
                  <a:lnTo>
                    <a:pt x="792" y="1313"/>
                  </a:lnTo>
                  <a:lnTo>
                    <a:pt x="795" y="1288"/>
                  </a:lnTo>
                  <a:lnTo>
                    <a:pt x="799" y="1261"/>
                  </a:lnTo>
                  <a:lnTo>
                    <a:pt x="803" y="1231"/>
                  </a:lnTo>
                  <a:lnTo>
                    <a:pt x="808" y="1201"/>
                  </a:lnTo>
                  <a:lnTo>
                    <a:pt x="813" y="1169"/>
                  </a:lnTo>
                  <a:lnTo>
                    <a:pt x="818" y="1136"/>
                  </a:lnTo>
                  <a:lnTo>
                    <a:pt x="824" y="1102"/>
                  </a:lnTo>
                  <a:lnTo>
                    <a:pt x="839" y="1032"/>
                  </a:lnTo>
                  <a:lnTo>
                    <a:pt x="856" y="960"/>
                  </a:lnTo>
                  <a:lnTo>
                    <a:pt x="876" y="888"/>
                  </a:lnTo>
                  <a:lnTo>
                    <a:pt x="900" y="816"/>
                  </a:lnTo>
                  <a:lnTo>
                    <a:pt x="927" y="746"/>
                  </a:lnTo>
                  <a:lnTo>
                    <a:pt x="942" y="712"/>
                  </a:lnTo>
                  <a:lnTo>
                    <a:pt x="958" y="679"/>
                  </a:lnTo>
                  <a:lnTo>
                    <a:pt x="974" y="647"/>
                  </a:lnTo>
                  <a:lnTo>
                    <a:pt x="993" y="617"/>
                  </a:lnTo>
                  <a:lnTo>
                    <a:pt x="1011" y="588"/>
                  </a:lnTo>
                  <a:lnTo>
                    <a:pt x="1031" y="561"/>
                  </a:lnTo>
                  <a:lnTo>
                    <a:pt x="1055" y="533"/>
                  </a:lnTo>
                  <a:lnTo>
                    <a:pt x="1080" y="506"/>
                  </a:lnTo>
                  <a:lnTo>
                    <a:pt x="1107" y="480"/>
                  </a:lnTo>
                  <a:lnTo>
                    <a:pt x="1136" y="455"/>
                  </a:lnTo>
                  <a:lnTo>
                    <a:pt x="1165" y="433"/>
                  </a:lnTo>
                  <a:lnTo>
                    <a:pt x="1196" y="410"/>
                  </a:lnTo>
                  <a:lnTo>
                    <a:pt x="1228" y="389"/>
                  </a:lnTo>
                  <a:lnTo>
                    <a:pt x="1261" y="370"/>
                  </a:lnTo>
                  <a:lnTo>
                    <a:pt x="1295" y="351"/>
                  </a:lnTo>
                  <a:lnTo>
                    <a:pt x="1330" y="334"/>
                  </a:lnTo>
                  <a:lnTo>
                    <a:pt x="1403" y="302"/>
                  </a:lnTo>
                  <a:lnTo>
                    <a:pt x="1481" y="274"/>
                  </a:lnTo>
                  <a:lnTo>
                    <a:pt x="1560" y="249"/>
                  </a:lnTo>
                  <a:lnTo>
                    <a:pt x="1603" y="236"/>
                  </a:lnTo>
                  <a:lnTo>
                    <a:pt x="1646" y="221"/>
                  </a:lnTo>
                  <a:lnTo>
                    <a:pt x="1690" y="203"/>
                  </a:lnTo>
                  <a:lnTo>
                    <a:pt x="1736" y="184"/>
                  </a:lnTo>
                  <a:lnTo>
                    <a:pt x="1780" y="164"/>
                  </a:lnTo>
                  <a:lnTo>
                    <a:pt x="1825" y="143"/>
                  </a:lnTo>
                  <a:lnTo>
                    <a:pt x="1867" y="122"/>
                  </a:lnTo>
                  <a:lnTo>
                    <a:pt x="1907" y="101"/>
                  </a:lnTo>
                  <a:lnTo>
                    <a:pt x="1945" y="81"/>
                  </a:lnTo>
                  <a:lnTo>
                    <a:pt x="1981" y="63"/>
                  </a:lnTo>
                  <a:lnTo>
                    <a:pt x="1996" y="54"/>
                  </a:lnTo>
                  <a:lnTo>
                    <a:pt x="2012" y="45"/>
                  </a:lnTo>
                  <a:lnTo>
                    <a:pt x="2026" y="37"/>
                  </a:lnTo>
                  <a:lnTo>
                    <a:pt x="2038" y="30"/>
                  </a:lnTo>
                  <a:lnTo>
                    <a:pt x="2050" y="24"/>
                  </a:lnTo>
                  <a:lnTo>
                    <a:pt x="2060" y="18"/>
                  </a:lnTo>
                  <a:lnTo>
                    <a:pt x="2069" y="12"/>
                  </a:lnTo>
                  <a:lnTo>
                    <a:pt x="2077" y="8"/>
                  </a:lnTo>
                  <a:lnTo>
                    <a:pt x="2083" y="4"/>
                  </a:lnTo>
                  <a:lnTo>
                    <a:pt x="2087" y="2"/>
                  </a:lnTo>
                  <a:lnTo>
                    <a:pt x="2090" y="0"/>
                  </a:lnTo>
                  <a:lnTo>
                    <a:pt x="2090" y="0"/>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grpSp>
      <p:grpSp>
        <p:nvGrpSpPr>
          <p:cNvPr id="276" name="Group 275">
            <a:extLst>
              <a:ext uri="{FF2B5EF4-FFF2-40B4-BE49-F238E27FC236}">
                <a16:creationId xmlns:a16="http://schemas.microsoft.com/office/drawing/2014/main" id="{C62A5D0A-5A16-4B10-86C8-A4B018550094}"/>
              </a:ext>
            </a:extLst>
          </p:cNvPr>
          <p:cNvGrpSpPr/>
          <p:nvPr/>
        </p:nvGrpSpPr>
        <p:grpSpPr>
          <a:xfrm>
            <a:off x="1935490" y="3492848"/>
            <a:ext cx="365435" cy="377724"/>
            <a:chOff x="6175919" y="4051028"/>
            <a:chExt cx="248788" cy="257154"/>
          </a:xfrm>
        </p:grpSpPr>
        <p:sp>
          <p:nvSpPr>
            <p:cNvPr id="277" name="Freeform: Shape 526">
              <a:extLst>
                <a:ext uri="{FF2B5EF4-FFF2-40B4-BE49-F238E27FC236}">
                  <a16:creationId xmlns:a16="http://schemas.microsoft.com/office/drawing/2014/main" id="{A7ED6772-FFA1-4345-A3EE-67E7B1DFD61A}"/>
                </a:ext>
              </a:extLst>
            </p:cNvPr>
            <p:cNvSpPr/>
            <p:nvPr/>
          </p:nvSpPr>
          <p:spPr bwMode="auto">
            <a:xfrm>
              <a:off x="6218786" y="4102336"/>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78" name="Freeform: Shape 527">
              <a:extLst>
                <a:ext uri="{FF2B5EF4-FFF2-40B4-BE49-F238E27FC236}">
                  <a16:creationId xmlns:a16="http://schemas.microsoft.com/office/drawing/2014/main" id="{9168C00A-FA61-4768-BD76-63CE2850128D}"/>
                </a:ext>
              </a:extLst>
            </p:cNvPr>
            <p:cNvSpPr/>
            <p:nvPr/>
          </p:nvSpPr>
          <p:spPr bwMode="auto">
            <a:xfrm>
              <a:off x="6288613" y="4132320"/>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4" name="Freeform: Shape 529">
              <a:extLst>
                <a:ext uri="{FF2B5EF4-FFF2-40B4-BE49-F238E27FC236}">
                  <a16:creationId xmlns:a16="http://schemas.microsoft.com/office/drawing/2014/main" id="{378F6618-6B12-4B45-BD73-E0BD8650B7C0}"/>
                </a:ext>
              </a:extLst>
            </p:cNvPr>
            <p:cNvSpPr/>
            <p:nvPr/>
          </p:nvSpPr>
          <p:spPr bwMode="auto">
            <a:xfrm>
              <a:off x="6218786" y="4162303"/>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6" name="Freeform: Shape 530">
              <a:extLst>
                <a:ext uri="{FF2B5EF4-FFF2-40B4-BE49-F238E27FC236}">
                  <a16:creationId xmlns:a16="http://schemas.microsoft.com/office/drawing/2014/main" id="{AA4EDA8B-B55A-4B33-AFE0-7567D323FD32}"/>
                </a:ext>
              </a:extLst>
            </p:cNvPr>
            <p:cNvSpPr/>
            <p:nvPr/>
          </p:nvSpPr>
          <p:spPr bwMode="auto">
            <a:xfrm>
              <a:off x="6358440" y="4162303"/>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7" name="Freeform: Shape 531">
              <a:extLst>
                <a:ext uri="{FF2B5EF4-FFF2-40B4-BE49-F238E27FC236}">
                  <a16:creationId xmlns:a16="http://schemas.microsoft.com/office/drawing/2014/main" id="{1CDBE46B-5A64-46EF-8BD6-7FB6548FD957}"/>
                </a:ext>
              </a:extLst>
            </p:cNvPr>
            <p:cNvSpPr/>
            <p:nvPr/>
          </p:nvSpPr>
          <p:spPr bwMode="auto">
            <a:xfrm>
              <a:off x="6288613" y="4192287"/>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8" name="Freeform: Shape 532">
              <a:extLst>
                <a:ext uri="{FF2B5EF4-FFF2-40B4-BE49-F238E27FC236}">
                  <a16:creationId xmlns:a16="http://schemas.microsoft.com/office/drawing/2014/main" id="{86736F08-776C-45D6-AD4E-38CFBEA5C8C1}"/>
                </a:ext>
              </a:extLst>
            </p:cNvPr>
            <p:cNvSpPr/>
            <p:nvPr/>
          </p:nvSpPr>
          <p:spPr bwMode="auto">
            <a:xfrm>
              <a:off x="6218786" y="4222271"/>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89" name="Freeform: Shape 524">
              <a:extLst>
                <a:ext uri="{FF2B5EF4-FFF2-40B4-BE49-F238E27FC236}">
                  <a16:creationId xmlns:a16="http://schemas.microsoft.com/office/drawing/2014/main" id="{72DB13E8-4BA8-4C0B-BFC4-51126B4C0F0E}"/>
                </a:ext>
              </a:extLst>
            </p:cNvPr>
            <p:cNvSpPr/>
            <p:nvPr/>
          </p:nvSpPr>
          <p:spPr bwMode="auto">
            <a:xfrm>
              <a:off x="6175919" y="4051028"/>
              <a:ext cx="248788" cy="60145"/>
            </a:xfrm>
            <a:custGeom>
              <a:avLst/>
              <a:gdLst>
                <a:gd name="connsiteX0" fmla="*/ 3087278 w 3087278"/>
                <a:gd name="connsiteY0" fmla="*/ 0 h 746355"/>
                <a:gd name="connsiteX1" fmla="*/ 3087278 w 3087278"/>
                <a:gd name="connsiteY1" fmla="*/ 1 h 746355"/>
                <a:gd name="connsiteX2" fmla="*/ 3087278 w 3087278"/>
                <a:gd name="connsiteY2" fmla="*/ 746353 h 746355"/>
                <a:gd name="connsiteX3" fmla="*/ 2683739 w 3087278"/>
                <a:gd name="connsiteY3" fmla="*/ 746353 h 746355"/>
                <a:gd name="connsiteX4" fmla="*/ 2683739 w 3087278"/>
                <a:gd name="connsiteY4" fmla="*/ 403542 h 746355"/>
                <a:gd name="connsiteX5" fmla="*/ 403540 w 3087278"/>
                <a:gd name="connsiteY5" fmla="*/ 403542 h 746355"/>
                <a:gd name="connsiteX6" fmla="*/ 403540 w 3087278"/>
                <a:gd name="connsiteY6" fmla="*/ 746355 h 746355"/>
                <a:gd name="connsiteX7" fmla="*/ 0 w 3087278"/>
                <a:gd name="connsiteY7" fmla="*/ 746355 h 746355"/>
                <a:gd name="connsiteX8" fmla="*/ 0 w 3087278"/>
                <a:gd name="connsiteY8" fmla="*/ 1 h 746355"/>
                <a:gd name="connsiteX9" fmla="*/ 1 w 3087278"/>
                <a:gd name="connsiteY9" fmla="*/ 1 h 746355"/>
                <a:gd name="connsiteX10" fmla="*/ 3087278 w 3087278"/>
                <a:gd name="connsiteY10" fmla="*/ 0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9" fmla="*/ 2683739 w 3087278"/>
                <a:gd name="connsiteY9" fmla="*/ 746353 h 746355"/>
                <a:gd name="connsiteX10" fmla="*/ 2775179 w 3087278"/>
                <a:gd name="connsiteY10" fmla="*/ 494982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9" fmla="*/ 2683739 w 3087278"/>
                <a:gd name="connsiteY9" fmla="*/ 746353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0" fmla="*/ 403540 w 3087278"/>
                <a:gd name="connsiteY0" fmla="*/ 403542 h 746355"/>
                <a:gd name="connsiteX1" fmla="*/ 403540 w 3087278"/>
                <a:gd name="connsiteY1" fmla="*/ 746355 h 746355"/>
                <a:gd name="connsiteX2" fmla="*/ 0 w 3087278"/>
                <a:gd name="connsiteY2" fmla="*/ 746355 h 746355"/>
                <a:gd name="connsiteX3" fmla="*/ 0 w 3087278"/>
                <a:gd name="connsiteY3" fmla="*/ 1 h 746355"/>
                <a:gd name="connsiteX4" fmla="*/ 1 w 3087278"/>
                <a:gd name="connsiteY4" fmla="*/ 1 h 746355"/>
                <a:gd name="connsiteX5" fmla="*/ 3087278 w 3087278"/>
                <a:gd name="connsiteY5" fmla="*/ 0 h 746355"/>
                <a:gd name="connsiteX6" fmla="*/ 3087278 w 3087278"/>
                <a:gd name="connsiteY6" fmla="*/ 1 h 746355"/>
                <a:gd name="connsiteX7" fmla="*/ 3087278 w 3087278"/>
                <a:gd name="connsiteY7" fmla="*/ 746353 h 746355"/>
                <a:gd name="connsiteX0" fmla="*/ 403540 w 3087278"/>
                <a:gd name="connsiteY0" fmla="*/ 746355 h 746355"/>
                <a:gd name="connsiteX1" fmla="*/ 0 w 3087278"/>
                <a:gd name="connsiteY1" fmla="*/ 746355 h 746355"/>
                <a:gd name="connsiteX2" fmla="*/ 0 w 3087278"/>
                <a:gd name="connsiteY2" fmla="*/ 1 h 746355"/>
                <a:gd name="connsiteX3" fmla="*/ 1 w 3087278"/>
                <a:gd name="connsiteY3" fmla="*/ 1 h 746355"/>
                <a:gd name="connsiteX4" fmla="*/ 3087278 w 3087278"/>
                <a:gd name="connsiteY4" fmla="*/ 0 h 746355"/>
                <a:gd name="connsiteX5" fmla="*/ 3087278 w 3087278"/>
                <a:gd name="connsiteY5" fmla="*/ 1 h 746355"/>
                <a:gd name="connsiteX6" fmla="*/ 3087278 w 3087278"/>
                <a:gd name="connsiteY6" fmla="*/ 746353 h 746355"/>
                <a:gd name="connsiteX0" fmla="*/ 0 w 3087278"/>
                <a:gd name="connsiteY0" fmla="*/ 746355 h 746355"/>
                <a:gd name="connsiteX1" fmla="*/ 0 w 3087278"/>
                <a:gd name="connsiteY1" fmla="*/ 1 h 746355"/>
                <a:gd name="connsiteX2" fmla="*/ 1 w 3087278"/>
                <a:gd name="connsiteY2" fmla="*/ 1 h 746355"/>
                <a:gd name="connsiteX3" fmla="*/ 3087278 w 3087278"/>
                <a:gd name="connsiteY3" fmla="*/ 0 h 746355"/>
                <a:gd name="connsiteX4" fmla="*/ 3087278 w 3087278"/>
                <a:gd name="connsiteY4" fmla="*/ 1 h 746355"/>
                <a:gd name="connsiteX5" fmla="*/ 3087278 w 3087278"/>
                <a:gd name="connsiteY5" fmla="*/ 746353 h 746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278" h="746355">
                  <a:moveTo>
                    <a:pt x="0" y="746355"/>
                  </a:moveTo>
                  <a:lnTo>
                    <a:pt x="0" y="1"/>
                  </a:lnTo>
                  <a:lnTo>
                    <a:pt x="1" y="1"/>
                  </a:lnTo>
                  <a:lnTo>
                    <a:pt x="3087278" y="0"/>
                  </a:lnTo>
                  <a:lnTo>
                    <a:pt x="3087278" y="1"/>
                  </a:lnTo>
                  <a:lnTo>
                    <a:pt x="3087278" y="746353"/>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90" name="Freeform: Shape 533">
              <a:extLst>
                <a:ext uri="{FF2B5EF4-FFF2-40B4-BE49-F238E27FC236}">
                  <a16:creationId xmlns:a16="http://schemas.microsoft.com/office/drawing/2014/main" id="{6FAAEB38-1056-470F-95CC-241CA54FD3CB}"/>
                </a:ext>
              </a:extLst>
            </p:cNvPr>
            <p:cNvSpPr/>
            <p:nvPr/>
          </p:nvSpPr>
          <p:spPr bwMode="auto">
            <a:xfrm>
              <a:off x="6175919" y="4248037"/>
              <a:ext cx="248788" cy="60145"/>
            </a:xfrm>
            <a:custGeom>
              <a:avLst/>
              <a:gdLst>
                <a:gd name="connsiteX0" fmla="*/ 2683739 w 3087278"/>
                <a:gd name="connsiteY0" fmla="*/ 0 h 746354"/>
                <a:gd name="connsiteX1" fmla="*/ 3087278 w 3087278"/>
                <a:gd name="connsiteY1" fmla="*/ 0 h 746354"/>
                <a:gd name="connsiteX2" fmla="*/ 3087278 w 3087278"/>
                <a:gd name="connsiteY2" fmla="*/ 746353 h 746354"/>
                <a:gd name="connsiteX3" fmla="*/ 3087277 w 3087278"/>
                <a:gd name="connsiteY3" fmla="*/ 746353 h 746354"/>
                <a:gd name="connsiteX4" fmla="*/ 0 w 3087278"/>
                <a:gd name="connsiteY4" fmla="*/ 746354 h 746354"/>
                <a:gd name="connsiteX5" fmla="*/ 0 w 3087278"/>
                <a:gd name="connsiteY5" fmla="*/ 746353 h 746354"/>
                <a:gd name="connsiteX6" fmla="*/ 0 w 3087278"/>
                <a:gd name="connsiteY6" fmla="*/ 1 h 746354"/>
                <a:gd name="connsiteX7" fmla="*/ 403540 w 3087278"/>
                <a:gd name="connsiteY7" fmla="*/ 1 h 746354"/>
                <a:gd name="connsiteX8" fmla="*/ 403540 w 3087278"/>
                <a:gd name="connsiteY8" fmla="*/ 342813 h 746354"/>
                <a:gd name="connsiteX9" fmla="*/ 2683739 w 3087278"/>
                <a:gd name="connsiteY9" fmla="*/ 342813 h 746354"/>
                <a:gd name="connsiteX10" fmla="*/ 2683739 w 3087278"/>
                <a:gd name="connsiteY10" fmla="*/ 0 h 746354"/>
                <a:gd name="connsiteX0" fmla="*/ 403540 w 3087278"/>
                <a:gd name="connsiteY0" fmla="*/ 342813 h 746354"/>
                <a:gd name="connsiteX1" fmla="*/ 2683739 w 3087278"/>
                <a:gd name="connsiteY1" fmla="*/ 342813 h 746354"/>
                <a:gd name="connsiteX2" fmla="*/ 2683739 w 3087278"/>
                <a:gd name="connsiteY2" fmla="*/ 0 h 746354"/>
                <a:gd name="connsiteX3" fmla="*/ 3087278 w 3087278"/>
                <a:gd name="connsiteY3" fmla="*/ 0 h 746354"/>
                <a:gd name="connsiteX4" fmla="*/ 3087278 w 3087278"/>
                <a:gd name="connsiteY4" fmla="*/ 746353 h 746354"/>
                <a:gd name="connsiteX5" fmla="*/ 3087277 w 3087278"/>
                <a:gd name="connsiteY5" fmla="*/ 746353 h 746354"/>
                <a:gd name="connsiteX6" fmla="*/ 0 w 3087278"/>
                <a:gd name="connsiteY6" fmla="*/ 746354 h 746354"/>
                <a:gd name="connsiteX7" fmla="*/ 0 w 3087278"/>
                <a:gd name="connsiteY7" fmla="*/ 746353 h 746354"/>
                <a:gd name="connsiteX8" fmla="*/ 0 w 3087278"/>
                <a:gd name="connsiteY8" fmla="*/ 1 h 746354"/>
                <a:gd name="connsiteX9" fmla="*/ 403540 w 3087278"/>
                <a:gd name="connsiteY9" fmla="*/ 1 h 746354"/>
                <a:gd name="connsiteX10" fmla="*/ 494980 w 3087278"/>
                <a:gd name="connsiteY10" fmla="*/ 434253 h 746354"/>
                <a:gd name="connsiteX0" fmla="*/ 403540 w 3087278"/>
                <a:gd name="connsiteY0" fmla="*/ 342813 h 746354"/>
                <a:gd name="connsiteX1" fmla="*/ 2683739 w 3087278"/>
                <a:gd name="connsiteY1" fmla="*/ 342813 h 746354"/>
                <a:gd name="connsiteX2" fmla="*/ 2683739 w 3087278"/>
                <a:gd name="connsiteY2" fmla="*/ 0 h 746354"/>
                <a:gd name="connsiteX3" fmla="*/ 3087278 w 3087278"/>
                <a:gd name="connsiteY3" fmla="*/ 0 h 746354"/>
                <a:gd name="connsiteX4" fmla="*/ 3087278 w 3087278"/>
                <a:gd name="connsiteY4" fmla="*/ 746353 h 746354"/>
                <a:gd name="connsiteX5" fmla="*/ 3087277 w 3087278"/>
                <a:gd name="connsiteY5" fmla="*/ 746353 h 746354"/>
                <a:gd name="connsiteX6" fmla="*/ 0 w 3087278"/>
                <a:gd name="connsiteY6" fmla="*/ 746354 h 746354"/>
                <a:gd name="connsiteX7" fmla="*/ 0 w 3087278"/>
                <a:gd name="connsiteY7" fmla="*/ 746353 h 746354"/>
                <a:gd name="connsiteX8" fmla="*/ 0 w 3087278"/>
                <a:gd name="connsiteY8" fmla="*/ 1 h 746354"/>
                <a:gd name="connsiteX9" fmla="*/ 403540 w 3087278"/>
                <a:gd name="connsiteY9" fmla="*/ 1 h 746354"/>
                <a:gd name="connsiteX0" fmla="*/ 2683739 w 3087278"/>
                <a:gd name="connsiteY0" fmla="*/ 342813 h 746354"/>
                <a:gd name="connsiteX1" fmla="*/ 2683739 w 3087278"/>
                <a:gd name="connsiteY1" fmla="*/ 0 h 746354"/>
                <a:gd name="connsiteX2" fmla="*/ 3087278 w 3087278"/>
                <a:gd name="connsiteY2" fmla="*/ 0 h 746354"/>
                <a:gd name="connsiteX3" fmla="*/ 3087278 w 3087278"/>
                <a:gd name="connsiteY3" fmla="*/ 746353 h 746354"/>
                <a:gd name="connsiteX4" fmla="*/ 3087277 w 3087278"/>
                <a:gd name="connsiteY4" fmla="*/ 746353 h 746354"/>
                <a:gd name="connsiteX5" fmla="*/ 0 w 3087278"/>
                <a:gd name="connsiteY5" fmla="*/ 746354 h 746354"/>
                <a:gd name="connsiteX6" fmla="*/ 0 w 3087278"/>
                <a:gd name="connsiteY6" fmla="*/ 746353 h 746354"/>
                <a:gd name="connsiteX7" fmla="*/ 0 w 3087278"/>
                <a:gd name="connsiteY7" fmla="*/ 1 h 746354"/>
                <a:gd name="connsiteX8" fmla="*/ 403540 w 3087278"/>
                <a:gd name="connsiteY8" fmla="*/ 1 h 746354"/>
                <a:gd name="connsiteX0" fmla="*/ 2683739 w 3087278"/>
                <a:gd name="connsiteY0" fmla="*/ 342813 h 746354"/>
                <a:gd name="connsiteX1" fmla="*/ 2683739 w 3087278"/>
                <a:gd name="connsiteY1" fmla="*/ 0 h 746354"/>
                <a:gd name="connsiteX2" fmla="*/ 3087278 w 3087278"/>
                <a:gd name="connsiteY2" fmla="*/ 0 h 746354"/>
                <a:gd name="connsiteX3" fmla="*/ 3087278 w 3087278"/>
                <a:gd name="connsiteY3" fmla="*/ 746353 h 746354"/>
                <a:gd name="connsiteX4" fmla="*/ 3087277 w 3087278"/>
                <a:gd name="connsiteY4" fmla="*/ 746353 h 746354"/>
                <a:gd name="connsiteX5" fmla="*/ 0 w 3087278"/>
                <a:gd name="connsiteY5" fmla="*/ 746354 h 746354"/>
                <a:gd name="connsiteX6" fmla="*/ 0 w 3087278"/>
                <a:gd name="connsiteY6" fmla="*/ 746353 h 746354"/>
                <a:gd name="connsiteX7" fmla="*/ 0 w 3087278"/>
                <a:gd name="connsiteY7" fmla="*/ 1 h 746354"/>
                <a:gd name="connsiteX0" fmla="*/ 2683739 w 3087278"/>
                <a:gd name="connsiteY0" fmla="*/ 0 h 746354"/>
                <a:gd name="connsiteX1" fmla="*/ 3087278 w 3087278"/>
                <a:gd name="connsiteY1" fmla="*/ 0 h 746354"/>
                <a:gd name="connsiteX2" fmla="*/ 3087278 w 3087278"/>
                <a:gd name="connsiteY2" fmla="*/ 746353 h 746354"/>
                <a:gd name="connsiteX3" fmla="*/ 3087277 w 3087278"/>
                <a:gd name="connsiteY3" fmla="*/ 746353 h 746354"/>
                <a:gd name="connsiteX4" fmla="*/ 0 w 3087278"/>
                <a:gd name="connsiteY4" fmla="*/ 746354 h 746354"/>
                <a:gd name="connsiteX5" fmla="*/ 0 w 3087278"/>
                <a:gd name="connsiteY5" fmla="*/ 746353 h 746354"/>
                <a:gd name="connsiteX6" fmla="*/ 0 w 3087278"/>
                <a:gd name="connsiteY6" fmla="*/ 1 h 746354"/>
                <a:gd name="connsiteX0" fmla="*/ 3087278 w 3087278"/>
                <a:gd name="connsiteY0" fmla="*/ 0 h 746354"/>
                <a:gd name="connsiteX1" fmla="*/ 3087278 w 3087278"/>
                <a:gd name="connsiteY1" fmla="*/ 746353 h 746354"/>
                <a:gd name="connsiteX2" fmla="*/ 3087277 w 3087278"/>
                <a:gd name="connsiteY2" fmla="*/ 746353 h 746354"/>
                <a:gd name="connsiteX3" fmla="*/ 0 w 3087278"/>
                <a:gd name="connsiteY3" fmla="*/ 746354 h 746354"/>
                <a:gd name="connsiteX4" fmla="*/ 0 w 3087278"/>
                <a:gd name="connsiteY4" fmla="*/ 746353 h 746354"/>
                <a:gd name="connsiteX5" fmla="*/ 0 w 3087278"/>
                <a:gd name="connsiteY5" fmla="*/ 1 h 74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278" h="746354">
                  <a:moveTo>
                    <a:pt x="3087278" y="0"/>
                  </a:moveTo>
                  <a:lnTo>
                    <a:pt x="3087278" y="746353"/>
                  </a:lnTo>
                  <a:lnTo>
                    <a:pt x="3087277" y="746353"/>
                  </a:lnTo>
                  <a:lnTo>
                    <a:pt x="0" y="746354"/>
                  </a:lnTo>
                  <a:lnTo>
                    <a:pt x="0" y="746353"/>
                  </a:lnTo>
                  <a:lnTo>
                    <a:pt x="0" y="1"/>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nvGrpSpPr>
          <p:cNvPr id="291" name="Group 290">
            <a:extLst>
              <a:ext uri="{FF2B5EF4-FFF2-40B4-BE49-F238E27FC236}">
                <a16:creationId xmlns:a16="http://schemas.microsoft.com/office/drawing/2014/main" id="{65F9CE2A-AE67-4255-8FCC-BD6DC7AB1B9C}"/>
              </a:ext>
            </a:extLst>
          </p:cNvPr>
          <p:cNvGrpSpPr/>
          <p:nvPr/>
        </p:nvGrpSpPr>
        <p:grpSpPr>
          <a:xfrm>
            <a:off x="3830971" y="2745233"/>
            <a:ext cx="453929" cy="404779"/>
            <a:chOff x="2922017" y="3436258"/>
            <a:chExt cx="1405852" cy="1211942"/>
          </a:xfrm>
        </p:grpSpPr>
        <p:sp>
          <p:nvSpPr>
            <p:cNvPr id="292" name="Hexagon 291">
              <a:extLst>
                <a:ext uri="{FF2B5EF4-FFF2-40B4-BE49-F238E27FC236}">
                  <a16:creationId xmlns:a16="http://schemas.microsoft.com/office/drawing/2014/main" id="{3DD86084-8BAC-4BEE-955F-47B0A90240EC}"/>
                </a:ext>
              </a:extLst>
            </p:cNvPr>
            <p:cNvSpPr/>
            <p:nvPr/>
          </p:nvSpPr>
          <p:spPr bwMode="auto">
            <a:xfrm>
              <a:off x="2922017" y="3436258"/>
              <a:ext cx="1405852" cy="1211942"/>
            </a:xfrm>
            <a:prstGeom prst="hexagon">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100" b="0" i="0" u="none" strike="noStrike" kern="1200" cap="none" spc="0" normalizeH="0" baseline="0" noProof="0" dirty="0">
                <a:ln>
                  <a:noFill/>
                </a:ln>
                <a:solidFill>
                  <a:schemeClr val="tx2"/>
                </a:solidFill>
                <a:effectLst/>
                <a:uLnTx/>
                <a:uFillTx/>
                <a:latin typeface="Segoe UI Semilight"/>
                <a:ea typeface="Segoe UI" pitchFamily="34" charset="0"/>
                <a:cs typeface="Segoe UI" pitchFamily="34" charset="0"/>
              </a:endParaRPr>
            </a:p>
          </p:txBody>
        </p:sp>
        <p:grpSp>
          <p:nvGrpSpPr>
            <p:cNvPr id="293" name="Group 292">
              <a:extLst>
                <a:ext uri="{FF2B5EF4-FFF2-40B4-BE49-F238E27FC236}">
                  <a16:creationId xmlns:a16="http://schemas.microsoft.com/office/drawing/2014/main" id="{C28C3048-B948-48E5-A3FC-D2A153713599}"/>
                </a:ext>
              </a:extLst>
            </p:cNvPr>
            <p:cNvGrpSpPr/>
            <p:nvPr/>
          </p:nvGrpSpPr>
          <p:grpSpPr>
            <a:xfrm flipH="1">
              <a:off x="3278165" y="3687836"/>
              <a:ext cx="693555" cy="708785"/>
              <a:chOff x="590959" y="3692672"/>
              <a:chExt cx="693555" cy="708785"/>
            </a:xfrm>
          </p:grpSpPr>
          <p:sp>
            <p:nvSpPr>
              <p:cNvPr id="294" name="Snip Single Corner Rectangle 26">
                <a:extLst>
                  <a:ext uri="{FF2B5EF4-FFF2-40B4-BE49-F238E27FC236}">
                    <a16:creationId xmlns:a16="http://schemas.microsoft.com/office/drawing/2014/main" id="{8F238A17-C9AB-48E1-9288-B5296FE19587}"/>
                  </a:ext>
                </a:extLst>
              </p:cNvPr>
              <p:cNvSpPr/>
              <p:nvPr/>
            </p:nvSpPr>
            <p:spPr bwMode="auto">
              <a:xfrm flipH="1">
                <a:off x="590959" y="3692672"/>
                <a:ext cx="693555" cy="708785"/>
              </a:xfrm>
              <a:prstGeom prst="snip1Rect">
                <a:avLst>
                  <a:gd name="adj" fmla="val 28736"/>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91440" rIns="0" bIns="91440" numCol="1" spcCol="0" rtlCol="0" fromWordArt="0" anchor="ctr" anchorCtr="1"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600" b="1" i="0" u="none" strike="noStrike" kern="1200" cap="none" spc="0" normalizeH="0" baseline="0" noProof="0" dirty="0">
                    <a:ln>
                      <a:noFill/>
                    </a:ln>
                    <a:solidFill>
                      <a:schemeClr val="tx2"/>
                    </a:solidFill>
                    <a:effectLst/>
                    <a:uLnTx/>
                    <a:uFillTx/>
                    <a:latin typeface="Segoe UI Semibold" charset="0"/>
                    <a:ea typeface="Segoe UI Semibold" charset="0"/>
                    <a:cs typeface="Segoe UI Semibold" charset="0"/>
                  </a:rPr>
                  <a:t>10</a:t>
                </a:r>
                <a:br>
                  <a:rPr kumimoji="0" lang="en-US" sz="600" b="1" i="0" u="none" strike="noStrike" kern="1200" cap="none" spc="0" normalizeH="0" baseline="0" noProof="0" dirty="0">
                    <a:ln>
                      <a:noFill/>
                    </a:ln>
                    <a:solidFill>
                      <a:schemeClr val="tx2"/>
                    </a:solidFill>
                    <a:effectLst/>
                    <a:uLnTx/>
                    <a:uFillTx/>
                    <a:latin typeface="Segoe UI Semibold" charset="0"/>
                    <a:ea typeface="Segoe UI Semibold" charset="0"/>
                    <a:cs typeface="Segoe UI Semibold" charset="0"/>
                  </a:rPr>
                </a:br>
                <a:r>
                  <a:rPr kumimoji="0" lang="en-US" sz="600" b="1" i="0" u="none" strike="noStrike" kern="1200" cap="none" spc="0" normalizeH="0" baseline="0" noProof="0" dirty="0">
                    <a:ln>
                      <a:noFill/>
                    </a:ln>
                    <a:solidFill>
                      <a:schemeClr val="tx2"/>
                    </a:solidFill>
                    <a:effectLst/>
                    <a:uLnTx/>
                    <a:uFillTx/>
                    <a:latin typeface="Segoe UI Semibold" charset="0"/>
                    <a:ea typeface="Segoe UI Semibold" charset="0"/>
                    <a:cs typeface="Segoe UI Semibold" charset="0"/>
                  </a:rPr>
                  <a:t>01</a:t>
                </a:r>
              </a:p>
            </p:txBody>
          </p:sp>
          <p:sp>
            <p:nvSpPr>
              <p:cNvPr id="295" name="Triangle 27">
                <a:extLst>
                  <a:ext uri="{FF2B5EF4-FFF2-40B4-BE49-F238E27FC236}">
                    <a16:creationId xmlns:a16="http://schemas.microsoft.com/office/drawing/2014/main" id="{C2550049-2B35-4674-BA3D-DC5E93833388}"/>
                  </a:ext>
                </a:extLst>
              </p:cNvPr>
              <p:cNvSpPr/>
              <p:nvPr/>
            </p:nvSpPr>
            <p:spPr bwMode="auto">
              <a:xfrm rot="8100000">
                <a:off x="605734" y="3761863"/>
                <a:ext cx="275229" cy="116186"/>
              </a:xfrm>
              <a:prstGeom prst="triangl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100" b="0" i="0" u="none" strike="noStrike" kern="1200" cap="none" spc="0" normalizeH="0" baseline="0" noProof="0" dirty="0">
                  <a:ln>
                    <a:noFill/>
                  </a:ln>
                  <a:solidFill>
                    <a:schemeClr val="tx2"/>
                  </a:solidFill>
                  <a:effectLst/>
                  <a:uLnTx/>
                  <a:uFillTx/>
                  <a:latin typeface="Segoe UI Semilight"/>
                  <a:ea typeface="Segoe UI" pitchFamily="34" charset="0"/>
                  <a:cs typeface="Segoe UI" pitchFamily="34" charset="0"/>
                </a:endParaRPr>
              </a:p>
            </p:txBody>
          </p:sp>
        </p:grpSp>
      </p:grpSp>
      <p:grpSp>
        <p:nvGrpSpPr>
          <p:cNvPr id="296" name="Group 295">
            <a:extLst>
              <a:ext uri="{FF2B5EF4-FFF2-40B4-BE49-F238E27FC236}">
                <a16:creationId xmlns:a16="http://schemas.microsoft.com/office/drawing/2014/main" id="{2A0E6F24-23F5-43D6-A1F2-A55E118BF181}"/>
              </a:ext>
            </a:extLst>
          </p:cNvPr>
          <p:cNvGrpSpPr/>
          <p:nvPr/>
        </p:nvGrpSpPr>
        <p:grpSpPr>
          <a:xfrm>
            <a:off x="4842538" y="1466334"/>
            <a:ext cx="501175" cy="431975"/>
            <a:chOff x="8376458" y="5925518"/>
            <a:chExt cx="1045926" cy="901512"/>
          </a:xfrm>
        </p:grpSpPr>
        <p:sp>
          <p:nvSpPr>
            <p:cNvPr id="297" name="Star: 4 Points 8">
              <a:extLst>
                <a:ext uri="{FF2B5EF4-FFF2-40B4-BE49-F238E27FC236}">
                  <a16:creationId xmlns:a16="http://schemas.microsoft.com/office/drawing/2014/main" id="{3C4CF94E-29D1-4AAF-8904-424D1E08ACC0}"/>
                </a:ext>
              </a:extLst>
            </p:cNvPr>
            <p:cNvSpPr/>
            <p:nvPr/>
          </p:nvSpPr>
          <p:spPr bwMode="auto">
            <a:xfrm>
              <a:off x="8380049" y="5925518"/>
              <a:ext cx="292609" cy="292608"/>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98" name="Star: 4 Points 8">
              <a:extLst>
                <a:ext uri="{FF2B5EF4-FFF2-40B4-BE49-F238E27FC236}">
                  <a16:creationId xmlns:a16="http://schemas.microsoft.com/office/drawing/2014/main" id="{EB14D03C-53B6-4AEA-9D85-C0C4A5968700}"/>
                </a:ext>
              </a:extLst>
            </p:cNvPr>
            <p:cNvSpPr/>
            <p:nvPr/>
          </p:nvSpPr>
          <p:spPr bwMode="auto">
            <a:xfrm>
              <a:off x="9163935" y="6692304"/>
              <a:ext cx="134726" cy="134726"/>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99" name="Oval 298">
              <a:extLst>
                <a:ext uri="{FF2B5EF4-FFF2-40B4-BE49-F238E27FC236}">
                  <a16:creationId xmlns:a16="http://schemas.microsoft.com/office/drawing/2014/main" id="{34747AA4-2F0B-48D3-ABA4-847E1488BD4E}"/>
                </a:ext>
              </a:extLst>
            </p:cNvPr>
            <p:cNvSpPr/>
            <p:nvPr/>
          </p:nvSpPr>
          <p:spPr bwMode="auto">
            <a:xfrm>
              <a:off x="8567675" y="6095745"/>
              <a:ext cx="647663" cy="647662"/>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00" name="Oval 9">
              <a:extLst>
                <a:ext uri="{FF2B5EF4-FFF2-40B4-BE49-F238E27FC236}">
                  <a16:creationId xmlns:a16="http://schemas.microsoft.com/office/drawing/2014/main" id="{B10D5F37-DD05-42FE-83BA-BF6A05DD34FE}"/>
                </a:ext>
              </a:extLst>
            </p:cNvPr>
            <p:cNvSpPr/>
            <p:nvPr/>
          </p:nvSpPr>
          <p:spPr bwMode="auto">
            <a:xfrm rot="19667957">
              <a:off x="8376458" y="6275766"/>
              <a:ext cx="1045926" cy="314819"/>
            </a:xfrm>
            <a:custGeom>
              <a:avLst/>
              <a:gdLst>
                <a:gd name="connsiteX0" fmla="*/ 0 w 5218152"/>
                <a:gd name="connsiteY0" fmla="*/ 854451 h 1708902"/>
                <a:gd name="connsiteX1" fmla="*/ 2609076 w 5218152"/>
                <a:gd name="connsiteY1" fmla="*/ 0 h 1708902"/>
                <a:gd name="connsiteX2" fmla="*/ 5218152 w 5218152"/>
                <a:gd name="connsiteY2" fmla="*/ 854451 h 1708902"/>
                <a:gd name="connsiteX3" fmla="*/ 2609076 w 5218152"/>
                <a:gd name="connsiteY3" fmla="*/ 1708902 h 1708902"/>
                <a:gd name="connsiteX4" fmla="*/ 0 w 5218152"/>
                <a:gd name="connsiteY4" fmla="*/ 854451 h 1708902"/>
                <a:gd name="connsiteX0" fmla="*/ 38507 w 5256659"/>
                <a:gd name="connsiteY0" fmla="*/ 904723 h 1759174"/>
                <a:gd name="connsiteX1" fmla="*/ 1194016 w 5256659"/>
                <a:gd name="connsiteY1" fmla="*/ 186575 h 1759174"/>
                <a:gd name="connsiteX2" fmla="*/ 2647583 w 5256659"/>
                <a:gd name="connsiteY2" fmla="*/ 50272 h 1759174"/>
                <a:gd name="connsiteX3" fmla="*/ 5256659 w 5256659"/>
                <a:gd name="connsiteY3" fmla="*/ 904723 h 1759174"/>
                <a:gd name="connsiteX4" fmla="*/ 2647583 w 5256659"/>
                <a:gd name="connsiteY4" fmla="*/ 1759174 h 1759174"/>
                <a:gd name="connsiteX5" fmla="*/ 38507 w 5256659"/>
                <a:gd name="connsiteY5" fmla="*/ 904723 h 1759174"/>
                <a:gd name="connsiteX0" fmla="*/ 38507 w 5298873"/>
                <a:gd name="connsiteY0" fmla="*/ 863052 h 1717503"/>
                <a:gd name="connsiteX1" fmla="*/ 1194016 w 5298873"/>
                <a:gd name="connsiteY1" fmla="*/ 144904 h 1717503"/>
                <a:gd name="connsiteX2" fmla="*/ 2647583 w 5298873"/>
                <a:gd name="connsiteY2" fmla="*/ 8601 h 1717503"/>
                <a:gd name="connsiteX3" fmla="*/ 4147814 w 5298873"/>
                <a:gd name="connsiteY3" fmla="*/ 284411 h 1717503"/>
                <a:gd name="connsiteX4" fmla="*/ 5256659 w 5298873"/>
                <a:gd name="connsiteY4" fmla="*/ 863052 h 1717503"/>
                <a:gd name="connsiteX5" fmla="*/ 2647583 w 5298873"/>
                <a:gd name="connsiteY5" fmla="*/ 1717503 h 1717503"/>
                <a:gd name="connsiteX6" fmla="*/ 38507 w 5298873"/>
                <a:gd name="connsiteY6" fmla="*/ 863052 h 1717503"/>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6" fmla="*/ 2739023 w 5298873"/>
                <a:gd name="connsiteY6" fmla="*/ 91440 h 1708902"/>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23152"/>
                <a:gd name="connsiteY0" fmla="*/ 139507 h 1572599"/>
                <a:gd name="connsiteX1" fmla="*/ 5221030 w 5223152"/>
                <a:gd name="connsiteY1" fmla="*/ 718148 h 1572599"/>
                <a:gd name="connsiteX2" fmla="*/ 2611954 w 5223152"/>
                <a:gd name="connsiteY2" fmla="*/ 1572599 h 1572599"/>
                <a:gd name="connsiteX3" fmla="*/ 2878 w 5223152"/>
                <a:gd name="connsiteY3" fmla="*/ 718148 h 1572599"/>
                <a:gd name="connsiteX4" fmla="*/ 1158387 w 5223152"/>
                <a:gd name="connsiteY4" fmla="*/ 0 h 1572599"/>
                <a:gd name="connsiteX0" fmla="*/ 4101623 w 5262379"/>
                <a:gd name="connsiteY0" fmla="*/ 75462 h 1572599"/>
                <a:gd name="connsiteX1" fmla="*/ 5221030 w 5262379"/>
                <a:gd name="connsiteY1" fmla="*/ 718148 h 1572599"/>
                <a:gd name="connsiteX2" fmla="*/ 2611954 w 5262379"/>
                <a:gd name="connsiteY2" fmla="*/ 1572599 h 1572599"/>
                <a:gd name="connsiteX3" fmla="*/ 2878 w 5262379"/>
                <a:gd name="connsiteY3" fmla="*/ 718148 h 1572599"/>
                <a:gd name="connsiteX4" fmla="*/ 1158387 w 5262379"/>
                <a:gd name="connsiteY4" fmla="*/ 0 h 1572599"/>
                <a:gd name="connsiteX0" fmla="*/ 4101623 w 5259200"/>
                <a:gd name="connsiteY0" fmla="*/ 75462 h 1572599"/>
                <a:gd name="connsiteX1" fmla="*/ 5221030 w 5259200"/>
                <a:gd name="connsiteY1" fmla="*/ 718148 h 1572599"/>
                <a:gd name="connsiteX2" fmla="*/ 2611954 w 5259200"/>
                <a:gd name="connsiteY2" fmla="*/ 1572599 h 1572599"/>
                <a:gd name="connsiteX3" fmla="*/ 2878 w 5259200"/>
                <a:gd name="connsiteY3" fmla="*/ 718148 h 1572599"/>
                <a:gd name="connsiteX4" fmla="*/ 1158387 w 5259200"/>
                <a:gd name="connsiteY4" fmla="*/ 0 h 1572599"/>
                <a:gd name="connsiteX0" fmla="*/ 4101623 w 5224756"/>
                <a:gd name="connsiteY0" fmla="*/ 75462 h 1572599"/>
                <a:gd name="connsiteX1" fmla="*/ 5221030 w 5224756"/>
                <a:gd name="connsiteY1" fmla="*/ 718148 h 1572599"/>
                <a:gd name="connsiteX2" fmla="*/ 2611954 w 5224756"/>
                <a:gd name="connsiteY2" fmla="*/ 1572599 h 1572599"/>
                <a:gd name="connsiteX3" fmla="*/ 2878 w 5224756"/>
                <a:gd name="connsiteY3" fmla="*/ 718148 h 1572599"/>
                <a:gd name="connsiteX4" fmla="*/ 1158387 w 5224756"/>
                <a:gd name="connsiteY4" fmla="*/ 0 h 1572599"/>
                <a:gd name="connsiteX0" fmla="*/ 4101523 w 5224656"/>
                <a:gd name="connsiteY0" fmla="*/ 75462 h 1572599"/>
                <a:gd name="connsiteX1" fmla="*/ 5220930 w 5224656"/>
                <a:gd name="connsiteY1" fmla="*/ 718148 h 1572599"/>
                <a:gd name="connsiteX2" fmla="*/ 2611854 w 5224656"/>
                <a:gd name="connsiteY2" fmla="*/ 1572599 h 1572599"/>
                <a:gd name="connsiteX3" fmla="*/ 2778 w 5224656"/>
                <a:gd name="connsiteY3" fmla="*/ 718148 h 1572599"/>
                <a:gd name="connsiteX4" fmla="*/ 1158287 w 5224656"/>
                <a:gd name="connsiteY4" fmla="*/ 0 h 15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4656" h="1572599">
                  <a:moveTo>
                    <a:pt x="4101523" y="75462"/>
                  </a:moveTo>
                  <a:cubicBezTo>
                    <a:pt x="4437829" y="118995"/>
                    <a:pt x="5139996" y="317331"/>
                    <a:pt x="5220930" y="718148"/>
                  </a:cubicBezTo>
                  <a:cubicBezTo>
                    <a:pt x="5301864" y="1118965"/>
                    <a:pt x="4052807" y="1572599"/>
                    <a:pt x="2611854" y="1572599"/>
                  </a:cubicBezTo>
                  <a:cubicBezTo>
                    <a:pt x="1170901" y="1572599"/>
                    <a:pt x="58844" y="1127725"/>
                    <a:pt x="2778" y="718148"/>
                  </a:cubicBezTo>
                  <a:cubicBezTo>
                    <a:pt x="-53288" y="308571"/>
                    <a:pt x="753402" y="94707"/>
                    <a:pt x="1158287" y="0"/>
                  </a:cubicBezTo>
                </a:path>
              </a:pathLst>
            </a:cu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nvGrpSpPr>
          <p:cNvPr id="301" name="Group 300"/>
          <p:cNvGrpSpPr/>
          <p:nvPr/>
        </p:nvGrpSpPr>
        <p:grpSpPr>
          <a:xfrm>
            <a:off x="1508350" y="4251915"/>
            <a:ext cx="264293" cy="448980"/>
            <a:chOff x="10668000" y="1393825"/>
            <a:chExt cx="527050" cy="895350"/>
          </a:xfrm>
        </p:grpSpPr>
        <p:sp>
          <p:nvSpPr>
            <p:cNvPr id="302" name="Oval 301"/>
            <p:cNvSpPr/>
            <p:nvPr/>
          </p:nvSpPr>
          <p:spPr bwMode="auto">
            <a:xfrm>
              <a:off x="10690225" y="1393825"/>
              <a:ext cx="203200" cy="20320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03" name="Oval 302"/>
            <p:cNvSpPr/>
            <p:nvPr/>
          </p:nvSpPr>
          <p:spPr bwMode="auto">
            <a:xfrm>
              <a:off x="10690225" y="2085975"/>
              <a:ext cx="203200" cy="20320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04" name="Oval 303"/>
            <p:cNvSpPr/>
            <p:nvPr/>
          </p:nvSpPr>
          <p:spPr bwMode="auto">
            <a:xfrm>
              <a:off x="10991850" y="1911350"/>
              <a:ext cx="203200" cy="20320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05" name="Oval 304"/>
            <p:cNvSpPr/>
            <p:nvPr/>
          </p:nvSpPr>
          <p:spPr bwMode="auto">
            <a:xfrm>
              <a:off x="10991850" y="1565275"/>
              <a:ext cx="203200" cy="20320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06" name="Oval 305"/>
            <p:cNvSpPr/>
            <p:nvPr/>
          </p:nvSpPr>
          <p:spPr bwMode="auto">
            <a:xfrm>
              <a:off x="10668000" y="1717675"/>
              <a:ext cx="247650" cy="247650"/>
            </a:xfrm>
            <a:prstGeom prst="ellips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cxnSp>
          <p:nvCxnSpPr>
            <p:cNvPr id="307" name="Straight Connector 306"/>
            <p:cNvCxnSpPr/>
            <p:nvPr/>
          </p:nvCxnSpPr>
          <p:spPr>
            <a:xfrm>
              <a:off x="10791825" y="1597025"/>
              <a:ext cx="0" cy="120650"/>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a:off x="10791825" y="1966190"/>
              <a:ext cx="0" cy="120650"/>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p:nvCxnSpPr>
          <p:spPr>
            <a:xfrm flipH="1">
              <a:off x="10895906" y="1717148"/>
              <a:ext cx="109141" cy="61417"/>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a:off x="10905558" y="1903102"/>
              <a:ext cx="101228" cy="56965"/>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11" name="Group 310">
            <a:extLst>
              <a:ext uri="{FF2B5EF4-FFF2-40B4-BE49-F238E27FC236}">
                <a16:creationId xmlns:a16="http://schemas.microsoft.com/office/drawing/2014/main" id="{6CF4A718-DEEA-42A8-98B4-2FBF865A2C02}"/>
              </a:ext>
            </a:extLst>
          </p:cNvPr>
          <p:cNvGrpSpPr/>
          <p:nvPr/>
        </p:nvGrpSpPr>
        <p:grpSpPr>
          <a:xfrm>
            <a:off x="7293344" y="1409936"/>
            <a:ext cx="492873" cy="484022"/>
            <a:chOff x="2549926" y="1227604"/>
            <a:chExt cx="5177116" cy="5084148"/>
          </a:xfrm>
        </p:grpSpPr>
        <p:sp>
          <p:nvSpPr>
            <p:cNvPr id="312" name="Freeform: Shape 821">
              <a:extLst>
                <a:ext uri="{FF2B5EF4-FFF2-40B4-BE49-F238E27FC236}">
                  <a16:creationId xmlns:a16="http://schemas.microsoft.com/office/drawing/2014/main" id="{A65B318A-6090-4EF1-AB51-9F62861083E3}"/>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3" name="Rectangle 312">
              <a:extLst>
                <a:ext uri="{FF2B5EF4-FFF2-40B4-BE49-F238E27FC236}">
                  <a16:creationId xmlns:a16="http://schemas.microsoft.com/office/drawing/2014/main" id="{64AF47D1-0876-4616-B3B7-D9F02C6B2266}"/>
                </a:ext>
              </a:extLst>
            </p:cNvPr>
            <p:cNvSpPr/>
            <p:nvPr/>
          </p:nvSpPr>
          <p:spPr bwMode="auto">
            <a:xfrm>
              <a:off x="3364798" y="4227868"/>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4" name="Rectangle 313">
              <a:extLst>
                <a:ext uri="{FF2B5EF4-FFF2-40B4-BE49-F238E27FC236}">
                  <a16:creationId xmlns:a16="http://schemas.microsoft.com/office/drawing/2014/main" id="{2C4FDB89-B67C-4C6B-ADC2-16F19F904BCB}"/>
                </a:ext>
              </a:extLst>
            </p:cNvPr>
            <p:cNvSpPr/>
            <p:nvPr/>
          </p:nvSpPr>
          <p:spPr bwMode="auto">
            <a:xfrm>
              <a:off x="3968585" y="4227868"/>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5" name="Rectangle 314">
              <a:extLst>
                <a:ext uri="{FF2B5EF4-FFF2-40B4-BE49-F238E27FC236}">
                  <a16:creationId xmlns:a16="http://schemas.microsoft.com/office/drawing/2014/main" id="{158C6DFD-5891-443D-AA58-E77A406A7025}"/>
                </a:ext>
              </a:extLst>
            </p:cNvPr>
            <p:cNvSpPr/>
            <p:nvPr/>
          </p:nvSpPr>
          <p:spPr bwMode="auto">
            <a:xfrm>
              <a:off x="4572371" y="4227868"/>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6" name="Rectangle 315">
              <a:extLst>
                <a:ext uri="{FF2B5EF4-FFF2-40B4-BE49-F238E27FC236}">
                  <a16:creationId xmlns:a16="http://schemas.microsoft.com/office/drawing/2014/main" id="{436CF3E6-8A70-4CE5-BF4B-8C6312C36564}"/>
                </a:ext>
              </a:extLst>
            </p:cNvPr>
            <p:cNvSpPr/>
            <p:nvPr/>
          </p:nvSpPr>
          <p:spPr bwMode="auto">
            <a:xfrm>
              <a:off x="3364798" y="3624080"/>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7" name="Rectangle 316">
              <a:extLst>
                <a:ext uri="{FF2B5EF4-FFF2-40B4-BE49-F238E27FC236}">
                  <a16:creationId xmlns:a16="http://schemas.microsoft.com/office/drawing/2014/main" id="{EDB9BEAC-440E-471C-B1A6-215773C9EEF6}"/>
                </a:ext>
              </a:extLst>
            </p:cNvPr>
            <p:cNvSpPr/>
            <p:nvPr/>
          </p:nvSpPr>
          <p:spPr bwMode="auto">
            <a:xfrm>
              <a:off x="3968585" y="3624080"/>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8" name="Rectangle 317">
              <a:extLst>
                <a:ext uri="{FF2B5EF4-FFF2-40B4-BE49-F238E27FC236}">
                  <a16:creationId xmlns:a16="http://schemas.microsoft.com/office/drawing/2014/main" id="{0896F17E-58CE-40F4-B8AB-2041951EEB84}"/>
                </a:ext>
              </a:extLst>
            </p:cNvPr>
            <p:cNvSpPr/>
            <p:nvPr/>
          </p:nvSpPr>
          <p:spPr bwMode="auto">
            <a:xfrm>
              <a:off x="3777367" y="3020291"/>
              <a:ext cx="603787" cy="603789"/>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19" name="Cylinder 828">
              <a:extLst>
                <a:ext uri="{FF2B5EF4-FFF2-40B4-BE49-F238E27FC236}">
                  <a16:creationId xmlns:a16="http://schemas.microsoft.com/office/drawing/2014/main" id="{8B3D60E1-1E16-4F9F-99CB-F45A1F6DBEE6}"/>
                </a:ext>
              </a:extLst>
            </p:cNvPr>
            <p:cNvSpPr/>
            <p:nvPr/>
          </p:nvSpPr>
          <p:spPr bwMode="auto">
            <a:xfrm>
              <a:off x="5335724" y="3170126"/>
              <a:ext cx="2391318" cy="3141626"/>
            </a:xfrm>
            <a:prstGeom prst="can">
              <a:avLst>
                <a:gd name="adj" fmla="val 39530"/>
              </a:avLst>
            </a:prstGeom>
            <a:solidFill>
              <a:schemeClr val="bg1"/>
            </a:solid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78D7"/>
                </a:solidFill>
                <a:effectLst/>
                <a:uLnTx/>
                <a:uFillTx/>
                <a:latin typeface="Segoe UI Light"/>
                <a:ea typeface="Segoe UI" pitchFamily="34" charset="0"/>
                <a:cs typeface="Segoe UI" pitchFamily="34" charset="0"/>
              </a:endParaRPr>
            </a:p>
          </p:txBody>
        </p:sp>
      </p:grpSp>
      <p:grpSp>
        <p:nvGrpSpPr>
          <p:cNvPr id="320" name="Group 319">
            <a:extLst>
              <a:ext uri="{FF2B5EF4-FFF2-40B4-BE49-F238E27FC236}">
                <a16:creationId xmlns:a16="http://schemas.microsoft.com/office/drawing/2014/main" id="{49B4B3CE-35DC-44A1-9394-C811B17B443D}"/>
              </a:ext>
            </a:extLst>
          </p:cNvPr>
          <p:cNvGrpSpPr/>
          <p:nvPr/>
        </p:nvGrpSpPr>
        <p:grpSpPr>
          <a:xfrm>
            <a:off x="3802252" y="1453762"/>
            <a:ext cx="423450" cy="435351"/>
            <a:chOff x="2776302" y="4657642"/>
            <a:chExt cx="1550488" cy="1594059"/>
          </a:xfrm>
        </p:grpSpPr>
        <p:sp>
          <p:nvSpPr>
            <p:cNvPr id="321" name="Cylinder 812">
              <a:extLst>
                <a:ext uri="{FF2B5EF4-FFF2-40B4-BE49-F238E27FC236}">
                  <a16:creationId xmlns:a16="http://schemas.microsoft.com/office/drawing/2014/main" id="{97C68356-76ED-4307-828B-F8E97423BE48}"/>
                </a:ext>
              </a:extLst>
            </p:cNvPr>
            <p:cNvSpPr/>
            <p:nvPr/>
          </p:nvSpPr>
          <p:spPr bwMode="auto">
            <a:xfrm>
              <a:off x="2776302" y="4657642"/>
              <a:ext cx="1043832" cy="1371349"/>
            </a:xfrm>
            <a:prstGeom prst="can">
              <a:avLst>
                <a:gd name="adj" fmla="val 39530"/>
              </a:avLst>
            </a:prstGeom>
            <a:solidFill>
              <a:schemeClr val="bg1"/>
            </a:solid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600" b="1" i="0" u="none" strike="noStrike" kern="1200" cap="none" spc="0" normalizeH="0" baseline="0" noProof="0" dirty="0">
                  <a:ln>
                    <a:noFill/>
                  </a:ln>
                  <a:solidFill>
                    <a:schemeClr val="tx2"/>
                  </a:solidFill>
                  <a:effectLst/>
                  <a:uLnTx/>
                  <a:uFillTx/>
                  <a:ea typeface="Segoe UI Semibold" charset="0"/>
                  <a:cs typeface="Segoe UI Semibold" charset="0"/>
                </a:rPr>
                <a:t>SQL</a:t>
              </a:r>
            </a:p>
          </p:txBody>
        </p:sp>
        <p:sp>
          <p:nvSpPr>
            <p:cNvPr id="322" name="Freeform 146">
              <a:extLst>
                <a:ext uri="{FF2B5EF4-FFF2-40B4-BE49-F238E27FC236}">
                  <a16:creationId xmlns:a16="http://schemas.microsoft.com/office/drawing/2014/main" id="{CDF4159D-F9A6-4FB6-A04C-CAB107EC8B1C}"/>
                </a:ext>
              </a:extLst>
            </p:cNvPr>
            <p:cNvSpPr>
              <a:spLocks noChangeAspect="1"/>
            </p:cNvSpPr>
            <p:nvPr/>
          </p:nvSpPr>
          <p:spPr bwMode="auto">
            <a:xfrm>
              <a:off x="3311549" y="5608740"/>
              <a:ext cx="1015241" cy="64296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IN" sz="2000" b="1" i="0" u="none" strike="noStrike" kern="1200" cap="none" spc="0" normalizeH="0" baseline="0" noProof="0" dirty="0">
                <a:ln>
                  <a:noFill/>
                </a:ln>
                <a:solidFill>
                  <a:schemeClr val="tx2"/>
                </a:solidFill>
                <a:effectLst/>
                <a:uLnTx/>
                <a:uFillTx/>
                <a:latin typeface="Segoe UI Semilight" panose="020B0402040204020203" pitchFamily="34" charset="0"/>
                <a:ea typeface="Segoe UI" pitchFamily="34" charset="0"/>
                <a:cs typeface="Segoe UI Semilight" panose="020B0402040204020203" pitchFamily="34" charset="0"/>
              </a:endParaRPr>
            </a:p>
          </p:txBody>
        </p:sp>
      </p:grpSp>
      <p:grpSp>
        <p:nvGrpSpPr>
          <p:cNvPr id="328" name="Group 327"/>
          <p:cNvGrpSpPr>
            <a:grpSpLocks noChangeAspect="1"/>
          </p:cNvGrpSpPr>
          <p:nvPr/>
        </p:nvGrpSpPr>
        <p:grpSpPr bwMode="auto">
          <a:xfrm>
            <a:off x="10639542" y="2805835"/>
            <a:ext cx="338805" cy="340300"/>
            <a:chOff x="522" y="2880"/>
            <a:chExt cx="908" cy="912"/>
          </a:xfrm>
          <a:noFill/>
        </p:grpSpPr>
        <p:sp>
          <p:nvSpPr>
            <p:cNvPr id="329" name="Freeform 5"/>
            <p:cNvSpPr>
              <a:spLocks noEditPoints="1"/>
            </p:cNvSpPr>
            <p:nvPr/>
          </p:nvSpPr>
          <p:spPr bwMode="auto">
            <a:xfrm>
              <a:off x="522" y="2880"/>
              <a:ext cx="668" cy="669"/>
            </a:xfrm>
            <a:custGeom>
              <a:avLst/>
              <a:gdLst>
                <a:gd name="T0" fmla="*/ 223 w 332"/>
                <a:gd name="T1" fmla="*/ 0 h 332"/>
                <a:gd name="T2" fmla="*/ 172 w 332"/>
                <a:gd name="T3" fmla="*/ 4 h 332"/>
                <a:gd name="T4" fmla="*/ 118 w 332"/>
                <a:gd name="T5" fmla="*/ 60 h 332"/>
                <a:gd name="T6" fmla="*/ 118 w 332"/>
                <a:gd name="T7" fmla="*/ 101 h 332"/>
                <a:gd name="T8" fmla="*/ 225 w 332"/>
                <a:gd name="T9" fmla="*/ 101 h 332"/>
                <a:gd name="T10" fmla="*/ 225 w 332"/>
                <a:gd name="T11" fmla="*/ 114 h 332"/>
                <a:gd name="T12" fmla="*/ 118 w 332"/>
                <a:gd name="T13" fmla="*/ 114 h 332"/>
                <a:gd name="T14" fmla="*/ 78 w 332"/>
                <a:gd name="T15" fmla="*/ 114 h 332"/>
                <a:gd name="T16" fmla="*/ 11 w 332"/>
                <a:gd name="T17" fmla="*/ 169 h 332"/>
                <a:gd name="T18" fmla="*/ 11 w 332"/>
                <a:gd name="T19" fmla="*/ 278 h 332"/>
                <a:gd name="T20" fmla="*/ 68 w 332"/>
                <a:gd name="T21" fmla="*/ 332 h 332"/>
                <a:gd name="T22" fmla="*/ 105 w 332"/>
                <a:gd name="T23" fmla="*/ 332 h 332"/>
                <a:gd name="T24" fmla="*/ 105 w 332"/>
                <a:gd name="T25" fmla="*/ 283 h 332"/>
                <a:gd name="T26" fmla="*/ 172 w 332"/>
                <a:gd name="T27" fmla="*/ 216 h 332"/>
                <a:gd name="T28" fmla="*/ 279 w 332"/>
                <a:gd name="T29" fmla="*/ 216 h 332"/>
                <a:gd name="T30" fmla="*/ 332 w 332"/>
                <a:gd name="T31" fmla="*/ 162 h 332"/>
                <a:gd name="T32" fmla="*/ 332 w 332"/>
                <a:gd name="T33" fmla="*/ 60 h 332"/>
                <a:gd name="T34" fmla="*/ 279 w 332"/>
                <a:gd name="T35" fmla="*/ 4 h 332"/>
                <a:gd name="T36" fmla="*/ 223 w 332"/>
                <a:gd name="T37" fmla="*/ 0 h 332"/>
                <a:gd name="T38" fmla="*/ 165 w 332"/>
                <a:gd name="T39" fmla="*/ 33 h 332"/>
                <a:gd name="T40" fmla="*/ 185 w 332"/>
                <a:gd name="T41" fmla="*/ 53 h 332"/>
                <a:gd name="T42" fmla="*/ 165 w 332"/>
                <a:gd name="T43" fmla="*/ 73 h 332"/>
                <a:gd name="T44" fmla="*/ 145 w 332"/>
                <a:gd name="T45" fmla="*/ 53 h 332"/>
                <a:gd name="T46" fmla="*/ 165 w 332"/>
                <a:gd name="T47" fmla="*/ 33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2" h="332">
                  <a:moveTo>
                    <a:pt x="223" y="0"/>
                  </a:moveTo>
                  <a:cubicBezTo>
                    <a:pt x="205" y="0"/>
                    <a:pt x="187" y="1"/>
                    <a:pt x="172" y="4"/>
                  </a:cubicBezTo>
                  <a:cubicBezTo>
                    <a:pt x="126" y="12"/>
                    <a:pt x="118" y="29"/>
                    <a:pt x="118" y="60"/>
                  </a:cubicBezTo>
                  <a:cubicBezTo>
                    <a:pt x="118" y="101"/>
                    <a:pt x="118" y="101"/>
                    <a:pt x="118" y="101"/>
                  </a:cubicBezTo>
                  <a:cubicBezTo>
                    <a:pt x="225" y="101"/>
                    <a:pt x="225" y="101"/>
                    <a:pt x="225" y="101"/>
                  </a:cubicBezTo>
                  <a:cubicBezTo>
                    <a:pt x="225" y="114"/>
                    <a:pt x="225" y="114"/>
                    <a:pt x="225" y="114"/>
                  </a:cubicBezTo>
                  <a:cubicBezTo>
                    <a:pt x="118" y="114"/>
                    <a:pt x="118" y="114"/>
                    <a:pt x="118" y="114"/>
                  </a:cubicBezTo>
                  <a:cubicBezTo>
                    <a:pt x="78" y="114"/>
                    <a:pt x="78" y="114"/>
                    <a:pt x="78" y="114"/>
                  </a:cubicBezTo>
                  <a:cubicBezTo>
                    <a:pt x="47" y="114"/>
                    <a:pt x="19" y="133"/>
                    <a:pt x="11" y="169"/>
                  </a:cubicBezTo>
                  <a:cubicBezTo>
                    <a:pt x="1" y="210"/>
                    <a:pt x="0" y="235"/>
                    <a:pt x="11" y="278"/>
                  </a:cubicBezTo>
                  <a:cubicBezTo>
                    <a:pt x="18" y="309"/>
                    <a:pt x="37" y="332"/>
                    <a:pt x="68" y="332"/>
                  </a:cubicBezTo>
                  <a:cubicBezTo>
                    <a:pt x="105" y="332"/>
                    <a:pt x="105" y="332"/>
                    <a:pt x="105" y="332"/>
                  </a:cubicBezTo>
                  <a:cubicBezTo>
                    <a:pt x="105" y="283"/>
                    <a:pt x="105" y="283"/>
                    <a:pt x="105" y="283"/>
                  </a:cubicBezTo>
                  <a:cubicBezTo>
                    <a:pt x="105" y="248"/>
                    <a:pt x="135" y="216"/>
                    <a:pt x="172" y="216"/>
                  </a:cubicBezTo>
                  <a:cubicBezTo>
                    <a:pt x="279" y="216"/>
                    <a:pt x="279" y="216"/>
                    <a:pt x="279" y="216"/>
                  </a:cubicBezTo>
                  <a:cubicBezTo>
                    <a:pt x="309" y="216"/>
                    <a:pt x="332" y="192"/>
                    <a:pt x="332" y="162"/>
                  </a:cubicBezTo>
                  <a:cubicBezTo>
                    <a:pt x="332" y="60"/>
                    <a:pt x="332" y="60"/>
                    <a:pt x="332" y="60"/>
                  </a:cubicBezTo>
                  <a:cubicBezTo>
                    <a:pt x="332" y="31"/>
                    <a:pt x="308" y="9"/>
                    <a:pt x="279" y="4"/>
                  </a:cubicBezTo>
                  <a:cubicBezTo>
                    <a:pt x="260" y="1"/>
                    <a:pt x="241" y="0"/>
                    <a:pt x="223" y="0"/>
                  </a:cubicBezTo>
                  <a:close/>
                  <a:moveTo>
                    <a:pt x="165" y="33"/>
                  </a:moveTo>
                  <a:cubicBezTo>
                    <a:pt x="176" y="33"/>
                    <a:pt x="185" y="42"/>
                    <a:pt x="185" y="53"/>
                  </a:cubicBezTo>
                  <a:cubicBezTo>
                    <a:pt x="185" y="64"/>
                    <a:pt x="176" y="73"/>
                    <a:pt x="165" y="73"/>
                  </a:cubicBezTo>
                  <a:cubicBezTo>
                    <a:pt x="154" y="73"/>
                    <a:pt x="145" y="64"/>
                    <a:pt x="145" y="53"/>
                  </a:cubicBezTo>
                  <a:cubicBezTo>
                    <a:pt x="145" y="42"/>
                    <a:pt x="154" y="33"/>
                    <a:pt x="165" y="33"/>
                  </a:cubicBezTo>
                  <a:close/>
                </a:path>
              </a:pathLst>
            </a:custGeom>
            <a:grpFill/>
            <a:ln w="19050">
              <a:solidFill>
                <a:schemeClr val="tx2"/>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505050"/>
                </a:solidFill>
                <a:effectLst/>
                <a:uLnTx/>
                <a:uFillTx/>
                <a:latin typeface="Segoe UI"/>
                <a:ea typeface="+mn-ea"/>
                <a:cs typeface="+mn-cs"/>
              </a:endParaRPr>
            </a:p>
          </p:txBody>
        </p:sp>
        <p:sp>
          <p:nvSpPr>
            <p:cNvPr id="330" name="Freeform 6"/>
            <p:cNvSpPr>
              <a:spLocks noEditPoints="1"/>
            </p:cNvSpPr>
            <p:nvPr/>
          </p:nvSpPr>
          <p:spPr bwMode="auto">
            <a:xfrm>
              <a:off x="760" y="3110"/>
              <a:ext cx="670" cy="682"/>
            </a:xfrm>
            <a:custGeom>
              <a:avLst/>
              <a:gdLst>
                <a:gd name="T0" fmla="*/ 228 w 333"/>
                <a:gd name="T1" fmla="*/ 0 h 339"/>
                <a:gd name="T2" fmla="*/ 228 w 333"/>
                <a:gd name="T3" fmla="*/ 48 h 339"/>
                <a:gd name="T4" fmla="*/ 161 w 333"/>
                <a:gd name="T5" fmla="*/ 116 h 339"/>
                <a:gd name="T6" fmla="*/ 54 w 333"/>
                <a:gd name="T7" fmla="*/ 116 h 339"/>
                <a:gd name="T8" fmla="*/ 0 w 333"/>
                <a:gd name="T9" fmla="*/ 170 h 339"/>
                <a:gd name="T10" fmla="*/ 0 w 333"/>
                <a:gd name="T11" fmla="*/ 273 h 339"/>
                <a:gd name="T12" fmla="*/ 54 w 333"/>
                <a:gd name="T13" fmla="*/ 327 h 339"/>
                <a:gd name="T14" fmla="*/ 161 w 333"/>
                <a:gd name="T15" fmla="*/ 327 h 339"/>
                <a:gd name="T16" fmla="*/ 214 w 333"/>
                <a:gd name="T17" fmla="*/ 273 h 339"/>
                <a:gd name="T18" fmla="*/ 214 w 333"/>
                <a:gd name="T19" fmla="*/ 232 h 339"/>
                <a:gd name="T20" fmla="*/ 107 w 333"/>
                <a:gd name="T21" fmla="*/ 232 h 339"/>
                <a:gd name="T22" fmla="*/ 107 w 333"/>
                <a:gd name="T23" fmla="*/ 218 h 339"/>
                <a:gd name="T24" fmla="*/ 214 w 333"/>
                <a:gd name="T25" fmla="*/ 218 h 339"/>
                <a:gd name="T26" fmla="*/ 268 w 333"/>
                <a:gd name="T27" fmla="*/ 218 h 339"/>
                <a:gd name="T28" fmla="*/ 322 w 333"/>
                <a:gd name="T29" fmla="*/ 164 h 339"/>
                <a:gd name="T30" fmla="*/ 322 w 333"/>
                <a:gd name="T31" fmla="*/ 55 h 339"/>
                <a:gd name="T32" fmla="*/ 268 w 333"/>
                <a:gd name="T33" fmla="*/ 0 h 339"/>
                <a:gd name="T34" fmla="*/ 228 w 333"/>
                <a:gd name="T35" fmla="*/ 0 h 339"/>
                <a:gd name="T36" fmla="*/ 167 w 333"/>
                <a:gd name="T37" fmla="*/ 259 h 339"/>
                <a:gd name="T38" fmla="*/ 188 w 333"/>
                <a:gd name="T39" fmla="*/ 279 h 339"/>
                <a:gd name="T40" fmla="*/ 167 w 333"/>
                <a:gd name="T41" fmla="*/ 300 h 339"/>
                <a:gd name="T42" fmla="*/ 147 w 333"/>
                <a:gd name="T43" fmla="*/ 279 h 339"/>
                <a:gd name="T44" fmla="*/ 167 w 333"/>
                <a:gd name="T45" fmla="*/ 25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3" h="339">
                  <a:moveTo>
                    <a:pt x="228" y="0"/>
                  </a:moveTo>
                  <a:cubicBezTo>
                    <a:pt x="228" y="48"/>
                    <a:pt x="228" y="48"/>
                    <a:pt x="228" y="48"/>
                  </a:cubicBezTo>
                  <a:cubicBezTo>
                    <a:pt x="228" y="85"/>
                    <a:pt x="196" y="116"/>
                    <a:pt x="161" y="116"/>
                  </a:cubicBezTo>
                  <a:cubicBezTo>
                    <a:pt x="54" y="116"/>
                    <a:pt x="54" y="116"/>
                    <a:pt x="54" y="116"/>
                  </a:cubicBezTo>
                  <a:cubicBezTo>
                    <a:pt x="24" y="116"/>
                    <a:pt x="0" y="141"/>
                    <a:pt x="0" y="170"/>
                  </a:cubicBezTo>
                  <a:cubicBezTo>
                    <a:pt x="0" y="273"/>
                    <a:pt x="0" y="273"/>
                    <a:pt x="0" y="273"/>
                  </a:cubicBezTo>
                  <a:cubicBezTo>
                    <a:pt x="0" y="302"/>
                    <a:pt x="25" y="319"/>
                    <a:pt x="54" y="327"/>
                  </a:cubicBezTo>
                  <a:cubicBezTo>
                    <a:pt x="88" y="337"/>
                    <a:pt x="120" y="339"/>
                    <a:pt x="161" y="327"/>
                  </a:cubicBezTo>
                  <a:cubicBezTo>
                    <a:pt x="188" y="319"/>
                    <a:pt x="214" y="304"/>
                    <a:pt x="214" y="273"/>
                  </a:cubicBezTo>
                  <a:cubicBezTo>
                    <a:pt x="214" y="232"/>
                    <a:pt x="214" y="232"/>
                    <a:pt x="214" y="232"/>
                  </a:cubicBezTo>
                  <a:cubicBezTo>
                    <a:pt x="107" y="232"/>
                    <a:pt x="107" y="232"/>
                    <a:pt x="107" y="232"/>
                  </a:cubicBezTo>
                  <a:cubicBezTo>
                    <a:pt x="107" y="218"/>
                    <a:pt x="107" y="218"/>
                    <a:pt x="107" y="218"/>
                  </a:cubicBezTo>
                  <a:cubicBezTo>
                    <a:pt x="214" y="218"/>
                    <a:pt x="214" y="218"/>
                    <a:pt x="214" y="218"/>
                  </a:cubicBezTo>
                  <a:cubicBezTo>
                    <a:pt x="268" y="218"/>
                    <a:pt x="268" y="218"/>
                    <a:pt x="268" y="218"/>
                  </a:cubicBezTo>
                  <a:cubicBezTo>
                    <a:pt x="299" y="218"/>
                    <a:pt x="311" y="196"/>
                    <a:pt x="322" y="164"/>
                  </a:cubicBezTo>
                  <a:cubicBezTo>
                    <a:pt x="333" y="130"/>
                    <a:pt x="332" y="98"/>
                    <a:pt x="322" y="55"/>
                  </a:cubicBezTo>
                  <a:cubicBezTo>
                    <a:pt x="314" y="24"/>
                    <a:pt x="299" y="0"/>
                    <a:pt x="268" y="0"/>
                  </a:cubicBezTo>
                  <a:lnTo>
                    <a:pt x="228" y="0"/>
                  </a:lnTo>
                  <a:close/>
                  <a:moveTo>
                    <a:pt x="167" y="259"/>
                  </a:moveTo>
                  <a:cubicBezTo>
                    <a:pt x="179" y="259"/>
                    <a:pt x="188" y="268"/>
                    <a:pt x="188" y="279"/>
                  </a:cubicBezTo>
                  <a:cubicBezTo>
                    <a:pt x="188" y="291"/>
                    <a:pt x="179" y="300"/>
                    <a:pt x="167" y="300"/>
                  </a:cubicBezTo>
                  <a:cubicBezTo>
                    <a:pt x="156" y="300"/>
                    <a:pt x="147" y="291"/>
                    <a:pt x="147" y="279"/>
                  </a:cubicBezTo>
                  <a:cubicBezTo>
                    <a:pt x="147" y="268"/>
                    <a:pt x="156" y="259"/>
                    <a:pt x="167" y="259"/>
                  </a:cubicBezTo>
                  <a:close/>
                </a:path>
              </a:pathLst>
            </a:custGeom>
            <a:grpFill/>
            <a:ln w="19050">
              <a:solidFill>
                <a:schemeClr val="tx2"/>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505050"/>
                </a:solidFill>
                <a:effectLst/>
                <a:uLnTx/>
                <a:uFillTx/>
                <a:latin typeface="Segoe UI"/>
                <a:ea typeface="+mn-ea"/>
                <a:cs typeface="+mn-cs"/>
              </a:endParaRPr>
            </a:p>
          </p:txBody>
        </p:sp>
      </p:grpSp>
      <p:sp>
        <p:nvSpPr>
          <p:cNvPr id="331" name="Freeform 13"/>
          <p:cNvSpPr>
            <a:spLocks noChangeAspect="1" noEditPoints="1"/>
          </p:cNvSpPr>
          <p:nvPr/>
        </p:nvSpPr>
        <p:spPr bwMode="black">
          <a:xfrm>
            <a:off x="10962536" y="5368769"/>
            <a:ext cx="420792" cy="417738"/>
          </a:xfrm>
          <a:custGeom>
            <a:avLst/>
            <a:gdLst>
              <a:gd name="T0" fmla="*/ 600 w 800"/>
              <a:gd name="T1" fmla="*/ 0 h 801"/>
              <a:gd name="T2" fmla="*/ 283 w 800"/>
              <a:gd name="T3" fmla="*/ 317 h 801"/>
              <a:gd name="T4" fmla="*/ 81 w 800"/>
              <a:gd name="T5" fmla="*/ 159 h 801"/>
              <a:gd name="T6" fmla="*/ 0 w 800"/>
              <a:gd name="T7" fmla="*/ 200 h 801"/>
              <a:gd name="T8" fmla="*/ 0 w 800"/>
              <a:gd name="T9" fmla="*/ 600 h 801"/>
              <a:gd name="T10" fmla="*/ 81 w 800"/>
              <a:gd name="T11" fmla="*/ 641 h 801"/>
              <a:gd name="T12" fmla="*/ 283 w 800"/>
              <a:gd name="T13" fmla="*/ 484 h 801"/>
              <a:gd name="T14" fmla="*/ 600 w 800"/>
              <a:gd name="T15" fmla="*/ 801 h 801"/>
              <a:gd name="T16" fmla="*/ 800 w 800"/>
              <a:gd name="T17" fmla="*/ 722 h 801"/>
              <a:gd name="T18" fmla="*/ 800 w 800"/>
              <a:gd name="T19" fmla="*/ 78 h 801"/>
              <a:gd name="T20" fmla="*/ 600 w 800"/>
              <a:gd name="T21" fmla="*/ 0 h 801"/>
              <a:gd name="T22" fmla="*/ 81 w 800"/>
              <a:gd name="T23" fmla="*/ 519 h 801"/>
              <a:gd name="T24" fmla="*/ 81 w 800"/>
              <a:gd name="T25" fmla="*/ 281 h 801"/>
              <a:gd name="T26" fmla="*/ 200 w 800"/>
              <a:gd name="T27" fmla="*/ 400 h 801"/>
              <a:gd name="T28" fmla="*/ 81 w 800"/>
              <a:gd name="T29" fmla="*/ 519 h 801"/>
              <a:gd name="T30" fmla="*/ 388 w 800"/>
              <a:gd name="T31" fmla="*/ 400 h 801"/>
              <a:gd name="T32" fmla="*/ 600 w 800"/>
              <a:gd name="T33" fmla="*/ 236 h 801"/>
              <a:gd name="T34" fmla="*/ 600 w 800"/>
              <a:gd name="T35" fmla="*/ 565 h 801"/>
              <a:gd name="T36" fmla="*/ 388 w 800"/>
              <a:gd name="T37" fmla="*/ 400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0" h="801">
                <a:moveTo>
                  <a:pt x="600" y="0"/>
                </a:moveTo>
                <a:lnTo>
                  <a:pt x="283" y="317"/>
                </a:lnTo>
                <a:lnTo>
                  <a:pt x="81" y="159"/>
                </a:lnTo>
                <a:lnTo>
                  <a:pt x="0" y="200"/>
                </a:lnTo>
                <a:lnTo>
                  <a:pt x="0" y="600"/>
                </a:lnTo>
                <a:lnTo>
                  <a:pt x="81" y="641"/>
                </a:lnTo>
                <a:lnTo>
                  <a:pt x="283" y="484"/>
                </a:lnTo>
                <a:lnTo>
                  <a:pt x="600" y="801"/>
                </a:lnTo>
                <a:lnTo>
                  <a:pt x="800" y="722"/>
                </a:lnTo>
                <a:lnTo>
                  <a:pt x="800" y="78"/>
                </a:lnTo>
                <a:lnTo>
                  <a:pt x="600" y="0"/>
                </a:lnTo>
                <a:close/>
                <a:moveTo>
                  <a:pt x="81" y="519"/>
                </a:moveTo>
                <a:lnTo>
                  <a:pt x="81" y="281"/>
                </a:lnTo>
                <a:lnTo>
                  <a:pt x="200" y="400"/>
                </a:lnTo>
                <a:lnTo>
                  <a:pt x="81" y="519"/>
                </a:lnTo>
                <a:close/>
                <a:moveTo>
                  <a:pt x="388" y="400"/>
                </a:moveTo>
                <a:lnTo>
                  <a:pt x="600" y="236"/>
                </a:lnTo>
                <a:lnTo>
                  <a:pt x="600" y="565"/>
                </a:lnTo>
                <a:lnTo>
                  <a:pt x="388" y="400"/>
                </a:lnTo>
                <a:close/>
              </a:path>
            </a:pathLst>
          </a:custGeom>
          <a:noFill/>
          <a:ln w="19050">
            <a:solidFill>
              <a:schemeClr val="tx2"/>
            </a:solidFill>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32" name="IoT_Hub" title="Icon of circles connecting to a center circle surrounded by brackets">
            <a:extLst>
              <a:ext uri="{FF2B5EF4-FFF2-40B4-BE49-F238E27FC236}">
                <a16:creationId xmlns:a16="http://schemas.microsoft.com/office/drawing/2014/main" id="{0FB26187-D224-4A2C-9E43-71380AB1361E}"/>
              </a:ext>
            </a:extLst>
          </p:cNvPr>
          <p:cNvSpPr>
            <a:spLocks noChangeAspect="1" noEditPoints="1"/>
          </p:cNvSpPr>
          <p:nvPr/>
        </p:nvSpPr>
        <p:spPr bwMode="auto">
          <a:xfrm>
            <a:off x="753667" y="3463737"/>
            <a:ext cx="416999" cy="416999"/>
          </a:xfrm>
          <a:custGeom>
            <a:avLst/>
            <a:gdLst>
              <a:gd name="T0" fmla="*/ 274 w 360"/>
              <a:gd name="T1" fmla="*/ 0 h 360"/>
              <a:gd name="T2" fmla="*/ 360 w 360"/>
              <a:gd name="T3" fmla="*/ 0 h 360"/>
              <a:gd name="T4" fmla="*/ 360 w 360"/>
              <a:gd name="T5" fmla="*/ 85 h 360"/>
              <a:gd name="T6" fmla="*/ 0 w 360"/>
              <a:gd name="T7" fmla="*/ 275 h 360"/>
              <a:gd name="T8" fmla="*/ 0 w 360"/>
              <a:gd name="T9" fmla="*/ 360 h 360"/>
              <a:gd name="T10" fmla="*/ 85 w 360"/>
              <a:gd name="T11" fmla="*/ 360 h 360"/>
              <a:gd name="T12" fmla="*/ 196 w 360"/>
              <a:gd name="T13" fmla="*/ 176 h 360"/>
              <a:gd name="T14" fmla="*/ 235 w 360"/>
              <a:gd name="T15" fmla="*/ 215 h 360"/>
              <a:gd name="T16" fmla="*/ 274 w 360"/>
              <a:gd name="T17" fmla="*/ 176 h 360"/>
              <a:gd name="T18" fmla="*/ 235 w 360"/>
              <a:gd name="T19" fmla="*/ 137 h 360"/>
              <a:gd name="T20" fmla="*/ 196 w 360"/>
              <a:gd name="T21" fmla="*/ 176 h 360"/>
              <a:gd name="T22" fmla="*/ 263 w 360"/>
              <a:gd name="T23" fmla="*/ 260 h 360"/>
              <a:gd name="T24" fmla="*/ 290 w 360"/>
              <a:gd name="T25" fmla="*/ 286 h 360"/>
              <a:gd name="T26" fmla="*/ 316 w 360"/>
              <a:gd name="T27" fmla="*/ 260 h 360"/>
              <a:gd name="T28" fmla="*/ 290 w 360"/>
              <a:gd name="T29" fmla="*/ 233 h 360"/>
              <a:gd name="T30" fmla="*/ 263 w 360"/>
              <a:gd name="T31" fmla="*/ 260 h 360"/>
              <a:gd name="T32" fmla="*/ 123 w 360"/>
              <a:gd name="T33" fmla="*/ 258 h 360"/>
              <a:gd name="T34" fmla="*/ 144 w 360"/>
              <a:gd name="T35" fmla="*/ 279 h 360"/>
              <a:gd name="T36" fmla="*/ 165 w 360"/>
              <a:gd name="T37" fmla="*/ 258 h 360"/>
              <a:gd name="T38" fmla="*/ 144 w 360"/>
              <a:gd name="T39" fmla="*/ 236 h 360"/>
              <a:gd name="T40" fmla="*/ 123 w 360"/>
              <a:gd name="T41" fmla="*/ 258 h 360"/>
              <a:gd name="T42" fmla="*/ 32 w 360"/>
              <a:gd name="T43" fmla="*/ 170 h 360"/>
              <a:gd name="T44" fmla="*/ 59 w 360"/>
              <a:gd name="T45" fmla="*/ 196 h 360"/>
              <a:gd name="T46" fmla="*/ 85 w 360"/>
              <a:gd name="T47" fmla="*/ 170 h 360"/>
              <a:gd name="T48" fmla="*/ 59 w 360"/>
              <a:gd name="T49" fmla="*/ 143 h 360"/>
              <a:gd name="T50" fmla="*/ 32 w 360"/>
              <a:gd name="T51" fmla="*/ 170 h 360"/>
              <a:gd name="T52" fmla="*/ 133 w 360"/>
              <a:gd name="T53" fmla="*/ 74 h 360"/>
              <a:gd name="T54" fmla="*/ 160 w 360"/>
              <a:gd name="T55" fmla="*/ 100 h 360"/>
              <a:gd name="T56" fmla="*/ 187 w 360"/>
              <a:gd name="T57" fmla="*/ 74 h 360"/>
              <a:gd name="T58" fmla="*/ 160 w 360"/>
              <a:gd name="T59" fmla="*/ 47 h 360"/>
              <a:gd name="T60" fmla="*/ 133 w 360"/>
              <a:gd name="T61" fmla="*/ 74 h 360"/>
              <a:gd name="T62" fmla="*/ 176 w 360"/>
              <a:gd name="T63" fmla="*/ 95 h 360"/>
              <a:gd name="T64" fmla="*/ 214 w 360"/>
              <a:gd name="T65" fmla="*/ 143 h 360"/>
              <a:gd name="T66" fmla="*/ 274 w 360"/>
              <a:gd name="T67" fmla="*/ 238 h 360"/>
              <a:gd name="T68" fmla="*/ 256 w 360"/>
              <a:gd name="T69" fmla="*/ 211 h 360"/>
              <a:gd name="T70" fmla="*/ 161 w 360"/>
              <a:gd name="T71" fmla="*/ 245 h 360"/>
              <a:gd name="T72" fmla="*/ 208 w 360"/>
              <a:gd name="T73" fmla="*/ 204 h 360"/>
              <a:gd name="T74" fmla="*/ 85 w 360"/>
              <a:gd name="T75" fmla="*/ 173 h 360"/>
              <a:gd name="T76" fmla="*/ 196 w 360"/>
              <a:gd name="T77" fmla="*/ 1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0" h="360">
                <a:moveTo>
                  <a:pt x="274" y="0"/>
                </a:moveTo>
                <a:cubicBezTo>
                  <a:pt x="360" y="0"/>
                  <a:pt x="360" y="0"/>
                  <a:pt x="360" y="0"/>
                </a:cubicBezTo>
                <a:cubicBezTo>
                  <a:pt x="360" y="85"/>
                  <a:pt x="360" y="85"/>
                  <a:pt x="360" y="85"/>
                </a:cubicBezTo>
                <a:moveTo>
                  <a:pt x="0" y="275"/>
                </a:moveTo>
                <a:cubicBezTo>
                  <a:pt x="0" y="360"/>
                  <a:pt x="0" y="360"/>
                  <a:pt x="0" y="360"/>
                </a:cubicBezTo>
                <a:cubicBezTo>
                  <a:pt x="85" y="360"/>
                  <a:pt x="85" y="360"/>
                  <a:pt x="85" y="360"/>
                </a:cubicBezTo>
                <a:moveTo>
                  <a:pt x="196" y="176"/>
                </a:moveTo>
                <a:cubicBezTo>
                  <a:pt x="196" y="198"/>
                  <a:pt x="213" y="215"/>
                  <a:pt x="235" y="215"/>
                </a:cubicBezTo>
                <a:cubicBezTo>
                  <a:pt x="256" y="215"/>
                  <a:pt x="274" y="198"/>
                  <a:pt x="274" y="176"/>
                </a:cubicBezTo>
                <a:cubicBezTo>
                  <a:pt x="274" y="155"/>
                  <a:pt x="256" y="137"/>
                  <a:pt x="235" y="137"/>
                </a:cubicBezTo>
                <a:cubicBezTo>
                  <a:pt x="213" y="137"/>
                  <a:pt x="196" y="155"/>
                  <a:pt x="196" y="176"/>
                </a:cubicBezTo>
                <a:close/>
                <a:moveTo>
                  <a:pt x="263" y="260"/>
                </a:moveTo>
                <a:cubicBezTo>
                  <a:pt x="263" y="274"/>
                  <a:pt x="275" y="286"/>
                  <a:pt x="290" y="286"/>
                </a:cubicBezTo>
                <a:cubicBezTo>
                  <a:pt x="304" y="286"/>
                  <a:pt x="316" y="274"/>
                  <a:pt x="316" y="260"/>
                </a:cubicBezTo>
                <a:cubicBezTo>
                  <a:pt x="316" y="245"/>
                  <a:pt x="304" y="233"/>
                  <a:pt x="290" y="233"/>
                </a:cubicBezTo>
                <a:cubicBezTo>
                  <a:pt x="275" y="233"/>
                  <a:pt x="263" y="245"/>
                  <a:pt x="263" y="260"/>
                </a:cubicBezTo>
                <a:close/>
                <a:moveTo>
                  <a:pt x="123" y="258"/>
                </a:moveTo>
                <a:cubicBezTo>
                  <a:pt x="123" y="270"/>
                  <a:pt x="132" y="279"/>
                  <a:pt x="144" y="279"/>
                </a:cubicBezTo>
                <a:cubicBezTo>
                  <a:pt x="156" y="279"/>
                  <a:pt x="165" y="270"/>
                  <a:pt x="165" y="258"/>
                </a:cubicBezTo>
                <a:cubicBezTo>
                  <a:pt x="165" y="246"/>
                  <a:pt x="156" y="236"/>
                  <a:pt x="144" y="236"/>
                </a:cubicBezTo>
                <a:cubicBezTo>
                  <a:pt x="132" y="236"/>
                  <a:pt x="123" y="246"/>
                  <a:pt x="123" y="258"/>
                </a:cubicBezTo>
                <a:close/>
                <a:moveTo>
                  <a:pt x="32" y="170"/>
                </a:moveTo>
                <a:cubicBezTo>
                  <a:pt x="32" y="184"/>
                  <a:pt x="44" y="196"/>
                  <a:pt x="59" y="196"/>
                </a:cubicBezTo>
                <a:cubicBezTo>
                  <a:pt x="73" y="196"/>
                  <a:pt x="85" y="184"/>
                  <a:pt x="85" y="170"/>
                </a:cubicBezTo>
                <a:cubicBezTo>
                  <a:pt x="85" y="155"/>
                  <a:pt x="73" y="143"/>
                  <a:pt x="59" y="143"/>
                </a:cubicBezTo>
                <a:cubicBezTo>
                  <a:pt x="44" y="143"/>
                  <a:pt x="32" y="155"/>
                  <a:pt x="32" y="170"/>
                </a:cubicBezTo>
                <a:close/>
                <a:moveTo>
                  <a:pt x="133" y="74"/>
                </a:moveTo>
                <a:cubicBezTo>
                  <a:pt x="133" y="88"/>
                  <a:pt x="145" y="100"/>
                  <a:pt x="160" y="100"/>
                </a:cubicBezTo>
                <a:cubicBezTo>
                  <a:pt x="175" y="100"/>
                  <a:pt x="187" y="88"/>
                  <a:pt x="187" y="74"/>
                </a:cubicBezTo>
                <a:cubicBezTo>
                  <a:pt x="187" y="59"/>
                  <a:pt x="175" y="47"/>
                  <a:pt x="160" y="47"/>
                </a:cubicBezTo>
                <a:cubicBezTo>
                  <a:pt x="145" y="47"/>
                  <a:pt x="133" y="59"/>
                  <a:pt x="133" y="74"/>
                </a:cubicBezTo>
                <a:close/>
                <a:moveTo>
                  <a:pt x="176" y="95"/>
                </a:moveTo>
                <a:cubicBezTo>
                  <a:pt x="214" y="143"/>
                  <a:pt x="214" y="143"/>
                  <a:pt x="214" y="143"/>
                </a:cubicBezTo>
                <a:moveTo>
                  <a:pt x="274" y="238"/>
                </a:moveTo>
                <a:cubicBezTo>
                  <a:pt x="256" y="211"/>
                  <a:pt x="256" y="211"/>
                  <a:pt x="256" y="211"/>
                </a:cubicBezTo>
                <a:moveTo>
                  <a:pt x="161" y="245"/>
                </a:moveTo>
                <a:cubicBezTo>
                  <a:pt x="208" y="204"/>
                  <a:pt x="208" y="204"/>
                  <a:pt x="208" y="204"/>
                </a:cubicBezTo>
                <a:moveTo>
                  <a:pt x="85" y="173"/>
                </a:moveTo>
                <a:cubicBezTo>
                  <a:pt x="196" y="176"/>
                  <a:pt x="196" y="176"/>
                  <a:pt x="196" y="176"/>
                </a:cubicBezTo>
              </a:path>
            </a:pathLst>
          </a:custGeom>
          <a:noFill/>
          <a:ln w="19050" cap="sq">
            <a:solidFill>
              <a:schemeClr val="tx2"/>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334" name="tool" title="Icon of a skrewdriver and wrench"/>
          <p:cNvSpPr>
            <a:spLocks noChangeAspect="1" noEditPoints="1"/>
          </p:cNvSpPr>
          <p:nvPr/>
        </p:nvSpPr>
        <p:spPr bwMode="auto">
          <a:xfrm>
            <a:off x="1861928" y="2367649"/>
            <a:ext cx="294930" cy="415439"/>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grpSp>
        <p:nvGrpSpPr>
          <p:cNvPr id="5" name="Group 4"/>
          <p:cNvGrpSpPr/>
          <p:nvPr/>
        </p:nvGrpSpPr>
        <p:grpSpPr>
          <a:xfrm>
            <a:off x="3693331" y="4192032"/>
            <a:ext cx="502920" cy="320409"/>
            <a:chOff x="3693331" y="4192032"/>
            <a:chExt cx="502920" cy="320409"/>
          </a:xfrm>
        </p:grpSpPr>
        <p:sp>
          <p:nvSpPr>
            <p:cNvPr id="335" name="cloud" title="Icon of a cloud">
              <a:extLst>
                <a:ext uri="{FF2B5EF4-FFF2-40B4-BE49-F238E27FC236}">
                  <a16:creationId xmlns:a16="http://schemas.microsoft.com/office/drawing/2014/main" id="{9E29AF18-9A42-483A-921D-C3A5B3D9CD3E}"/>
                </a:ext>
              </a:extLst>
            </p:cNvPr>
            <p:cNvSpPr>
              <a:spLocks noChangeAspect="1"/>
            </p:cNvSpPr>
            <p:nvPr/>
          </p:nvSpPr>
          <p:spPr bwMode="auto">
            <a:xfrm>
              <a:off x="3693331" y="4192032"/>
              <a:ext cx="502920" cy="32040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336" name="magnify" title="Icon of a magnifying glass">
              <a:extLst>
                <a:ext uri="{FF2B5EF4-FFF2-40B4-BE49-F238E27FC236}">
                  <a16:creationId xmlns:a16="http://schemas.microsoft.com/office/drawing/2014/main" id="{E1B6A195-1453-4482-A11C-4E957845E343}"/>
                </a:ext>
              </a:extLst>
            </p:cNvPr>
            <p:cNvSpPr>
              <a:spLocks noChangeAspect="1" noEditPoints="1"/>
            </p:cNvSpPr>
            <p:nvPr/>
          </p:nvSpPr>
          <p:spPr bwMode="auto">
            <a:xfrm flipH="1">
              <a:off x="3802252" y="4288799"/>
              <a:ext cx="217329" cy="213176"/>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p:cNvGrpSpPr/>
          <p:nvPr/>
        </p:nvGrpSpPr>
        <p:grpSpPr>
          <a:xfrm>
            <a:off x="1741243" y="1409936"/>
            <a:ext cx="502920" cy="399902"/>
            <a:chOff x="2292277" y="1359279"/>
            <a:chExt cx="502920" cy="399902"/>
          </a:xfrm>
        </p:grpSpPr>
        <p:sp>
          <p:nvSpPr>
            <p:cNvPr id="337" name="cloud" title="Icon of a cloud">
              <a:extLst>
                <a:ext uri="{FF2B5EF4-FFF2-40B4-BE49-F238E27FC236}">
                  <a16:creationId xmlns:a16="http://schemas.microsoft.com/office/drawing/2014/main" id="{9E29AF18-9A42-483A-921D-C3A5B3D9CD3E}"/>
                </a:ext>
              </a:extLst>
            </p:cNvPr>
            <p:cNvSpPr>
              <a:spLocks noChangeAspect="1"/>
            </p:cNvSpPr>
            <p:nvPr/>
          </p:nvSpPr>
          <p:spPr bwMode="auto">
            <a:xfrm>
              <a:off x="2292277" y="1359279"/>
              <a:ext cx="502920" cy="32040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7" name="Rectangle 6"/>
            <p:cNvSpPr/>
            <p:nvPr/>
          </p:nvSpPr>
          <p:spPr bwMode="auto">
            <a:xfrm>
              <a:off x="2416697" y="1597830"/>
              <a:ext cx="263859" cy="1613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38" name="arrow" title="Icon of an arrow">
              <a:extLst>
                <a:ext uri="{FF2B5EF4-FFF2-40B4-BE49-F238E27FC236}">
                  <a16:creationId xmlns:a16="http://schemas.microsoft.com/office/drawing/2014/main" id="{5C5F6E3A-26F1-496B-BA64-6FF43205B9EE}"/>
                </a:ext>
              </a:extLst>
            </p:cNvPr>
            <p:cNvSpPr>
              <a:spLocks noChangeAspect="1" noEditPoints="1"/>
            </p:cNvSpPr>
            <p:nvPr/>
          </p:nvSpPr>
          <p:spPr bwMode="auto">
            <a:xfrm rot="16200000">
              <a:off x="2446593" y="1542819"/>
              <a:ext cx="192899" cy="178000"/>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lin ang="5400000" scaled="1"/>
                </a:gradFill>
              </a:endParaRPr>
            </a:p>
          </p:txBody>
        </p:sp>
      </p:grpSp>
      <p:grpSp>
        <p:nvGrpSpPr>
          <p:cNvPr id="339" name="Group 338"/>
          <p:cNvGrpSpPr/>
          <p:nvPr/>
        </p:nvGrpSpPr>
        <p:grpSpPr>
          <a:xfrm>
            <a:off x="7446100" y="4171960"/>
            <a:ext cx="369988" cy="274261"/>
            <a:chOff x="-2575176" y="-1203590"/>
            <a:chExt cx="3082012" cy="2284628"/>
          </a:xfrm>
          <a:solidFill>
            <a:schemeClr val="tx2"/>
          </a:solidFill>
        </p:grpSpPr>
        <p:sp>
          <p:nvSpPr>
            <p:cNvPr id="340" name="Freeform 42"/>
            <p:cNvSpPr>
              <a:spLocks/>
            </p:cNvSpPr>
            <p:nvPr/>
          </p:nvSpPr>
          <p:spPr bwMode="auto">
            <a:xfrm>
              <a:off x="-2542324" y="188092"/>
              <a:ext cx="462897" cy="621177"/>
            </a:xfrm>
            <a:custGeom>
              <a:avLst/>
              <a:gdLst>
                <a:gd name="T0" fmla="*/ 363 w 2335"/>
                <a:gd name="T1" fmla="*/ 2397 h 3120"/>
                <a:gd name="T2" fmla="*/ 250 w 2335"/>
                <a:gd name="T3" fmla="*/ 2251 h 3120"/>
                <a:gd name="T4" fmla="*/ 168 w 2335"/>
                <a:gd name="T5" fmla="*/ 2133 h 3120"/>
                <a:gd name="T6" fmla="*/ 122 w 2335"/>
                <a:gd name="T7" fmla="*/ 2060 h 3120"/>
                <a:gd name="T8" fmla="*/ 40 w 2335"/>
                <a:gd name="T9" fmla="*/ 1892 h 3120"/>
                <a:gd name="T10" fmla="*/ 5 w 2335"/>
                <a:gd name="T11" fmla="*/ 1733 h 3120"/>
                <a:gd name="T12" fmla="*/ 3 w 2335"/>
                <a:gd name="T13" fmla="*/ 1613 h 3120"/>
                <a:gd name="T14" fmla="*/ 20 w 2335"/>
                <a:gd name="T15" fmla="*/ 1485 h 3120"/>
                <a:gd name="T16" fmla="*/ 63 w 2335"/>
                <a:gd name="T17" fmla="*/ 1347 h 3120"/>
                <a:gd name="T18" fmla="*/ 136 w 2335"/>
                <a:gd name="T19" fmla="*/ 1200 h 3120"/>
                <a:gd name="T20" fmla="*/ 264 w 2335"/>
                <a:gd name="T21" fmla="*/ 1014 h 3120"/>
                <a:gd name="T22" fmla="*/ 411 w 2335"/>
                <a:gd name="T23" fmla="*/ 815 h 3120"/>
                <a:gd name="T24" fmla="*/ 625 w 2335"/>
                <a:gd name="T25" fmla="*/ 551 h 3120"/>
                <a:gd name="T26" fmla="*/ 1110 w 2335"/>
                <a:gd name="T27" fmla="*/ 0 h 3120"/>
                <a:gd name="T28" fmla="*/ 1021 w 2335"/>
                <a:gd name="T29" fmla="*/ 632 h 3120"/>
                <a:gd name="T30" fmla="*/ 993 w 2335"/>
                <a:gd name="T31" fmla="*/ 666 h 3120"/>
                <a:gd name="T32" fmla="*/ 940 w 2335"/>
                <a:gd name="T33" fmla="*/ 730 h 3120"/>
                <a:gd name="T34" fmla="*/ 868 w 2335"/>
                <a:gd name="T35" fmla="*/ 815 h 3120"/>
                <a:gd name="T36" fmla="*/ 691 w 2335"/>
                <a:gd name="T37" fmla="*/ 1029 h 3120"/>
                <a:gd name="T38" fmla="*/ 507 w 2335"/>
                <a:gd name="T39" fmla="*/ 1258 h 3120"/>
                <a:gd name="T40" fmla="*/ 412 w 2335"/>
                <a:gd name="T41" fmla="*/ 1397 h 3120"/>
                <a:gd name="T42" fmla="*/ 370 w 2335"/>
                <a:gd name="T43" fmla="*/ 1498 h 3120"/>
                <a:gd name="T44" fmla="*/ 350 w 2335"/>
                <a:gd name="T45" fmla="*/ 1587 h 3120"/>
                <a:gd name="T46" fmla="*/ 358 w 2335"/>
                <a:gd name="T47" fmla="*/ 1709 h 3120"/>
                <a:gd name="T48" fmla="*/ 390 w 2335"/>
                <a:gd name="T49" fmla="*/ 1792 h 3120"/>
                <a:gd name="T50" fmla="*/ 401 w 2335"/>
                <a:gd name="T51" fmla="*/ 1809 h 3120"/>
                <a:gd name="T52" fmla="*/ 404 w 2335"/>
                <a:gd name="T53" fmla="*/ 1813 h 3120"/>
                <a:gd name="T54" fmla="*/ 418 w 2335"/>
                <a:gd name="T55" fmla="*/ 1833 h 3120"/>
                <a:gd name="T56" fmla="*/ 460 w 2335"/>
                <a:gd name="T57" fmla="*/ 1895 h 3120"/>
                <a:gd name="T58" fmla="*/ 555 w 2335"/>
                <a:gd name="T59" fmla="*/ 2020 h 3120"/>
                <a:gd name="T60" fmla="*/ 684 w 2335"/>
                <a:gd name="T61" fmla="*/ 2179 h 3120"/>
                <a:gd name="T62" fmla="*/ 839 w 2335"/>
                <a:gd name="T63" fmla="*/ 2347 h 3120"/>
                <a:gd name="T64" fmla="*/ 1011 w 2335"/>
                <a:gd name="T65" fmla="*/ 2505 h 3120"/>
                <a:gd name="T66" fmla="*/ 1192 w 2335"/>
                <a:gd name="T67" fmla="*/ 2631 h 3120"/>
                <a:gd name="T68" fmla="*/ 1329 w 2335"/>
                <a:gd name="T69" fmla="*/ 2693 h 3120"/>
                <a:gd name="T70" fmla="*/ 1418 w 2335"/>
                <a:gd name="T71" fmla="*/ 2712 h 3120"/>
                <a:gd name="T72" fmla="*/ 1581 w 2335"/>
                <a:gd name="T73" fmla="*/ 2713 h 3120"/>
                <a:gd name="T74" fmla="*/ 1680 w 2335"/>
                <a:gd name="T75" fmla="*/ 2691 h 3120"/>
                <a:gd name="T76" fmla="*/ 1771 w 2335"/>
                <a:gd name="T77" fmla="*/ 2642 h 3120"/>
                <a:gd name="T78" fmla="*/ 1875 w 2335"/>
                <a:gd name="T79" fmla="*/ 2556 h 3120"/>
                <a:gd name="T80" fmla="*/ 2029 w 2335"/>
                <a:gd name="T81" fmla="*/ 2386 h 3120"/>
                <a:gd name="T82" fmla="*/ 2173 w 2335"/>
                <a:gd name="T83" fmla="*/ 2220 h 3120"/>
                <a:gd name="T84" fmla="*/ 2241 w 2335"/>
                <a:gd name="T85" fmla="*/ 2559 h 3120"/>
                <a:gd name="T86" fmla="*/ 2212 w 2335"/>
                <a:gd name="T87" fmla="*/ 2604 h 3120"/>
                <a:gd name="T88" fmla="*/ 2146 w 2335"/>
                <a:gd name="T89" fmla="*/ 2704 h 3120"/>
                <a:gd name="T90" fmla="*/ 2018 w 2335"/>
                <a:gd name="T91" fmla="*/ 2865 h 3120"/>
                <a:gd name="T92" fmla="*/ 1842 w 2335"/>
                <a:gd name="T93" fmla="*/ 3013 h 3120"/>
                <a:gd name="T94" fmla="*/ 1737 w 2335"/>
                <a:gd name="T95" fmla="*/ 3069 h 3120"/>
                <a:gd name="T96" fmla="*/ 1634 w 2335"/>
                <a:gd name="T97" fmla="*/ 3107 h 3120"/>
                <a:gd name="T98" fmla="*/ 1540 w 2335"/>
                <a:gd name="T99" fmla="*/ 3119 h 3120"/>
                <a:gd name="T100" fmla="*/ 1404 w 2335"/>
                <a:gd name="T101" fmla="*/ 3115 h 3120"/>
                <a:gd name="T102" fmla="*/ 1285 w 2335"/>
                <a:gd name="T103" fmla="*/ 3093 h 3120"/>
                <a:gd name="T104" fmla="*/ 1162 w 2335"/>
                <a:gd name="T105" fmla="*/ 3053 h 3120"/>
                <a:gd name="T106" fmla="*/ 1038 w 2335"/>
                <a:gd name="T107" fmla="*/ 2997 h 3120"/>
                <a:gd name="T108" fmla="*/ 912 w 2335"/>
                <a:gd name="T109" fmla="*/ 2922 h 3120"/>
                <a:gd name="T110" fmla="*/ 784 w 2335"/>
                <a:gd name="T111" fmla="*/ 2830 h 3120"/>
                <a:gd name="T112" fmla="*/ 656 w 2335"/>
                <a:gd name="T113" fmla="*/ 2721 h 3120"/>
                <a:gd name="T114" fmla="*/ 528 w 2335"/>
                <a:gd name="T115" fmla="*/ 2593 h 3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35" h="3120">
                  <a:moveTo>
                    <a:pt x="496" y="2559"/>
                  </a:moveTo>
                  <a:lnTo>
                    <a:pt x="427" y="2478"/>
                  </a:lnTo>
                  <a:lnTo>
                    <a:pt x="395" y="2437"/>
                  </a:lnTo>
                  <a:lnTo>
                    <a:pt x="363" y="2397"/>
                  </a:lnTo>
                  <a:lnTo>
                    <a:pt x="333" y="2359"/>
                  </a:lnTo>
                  <a:lnTo>
                    <a:pt x="304" y="2322"/>
                  </a:lnTo>
                  <a:lnTo>
                    <a:pt x="276" y="2286"/>
                  </a:lnTo>
                  <a:lnTo>
                    <a:pt x="250" y="2251"/>
                  </a:lnTo>
                  <a:lnTo>
                    <a:pt x="227" y="2218"/>
                  </a:lnTo>
                  <a:lnTo>
                    <a:pt x="205" y="2188"/>
                  </a:lnTo>
                  <a:lnTo>
                    <a:pt x="185" y="2159"/>
                  </a:lnTo>
                  <a:lnTo>
                    <a:pt x="168" y="2133"/>
                  </a:lnTo>
                  <a:lnTo>
                    <a:pt x="152" y="2111"/>
                  </a:lnTo>
                  <a:lnTo>
                    <a:pt x="140" y="2090"/>
                  </a:lnTo>
                  <a:lnTo>
                    <a:pt x="130" y="2074"/>
                  </a:lnTo>
                  <a:lnTo>
                    <a:pt x="122" y="2060"/>
                  </a:lnTo>
                  <a:lnTo>
                    <a:pt x="100" y="2023"/>
                  </a:lnTo>
                  <a:lnTo>
                    <a:pt x="77" y="1983"/>
                  </a:lnTo>
                  <a:lnTo>
                    <a:pt x="57" y="1939"/>
                  </a:lnTo>
                  <a:lnTo>
                    <a:pt x="40" y="1892"/>
                  </a:lnTo>
                  <a:lnTo>
                    <a:pt x="24" y="1842"/>
                  </a:lnTo>
                  <a:lnTo>
                    <a:pt x="13" y="1789"/>
                  </a:lnTo>
                  <a:lnTo>
                    <a:pt x="9" y="1762"/>
                  </a:lnTo>
                  <a:lnTo>
                    <a:pt x="5" y="1733"/>
                  </a:lnTo>
                  <a:lnTo>
                    <a:pt x="3" y="1704"/>
                  </a:lnTo>
                  <a:lnTo>
                    <a:pt x="1" y="1675"/>
                  </a:lnTo>
                  <a:lnTo>
                    <a:pt x="0" y="1644"/>
                  </a:lnTo>
                  <a:lnTo>
                    <a:pt x="3" y="1613"/>
                  </a:lnTo>
                  <a:lnTo>
                    <a:pt x="5" y="1582"/>
                  </a:lnTo>
                  <a:lnTo>
                    <a:pt x="9" y="1549"/>
                  </a:lnTo>
                  <a:lnTo>
                    <a:pt x="14" y="1518"/>
                  </a:lnTo>
                  <a:lnTo>
                    <a:pt x="20" y="1485"/>
                  </a:lnTo>
                  <a:lnTo>
                    <a:pt x="28" y="1451"/>
                  </a:lnTo>
                  <a:lnTo>
                    <a:pt x="39" y="1417"/>
                  </a:lnTo>
                  <a:lnTo>
                    <a:pt x="50" y="1382"/>
                  </a:lnTo>
                  <a:lnTo>
                    <a:pt x="63" y="1347"/>
                  </a:lnTo>
                  <a:lnTo>
                    <a:pt x="79" y="1310"/>
                  </a:lnTo>
                  <a:lnTo>
                    <a:pt x="95" y="1274"/>
                  </a:lnTo>
                  <a:lnTo>
                    <a:pt x="115" y="1237"/>
                  </a:lnTo>
                  <a:lnTo>
                    <a:pt x="136" y="1200"/>
                  </a:lnTo>
                  <a:lnTo>
                    <a:pt x="158" y="1163"/>
                  </a:lnTo>
                  <a:lnTo>
                    <a:pt x="184" y="1125"/>
                  </a:lnTo>
                  <a:lnTo>
                    <a:pt x="224" y="1068"/>
                  </a:lnTo>
                  <a:lnTo>
                    <a:pt x="264" y="1014"/>
                  </a:lnTo>
                  <a:lnTo>
                    <a:pt x="302" y="961"/>
                  </a:lnTo>
                  <a:lnTo>
                    <a:pt x="339" y="911"/>
                  </a:lnTo>
                  <a:lnTo>
                    <a:pt x="375" y="861"/>
                  </a:lnTo>
                  <a:lnTo>
                    <a:pt x="411" y="815"/>
                  </a:lnTo>
                  <a:lnTo>
                    <a:pt x="447" y="769"/>
                  </a:lnTo>
                  <a:lnTo>
                    <a:pt x="483" y="723"/>
                  </a:lnTo>
                  <a:lnTo>
                    <a:pt x="554" y="637"/>
                  </a:lnTo>
                  <a:lnTo>
                    <a:pt x="625" y="551"/>
                  </a:lnTo>
                  <a:lnTo>
                    <a:pt x="699" y="465"/>
                  </a:lnTo>
                  <a:lnTo>
                    <a:pt x="738" y="422"/>
                  </a:lnTo>
                  <a:lnTo>
                    <a:pt x="776" y="377"/>
                  </a:lnTo>
                  <a:lnTo>
                    <a:pt x="1110" y="0"/>
                  </a:lnTo>
                  <a:lnTo>
                    <a:pt x="1277" y="433"/>
                  </a:lnTo>
                  <a:lnTo>
                    <a:pt x="1026" y="627"/>
                  </a:lnTo>
                  <a:lnTo>
                    <a:pt x="1025" y="628"/>
                  </a:lnTo>
                  <a:lnTo>
                    <a:pt x="1021" y="632"/>
                  </a:lnTo>
                  <a:lnTo>
                    <a:pt x="1017" y="637"/>
                  </a:lnTo>
                  <a:lnTo>
                    <a:pt x="1011" y="645"/>
                  </a:lnTo>
                  <a:lnTo>
                    <a:pt x="1003" y="654"/>
                  </a:lnTo>
                  <a:lnTo>
                    <a:pt x="993" y="666"/>
                  </a:lnTo>
                  <a:lnTo>
                    <a:pt x="981" y="679"/>
                  </a:lnTo>
                  <a:lnTo>
                    <a:pt x="969" y="695"/>
                  </a:lnTo>
                  <a:lnTo>
                    <a:pt x="954" y="711"/>
                  </a:lnTo>
                  <a:lnTo>
                    <a:pt x="940" y="730"/>
                  </a:lnTo>
                  <a:lnTo>
                    <a:pt x="923" y="749"/>
                  </a:lnTo>
                  <a:lnTo>
                    <a:pt x="906" y="770"/>
                  </a:lnTo>
                  <a:lnTo>
                    <a:pt x="887" y="792"/>
                  </a:lnTo>
                  <a:lnTo>
                    <a:pt x="868" y="815"/>
                  </a:lnTo>
                  <a:lnTo>
                    <a:pt x="827" y="864"/>
                  </a:lnTo>
                  <a:lnTo>
                    <a:pt x="783" y="917"/>
                  </a:lnTo>
                  <a:lnTo>
                    <a:pt x="738" y="973"/>
                  </a:lnTo>
                  <a:lnTo>
                    <a:pt x="691" y="1029"/>
                  </a:lnTo>
                  <a:lnTo>
                    <a:pt x="645" y="1087"/>
                  </a:lnTo>
                  <a:lnTo>
                    <a:pt x="597" y="1145"/>
                  </a:lnTo>
                  <a:lnTo>
                    <a:pt x="552" y="1202"/>
                  </a:lnTo>
                  <a:lnTo>
                    <a:pt x="507" y="1258"/>
                  </a:lnTo>
                  <a:lnTo>
                    <a:pt x="465" y="1313"/>
                  </a:lnTo>
                  <a:lnTo>
                    <a:pt x="445" y="1341"/>
                  </a:lnTo>
                  <a:lnTo>
                    <a:pt x="428" y="1369"/>
                  </a:lnTo>
                  <a:lnTo>
                    <a:pt x="412" y="1397"/>
                  </a:lnTo>
                  <a:lnTo>
                    <a:pt x="399" y="1423"/>
                  </a:lnTo>
                  <a:lnTo>
                    <a:pt x="388" y="1448"/>
                  </a:lnTo>
                  <a:lnTo>
                    <a:pt x="378" y="1474"/>
                  </a:lnTo>
                  <a:lnTo>
                    <a:pt x="370" y="1498"/>
                  </a:lnTo>
                  <a:lnTo>
                    <a:pt x="363" y="1522"/>
                  </a:lnTo>
                  <a:lnTo>
                    <a:pt x="358" y="1544"/>
                  </a:lnTo>
                  <a:lnTo>
                    <a:pt x="354" y="1566"/>
                  </a:lnTo>
                  <a:lnTo>
                    <a:pt x="350" y="1587"/>
                  </a:lnTo>
                  <a:lnTo>
                    <a:pt x="349" y="1607"/>
                  </a:lnTo>
                  <a:lnTo>
                    <a:pt x="348" y="1644"/>
                  </a:lnTo>
                  <a:lnTo>
                    <a:pt x="351" y="1678"/>
                  </a:lnTo>
                  <a:lnTo>
                    <a:pt x="358" y="1709"/>
                  </a:lnTo>
                  <a:lnTo>
                    <a:pt x="365" y="1735"/>
                  </a:lnTo>
                  <a:lnTo>
                    <a:pt x="373" y="1758"/>
                  </a:lnTo>
                  <a:lnTo>
                    <a:pt x="381" y="1777"/>
                  </a:lnTo>
                  <a:lnTo>
                    <a:pt x="390" y="1792"/>
                  </a:lnTo>
                  <a:lnTo>
                    <a:pt x="393" y="1798"/>
                  </a:lnTo>
                  <a:lnTo>
                    <a:pt x="396" y="1802"/>
                  </a:lnTo>
                  <a:lnTo>
                    <a:pt x="399" y="1806"/>
                  </a:lnTo>
                  <a:lnTo>
                    <a:pt x="401" y="1809"/>
                  </a:lnTo>
                  <a:lnTo>
                    <a:pt x="402" y="1810"/>
                  </a:lnTo>
                  <a:lnTo>
                    <a:pt x="402" y="1811"/>
                  </a:lnTo>
                  <a:lnTo>
                    <a:pt x="403" y="1811"/>
                  </a:lnTo>
                  <a:lnTo>
                    <a:pt x="404" y="1813"/>
                  </a:lnTo>
                  <a:lnTo>
                    <a:pt x="406" y="1816"/>
                  </a:lnTo>
                  <a:lnTo>
                    <a:pt x="409" y="1821"/>
                  </a:lnTo>
                  <a:lnTo>
                    <a:pt x="413" y="1827"/>
                  </a:lnTo>
                  <a:lnTo>
                    <a:pt x="418" y="1833"/>
                  </a:lnTo>
                  <a:lnTo>
                    <a:pt x="423" y="1841"/>
                  </a:lnTo>
                  <a:lnTo>
                    <a:pt x="429" y="1849"/>
                  </a:lnTo>
                  <a:lnTo>
                    <a:pt x="443" y="1870"/>
                  </a:lnTo>
                  <a:lnTo>
                    <a:pt x="460" y="1895"/>
                  </a:lnTo>
                  <a:lnTo>
                    <a:pt x="480" y="1921"/>
                  </a:lnTo>
                  <a:lnTo>
                    <a:pt x="502" y="1952"/>
                  </a:lnTo>
                  <a:lnTo>
                    <a:pt x="528" y="1985"/>
                  </a:lnTo>
                  <a:lnTo>
                    <a:pt x="555" y="2020"/>
                  </a:lnTo>
                  <a:lnTo>
                    <a:pt x="584" y="2058"/>
                  </a:lnTo>
                  <a:lnTo>
                    <a:pt x="616" y="2096"/>
                  </a:lnTo>
                  <a:lnTo>
                    <a:pt x="649" y="2138"/>
                  </a:lnTo>
                  <a:lnTo>
                    <a:pt x="684" y="2179"/>
                  </a:lnTo>
                  <a:lnTo>
                    <a:pt x="720" y="2220"/>
                  </a:lnTo>
                  <a:lnTo>
                    <a:pt x="758" y="2263"/>
                  </a:lnTo>
                  <a:lnTo>
                    <a:pt x="797" y="2305"/>
                  </a:lnTo>
                  <a:lnTo>
                    <a:pt x="839" y="2347"/>
                  </a:lnTo>
                  <a:lnTo>
                    <a:pt x="880" y="2388"/>
                  </a:lnTo>
                  <a:lnTo>
                    <a:pt x="922" y="2429"/>
                  </a:lnTo>
                  <a:lnTo>
                    <a:pt x="967" y="2468"/>
                  </a:lnTo>
                  <a:lnTo>
                    <a:pt x="1011" y="2505"/>
                  </a:lnTo>
                  <a:lnTo>
                    <a:pt x="1055" y="2540"/>
                  </a:lnTo>
                  <a:lnTo>
                    <a:pt x="1101" y="2573"/>
                  </a:lnTo>
                  <a:lnTo>
                    <a:pt x="1146" y="2604"/>
                  </a:lnTo>
                  <a:lnTo>
                    <a:pt x="1192" y="2631"/>
                  </a:lnTo>
                  <a:lnTo>
                    <a:pt x="1237" y="2656"/>
                  </a:lnTo>
                  <a:lnTo>
                    <a:pt x="1284" y="2676"/>
                  </a:lnTo>
                  <a:lnTo>
                    <a:pt x="1306" y="2685"/>
                  </a:lnTo>
                  <a:lnTo>
                    <a:pt x="1329" y="2693"/>
                  </a:lnTo>
                  <a:lnTo>
                    <a:pt x="1351" y="2699"/>
                  </a:lnTo>
                  <a:lnTo>
                    <a:pt x="1373" y="2704"/>
                  </a:lnTo>
                  <a:lnTo>
                    <a:pt x="1396" y="2709"/>
                  </a:lnTo>
                  <a:lnTo>
                    <a:pt x="1418" y="2712"/>
                  </a:lnTo>
                  <a:lnTo>
                    <a:pt x="1441" y="2714"/>
                  </a:lnTo>
                  <a:lnTo>
                    <a:pt x="1462" y="2714"/>
                  </a:lnTo>
                  <a:lnTo>
                    <a:pt x="1555" y="2714"/>
                  </a:lnTo>
                  <a:lnTo>
                    <a:pt x="1581" y="2713"/>
                  </a:lnTo>
                  <a:lnTo>
                    <a:pt x="1607" y="2710"/>
                  </a:lnTo>
                  <a:lnTo>
                    <a:pt x="1632" y="2706"/>
                  </a:lnTo>
                  <a:lnTo>
                    <a:pt x="1656" y="2699"/>
                  </a:lnTo>
                  <a:lnTo>
                    <a:pt x="1680" y="2691"/>
                  </a:lnTo>
                  <a:lnTo>
                    <a:pt x="1704" y="2681"/>
                  </a:lnTo>
                  <a:lnTo>
                    <a:pt x="1727" y="2669"/>
                  </a:lnTo>
                  <a:lnTo>
                    <a:pt x="1749" y="2657"/>
                  </a:lnTo>
                  <a:lnTo>
                    <a:pt x="1771" y="2642"/>
                  </a:lnTo>
                  <a:lnTo>
                    <a:pt x="1793" y="2628"/>
                  </a:lnTo>
                  <a:lnTo>
                    <a:pt x="1814" y="2611"/>
                  </a:lnTo>
                  <a:lnTo>
                    <a:pt x="1835" y="2594"/>
                  </a:lnTo>
                  <a:lnTo>
                    <a:pt x="1875" y="2556"/>
                  </a:lnTo>
                  <a:lnTo>
                    <a:pt x="1915" y="2516"/>
                  </a:lnTo>
                  <a:lnTo>
                    <a:pt x="1954" y="2473"/>
                  </a:lnTo>
                  <a:lnTo>
                    <a:pt x="1992" y="2430"/>
                  </a:lnTo>
                  <a:lnTo>
                    <a:pt x="2029" y="2386"/>
                  </a:lnTo>
                  <a:lnTo>
                    <a:pt x="2065" y="2343"/>
                  </a:lnTo>
                  <a:lnTo>
                    <a:pt x="2101" y="2299"/>
                  </a:lnTo>
                  <a:lnTo>
                    <a:pt x="2137" y="2258"/>
                  </a:lnTo>
                  <a:lnTo>
                    <a:pt x="2173" y="2220"/>
                  </a:lnTo>
                  <a:lnTo>
                    <a:pt x="2192" y="2202"/>
                  </a:lnTo>
                  <a:lnTo>
                    <a:pt x="2210" y="2185"/>
                  </a:lnTo>
                  <a:lnTo>
                    <a:pt x="2335" y="2371"/>
                  </a:lnTo>
                  <a:lnTo>
                    <a:pt x="2241" y="2559"/>
                  </a:lnTo>
                  <a:lnTo>
                    <a:pt x="2234" y="2568"/>
                  </a:lnTo>
                  <a:lnTo>
                    <a:pt x="2228" y="2579"/>
                  </a:lnTo>
                  <a:lnTo>
                    <a:pt x="2220" y="2591"/>
                  </a:lnTo>
                  <a:lnTo>
                    <a:pt x="2212" y="2604"/>
                  </a:lnTo>
                  <a:lnTo>
                    <a:pt x="2202" y="2619"/>
                  </a:lnTo>
                  <a:lnTo>
                    <a:pt x="2193" y="2634"/>
                  </a:lnTo>
                  <a:lnTo>
                    <a:pt x="2171" y="2668"/>
                  </a:lnTo>
                  <a:lnTo>
                    <a:pt x="2146" y="2704"/>
                  </a:lnTo>
                  <a:lnTo>
                    <a:pt x="2119" y="2743"/>
                  </a:lnTo>
                  <a:lnTo>
                    <a:pt x="2088" y="2783"/>
                  </a:lnTo>
                  <a:lnTo>
                    <a:pt x="2054" y="2824"/>
                  </a:lnTo>
                  <a:lnTo>
                    <a:pt x="2018" y="2865"/>
                  </a:lnTo>
                  <a:lnTo>
                    <a:pt x="1978" y="2905"/>
                  </a:lnTo>
                  <a:lnTo>
                    <a:pt x="1936" y="2943"/>
                  </a:lnTo>
                  <a:lnTo>
                    <a:pt x="1891" y="2980"/>
                  </a:lnTo>
                  <a:lnTo>
                    <a:pt x="1842" y="3013"/>
                  </a:lnTo>
                  <a:lnTo>
                    <a:pt x="1817" y="3029"/>
                  </a:lnTo>
                  <a:lnTo>
                    <a:pt x="1792" y="3043"/>
                  </a:lnTo>
                  <a:lnTo>
                    <a:pt x="1765" y="3056"/>
                  </a:lnTo>
                  <a:lnTo>
                    <a:pt x="1737" y="3069"/>
                  </a:lnTo>
                  <a:lnTo>
                    <a:pt x="1709" y="3079"/>
                  </a:lnTo>
                  <a:lnTo>
                    <a:pt x="1680" y="3088"/>
                  </a:lnTo>
                  <a:lnTo>
                    <a:pt x="1657" y="3099"/>
                  </a:lnTo>
                  <a:lnTo>
                    <a:pt x="1634" y="3107"/>
                  </a:lnTo>
                  <a:lnTo>
                    <a:pt x="1610" y="3112"/>
                  </a:lnTo>
                  <a:lnTo>
                    <a:pt x="1587" y="3116"/>
                  </a:lnTo>
                  <a:lnTo>
                    <a:pt x="1563" y="3118"/>
                  </a:lnTo>
                  <a:lnTo>
                    <a:pt x="1540" y="3119"/>
                  </a:lnTo>
                  <a:lnTo>
                    <a:pt x="1493" y="3120"/>
                  </a:lnTo>
                  <a:lnTo>
                    <a:pt x="1463" y="3119"/>
                  </a:lnTo>
                  <a:lnTo>
                    <a:pt x="1434" y="3118"/>
                  </a:lnTo>
                  <a:lnTo>
                    <a:pt x="1404" y="3115"/>
                  </a:lnTo>
                  <a:lnTo>
                    <a:pt x="1374" y="3111"/>
                  </a:lnTo>
                  <a:lnTo>
                    <a:pt x="1345" y="3106"/>
                  </a:lnTo>
                  <a:lnTo>
                    <a:pt x="1315" y="3101"/>
                  </a:lnTo>
                  <a:lnTo>
                    <a:pt x="1285" y="3093"/>
                  </a:lnTo>
                  <a:lnTo>
                    <a:pt x="1254" y="3085"/>
                  </a:lnTo>
                  <a:lnTo>
                    <a:pt x="1224" y="3076"/>
                  </a:lnTo>
                  <a:lnTo>
                    <a:pt x="1193" y="3066"/>
                  </a:lnTo>
                  <a:lnTo>
                    <a:pt x="1162" y="3053"/>
                  </a:lnTo>
                  <a:lnTo>
                    <a:pt x="1131" y="3041"/>
                  </a:lnTo>
                  <a:lnTo>
                    <a:pt x="1100" y="3028"/>
                  </a:lnTo>
                  <a:lnTo>
                    <a:pt x="1069" y="3013"/>
                  </a:lnTo>
                  <a:lnTo>
                    <a:pt x="1038" y="2997"/>
                  </a:lnTo>
                  <a:lnTo>
                    <a:pt x="1006" y="2980"/>
                  </a:lnTo>
                  <a:lnTo>
                    <a:pt x="975" y="2962"/>
                  </a:lnTo>
                  <a:lnTo>
                    <a:pt x="943" y="2942"/>
                  </a:lnTo>
                  <a:lnTo>
                    <a:pt x="912" y="2922"/>
                  </a:lnTo>
                  <a:lnTo>
                    <a:pt x="880" y="2901"/>
                  </a:lnTo>
                  <a:lnTo>
                    <a:pt x="848" y="2878"/>
                  </a:lnTo>
                  <a:lnTo>
                    <a:pt x="816" y="2855"/>
                  </a:lnTo>
                  <a:lnTo>
                    <a:pt x="784" y="2830"/>
                  </a:lnTo>
                  <a:lnTo>
                    <a:pt x="752" y="2804"/>
                  </a:lnTo>
                  <a:lnTo>
                    <a:pt x="720" y="2777"/>
                  </a:lnTo>
                  <a:lnTo>
                    <a:pt x="688" y="2749"/>
                  </a:lnTo>
                  <a:lnTo>
                    <a:pt x="656" y="2721"/>
                  </a:lnTo>
                  <a:lnTo>
                    <a:pt x="624" y="2691"/>
                  </a:lnTo>
                  <a:lnTo>
                    <a:pt x="592" y="2659"/>
                  </a:lnTo>
                  <a:lnTo>
                    <a:pt x="560" y="2627"/>
                  </a:lnTo>
                  <a:lnTo>
                    <a:pt x="528" y="2593"/>
                  </a:lnTo>
                  <a:lnTo>
                    <a:pt x="496" y="2559"/>
                  </a:lnTo>
                  <a:lnTo>
                    <a:pt x="496" y="2559"/>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341" name="Freeform 43"/>
            <p:cNvSpPr>
              <a:spLocks/>
            </p:cNvSpPr>
            <p:nvPr/>
          </p:nvSpPr>
          <p:spPr bwMode="auto">
            <a:xfrm>
              <a:off x="-986390" y="340396"/>
              <a:ext cx="477832" cy="651044"/>
            </a:xfrm>
            <a:custGeom>
              <a:avLst/>
              <a:gdLst>
                <a:gd name="T0" fmla="*/ 77 w 2403"/>
                <a:gd name="T1" fmla="*/ 3032 h 3283"/>
                <a:gd name="T2" fmla="*/ 19 w 2403"/>
                <a:gd name="T3" fmla="*/ 2902 h 3283"/>
                <a:gd name="T4" fmla="*/ 1 w 2403"/>
                <a:gd name="T5" fmla="*/ 2781 h 3283"/>
                <a:gd name="T6" fmla="*/ 2 w 2403"/>
                <a:gd name="T7" fmla="*/ 2687 h 3283"/>
                <a:gd name="T8" fmla="*/ 377 w 2403"/>
                <a:gd name="T9" fmla="*/ 2720 h 3283"/>
                <a:gd name="T10" fmla="*/ 376 w 2403"/>
                <a:gd name="T11" fmla="*/ 2729 h 3283"/>
                <a:gd name="T12" fmla="*/ 378 w 2403"/>
                <a:gd name="T13" fmla="*/ 2789 h 3283"/>
                <a:gd name="T14" fmla="*/ 409 w 2403"/>
                <a:gd name="T15" fmla="*/ 2868 h 3283"/>
                <a:gd name="T16" fmla="*/ 453 w 2403"/>
                <a:gd name="T17" fmla="*/ 2911 h 3283"/>
                <a:gd name="T18" fmla="*/ 508 w 2403"/>
                <a:gd name="T19" fmla="*/ 2932 h 3283"/>
                <a:gd name="T20" fmla="*/ 1748 w 2403"/>
                <a:gd name="T21" fmla="*/ 2941 h 3283"/>
                <a:gd name="T22" fmla="*/ 1875 w 2403"/>
                <a:gd name="T23" fmla="*/ 2914 h 3283"/>
                <a:gd name="T24" fmla="*/ 1974 w 2403"/>
                <a:gd name="T25" fmla="*/ 2840 h 3283"/>
                <a:gd name="T26" fmla="*/ 2037 w 2403"/>
                <a:gd name="T27" fmla="*/ 2731 h 3283"/>
                <a:gd name="T28" fmla="*/ 2060 w 2403"/>
                <a:gd name="T29" fmla="*/ 2598 h 3283"/>
                <a:gd name="T30" fmla="*/ 2036 w 2403"/>
                <a:gd name="T31" fmla="*/ 2461 h 3283"/>
                <a:gd name="T32" fmla="*/ 1982 w 2403"/>
                <a:gd name="T33" fmla="*/ 2342 h 3283"/>
                <a:gd name="T34" fmla="*/ 1930 w 2403"/>
                <a:gd name="T35" fmla="*/ 2257 h 3283"/>
                <a:gd name="T36" fmla="*/ 1907 w 2403"/>
                <a:gd name="T37" fmla="*/ 2226 h 3283"/>
                <a:gd name="T38" fmla="*/ 1906 w 2403"/>
                <a:gd name="T39" fmla="*/ 2217 h 3283"/>
                <a:gd name="T40" fmla="*/ 1908 w 2403"/>
                <a:gd name="T41" fmla="*/ 2166 h 3283"/>
                <a:gd name="T42" fmla="*/ 1911 w 2403"/>
                <a:gd name="T43" fmla="*/ 2073 h 3283"/>
                <a:gd name="T44" fmla="*/ 1913 w 2403"/>
                <a:gd name="T45" fmla="*/ 1952 h 3283"/>
                <a:gd name="T46" fmla="*/ 1910 w 2403"/>
                <a:gd name="T47" fmla="*/ 1675 h 3283"/>
                <a:gd name="T48" fmla="*/ 1899 w 2403"/>
                <a:gd name="T49" fmla="*/ 1512 h 3283"/>
                <a:gd name="T50" fmla="*/ 1882 w 2403"/>
                <a:gd name="T51" fmla="*/ 1404 h 3283"/>
                <a:gd name="T52" fmla="*/ 1827 w 2403"/>
                <a:gd name="T53" fmla="*/ 1248 h 3283"/>
                <a:gd name="T54" fmla="*/ 1769 w 2403"/>
                <a:gd name="T55" fmla="*/ 1094 h 3283"/>
                <a:gd name="T56" fmla="*/ 1714 w 2403"/>
                <a:gd name="T57" fmla="*/ 965 h 3283"/>
                <a:gd name="T58" fmla="*/ 1618 w 2403"/>
                <a:gd name="T59" fmla="*/ 773 h 3283"/>
                <a:gd name="T60" fmla="*/ 1484 w 2403"/>
                <a:gd name="T61" fmla="*/ 567 h 3283"/>
                <a:gd name="T62" fmla="*/ 1373 w 2403"/>
                <a:gd name="T63" fmla="*/ 423 h 3283"/>
                <a:gd name="T64" fmla="*/ 1853 w 2403"/>
                <a:gd name="T65" fmla="*/ 489 h 3283"/>
                <a:gd name="T66" fmla="*/ 1888 w 2403"/>
                <a:gd name="T67" fmla="*/ 544 h 3283"/>
                <a:gd name="T68" fmla="*/ 1936 w 2403"/>
                <a:gd name="T69" fmla="*/ 622 h 3283"/>
                <a:gd name="T70" fmla="*/ 2034 w 2403"/>
                <a:gd name="T71" fmla="*/ 796 h 3283"/>
                <a:gd name="T72" fmla="*/ 2144 w 2403"/>
                <a:gd name="T73" fmla="*/ 1019 h 3283"/>
                <a:gd name="T74" fmla="*/ 2214 w 2403"/>
                <a:gd name="T75" fmla="*/ 1205 h 3283"/>
                <a:gd name="T76" fmla="*/ 2238 w 2403"/>
                <a:gd name="T77" fmla="*/ 1318 h 3283"/>
                <a:gd name="T78" fmla="*/ 2256 w 2403"/>
                <a:gd name="T79" fmla="*/ 1534 h 3283"/>
                <a:gd name="T80" fmla="*/ 2254 w 2403"/>
                <a:gd name="T81" fmla="*/ 1832 h 3283"/>
                <a:gd name="T82" fmla="*/ 2249 w 2403"/>
                <a:gd name="T83" fmla="*/ 2052 h 3283"/>
                <a:gd name="T84" fmla="*/ 2338 w 2403"/>
                <a:gd name="T85" fmla="*/ 2254 h 3283"/>
                <a:gd name="T86" fmla="*/ 2379 w 2403"/>
                <a:gd name="T87" fmla="*/ 2372 h 3283"/>
                <a:gd name="T88" fmla="*/ 2400 w 2403"/>
                <a:gd name="T89" fmla="*/ 2500 h 3283"/>
                <a:gd name="T90" fmla="*/ 2399 w 2403"/>
                <a:gd name="T91" fmla="*/ 2644 h 3283"/>
                <a:gd name="T92" fmla="*/ 2375 w 2403"/>
                <a:gd name="T93" fmla="*/ 2785 h 3283"/>
                <a:gd name="T94" fmla="*/ 2326 w 2403"/>
                <a:gd name="T95" fmla="*/ 2914 h 3283"/>
                <a:gd name="T96" fmla="*/ 2257 w 2403"/>
                <a:gd name="T97" fmla="*/ 3028 h 3283"/>
                <a:gd name="T98" fmla="*/ 2169 w 2403"/>
                <a:gd name="T99" fmla="*/ 3124 h 3283"/>
                <a:gd name="T100" fmla="*/ 2065 w 2403"/>
                <a:gd name="T101" fmla="*/ 3200 h 3283"/>
                <a:gd name="T102" fmla="*/ 1946 w 2403"/>
                <a:gd name="T103" fmla="*/ 3252 h 3283"/>
                <a:gd name="T104" fmla="*/ 1816 w 2403"/>
                <a:gd name="T105" fmla="*/ 3280 h 3283"/>
                <a:gd name="T106" fmla="*/ 528 w 2403"/>
                <a:gd name="T107" fmla="*/ 3280 h 3283"/>
                <a:gd name="T108" fmla="*/ 398 w 2403"/>
                <a:gd name="T109" fmla="*/ 3263 h 3283"/>
                <a:gd name="T110" fmla="*/ 282 w 2403"/>
                <a:gd name="T111" fmla="*/ 3221 h 3283"/>
                <a:gd name="T112" fmla="*/ 185 w 2403"/>
                <a:gd name="T113" fmla="*/ 3157 h 3283"/>
                <a:gd name="T114" fmla="*/ 126 w 2403"/>
                <a:gd name="T115" fmla="*/ 3093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3" h="3283">
                  <a:moveTo>
                    <a:pt x="126" y="3093"/>
                  </a:moveTo>
                  <a:lnTo>
                    <a:pt x="113" y="3078"/>
                  </a:lnTo>
                  <a:lnTo>
                    <a:pt x="99" y="3063"/>
                  </a:lnTo>
                  <a:lnTo>
                    <a:pt x="77" y="3032"/>
                  </a:lnTo>
                  <a:lnTo>
                    <a:pt x="57" y="3000"/>
                  </a:lnTo>
                  <a:lnTo>
                    <a:pt x="42" y="2967"/>
                  </a:lnTo>
                  <a:lnTo>
                    <a:pt x="29" y="2935"/>
                  </a:lnTo>
                  <a:lnTo>
                    <a:pt x="19" y="2902"/>
                  </a:lnTo>
                  <a:lnTo>
                    <a:pt x="12" y="2870"/>
                  </a:lnTo>
                  <a:lnTo>
                    <a:pt x="6" y="2839"/>
                  </a:lnTo>
                  <a:lnTo>
                    <a:pt x="3" y="2809"/>
                  </a:lnTo>
                  <a:lnTo>
                    <a:pt x="1" y="2781"/>
                  </a:lnTo>
                  <a:lnTo>
                    <a:pt x="0" y="2754"/>
                  </a:lnTo>
                  <a:lnTo>
                    <a:pt x="0" y="2729"/>
                  </a:lnTo>
                  <a:lnTo>
                    <a:pt x="1" y="2706"/>
                  </a:lnTo>
                  <a:lnTo>
                    <a:pt x="2" y="2687"/>
                  </a:lnTo>
                  <a:lnTo>
                    <a:pt x="2" y="2669"/>
                  </a:lnTo>
                  <a:lnTo>
                    <a:pt x="3" y="2656"/>
                  </a:lnTo>
                  <a:lnTo>
                    <a:pt x="341" y="2331"/>
                  </a:lnTo>
                  <a:lnTo>
                    <a:pt x="377" y="2720"/>
                  </a:lnTo>
                  <a:lnTo>
                    <a:pt x="377" y="2720"/>
                  </a:lnTo>
                  <a:lnTo>
                    <a:pt x="376" y="2722"/>
                  </a:lnTo>
                  <a:lnTo>
                    <a:pt x="376" y="2725"/>
                  </a:lnTo>
                  <a:lnTo>
                    <a:pt x="376" y="2729"/>
                  </a:lnTo>
                  <a:lnTo>
                    <a:pt x="375" y="2739"/>
                  </a:lnTo>
                  <a:lnTo>
                    <a:pt x="375" y="2754"/>
                  </a:lnTo>
                  <a:lnTo>
                    <a:pt x="376" y="2770"/>
                  </a:lnTo>
                  <a:lnTo>
                    <a:pt x="378" y="2789"/>
                  </a:lnTo>
                  <a:lnTo>
                    <a:pt x="382" y="2808"/>
                  </a:lnTo>
                  <a:lnTo>
                    <a:pt x="388" y="2829"/>
                  </a:lnTo>
                  <a:lnTo>
                    <a:pt x="397" y="2849"/>
                  </a:lnTo>
                  <a:lnTo>
                    <a:pt x="409" y="2868"/>
                  </a:lnTo>
                  <a:lnTo>
                    <a:pt x="424" y="2887"/>
                  </a:lnTo>
                  <a:lnTo>
                    <a:pt x="433" y="2896"/>
                  </a:lnTo>
                  <a:lnTo>
                    <a:pt x="442" y="2903"/>
                  </a:lnTo>
                  <a:lnTo>
                    <a:pt x="453" y="2911"/>
                  </a:lnTo>
                  <a:lnTo>
                    <a:pt x="466" y="2918"/>
                  </a:lnTo>
                  <a:lnTo>
                    <a:pt x="478" y="2924"/>
                  </a:lnTo>
                  <a:lnTo>
                    <a:pt x="493" y="2929"/>
                  </a:lnTo>
                  <a:lnTo>
                    <a:pt x="508" y="2932"/>
                  </a:lnTo>
                  <a:lnTo>
                    <a:pt x="526" y="2935"/>
                  </a:lnTo>
                  <a:lnTo>
                    <a:pt x="544" y="2937"/>
                  </a:lnTo>
                  <a:lnTo>
                    <a:pt x="564" y="2938"/>
                  </a:lnTo>
                  <a:lnTo>
                    <a:pt x="1748" y="2941"/>
                  </a:lnTo>
                  <a:lnTo>
                    <a:pt x="1782" y="2939"/>
                  </a:lnTo>
                  <a:lnTo>
                    <a:pt x="1815" y="2934"/>
                  </a:lnTo>
                  <a:lnTo>
                    <a:pt x="1846" y="2926"/>
                  </a:lnTo>
                  <a:lnTo>
                    <a:pt x="1875" y="2914"/>
                  </a:lnTo>
                  <a:lnTo>
                    <a:pt x="1903" y="2900"/>
                  </a:lnTo>
                  <a:lnTo>
                    <a:pt x="1929" y="2883"/>
                  </a:lnTo>
                  <a:lnTo>
                    <a:pt x="1952" y="2863"/>
                  </a:lnTo>
                  <a:lnTo>
                    <a:pt x="1974" y="2840"/>
                  </a:lnTo>
                  <a:lnTo>
                    <a:pt x="1993" y="2816"/>
                  </a:lnTo>
                  <a:lnTo>
                    <a:pt x="2010" y="2790"/>
                  </a:lnTo>
                  <a:lnTo>
                    <a:pt x="2025" y="2761"/>
                  </a:lnTo>
                  <a:lnTo>
                    <a:pt x="2037" y="2731"/>
                  </a:lnTo>
                  <a:lnTo>
                    <a:pt x="2047" y="2700"/>
                  </a:lnTo>
                  <a:lnTo>
                    <a:pt x="2055" y="2667"/>
                  </a:lnTo>
                  <a:lnTo>
                    <a:pt x="2059" y="2633"/>
                  </a:lnTo>
                  <a:lnTo>
                    <a:pt x="2060" y="2598"/>
                  </a:lnTo>
                  <a:lnTo>
                    <a:pt x="2059" y="2563"/>
                  </a:lnTo>
                  <a:lnTo>
                    <a:pt x="2054" y="2529"/>
                  </a:lnTo>
                  <a:lnTo>
                    <a:pt x="2046" y="2495"/>
                  </a:lnTo>
                  <a:lnTo>
                    <a:pt x="2036" y="2461"/>
                  </a:lnTo>
                  <a:lnTo>
                    <a:pt x="2025" y="2429"/>
                  </a:lnTo>
                  <a:lnTo>
                    <a:pt x="2011" y="2398"/>
                  </a:lnTo>
                  <a:lnTo>
                    <a:pt x="1997" y="2369"/>
                  </a:lnTo>
                  <a:lnTo>
                    <a:pt x="1982" y="2342"/>
                  </a:lnTo>
                  <a:lnTo>
                    <a:pt x="1968" y="2316"/>
                  </a:lnTo>
                  <a:lnTo>
                    <a:pt x="1954" y="2293"/>
                  </a:lnTo>
                  <a:lnTo>
                    <a:pt x="1941" y="2274"/>
                  </a:lnTo>
                  <a:lnTo>
                    <a:pt x="1930" y="2257"/>
                  </a:lnTo>
                  <a:lnTo>
                    <a:pt x="1919" y="2243"/>
                  </a:lnTo>
                  <a:lnTo>
                    <a:pt x="1912" y="2233"/>
                  </a:lnTo>
                  <a:lnTo>
                    <a:pt x="1909" y="2229"/>
                  </a:lnTo>
                  <a:lnTo>
                    <a:pt x="1907" y="2226"/>
                  </a:lnTo>
                  <a:lnTo>
                    <a:pt x="1906" y="2225"/>
                  </a:lnTo>
                  <a:lnTo>
                    <a:pt x="1905" y="2224"/>
                  </a:lnTo>
                  <a:lnTo>
                    <a:pt x="1905" y="2223"/>
                  </a:lnTo>
                  <a:lnTo>
                    <a:pt x="1906" y="2217"/>
                  </a:lnTo>
                  <a:lnTo>
                    <a:pt x="1906" y="2209"/>
                  </a:lnTo>
                  <a:lnTo>
                    <a:pt x="1907" y="2198"/>
                  </a:lnTo>
                  <a:lnTo>
                    <a:pt x="1907" y="2183"/>
                  </a:lnTo>
                  <a:lnTo>
                    <a:pt x="1908" y="2166"/>
                  </a:lnTo>
                  <a:lnTo>
                    <a:pt x="1909" y="2146"/>
                  </a:lnTo>
                  <a:lnTo>
                    <a:pt x="1909" y="2123"/>
                  </a:lnTo>
                  <a:lnTo>
                    <a:pt x="1910" y="2100"/>
                  </a:lnTo>
                  <a:lnTo>
                    <a:pt x="1911" y="2073"/>
                  </a:lnTo>
                  <a:lnTo>
                    <a:pt x="1911" y="2045"/>
                  </a:lnTo>
                  <a:lnTo>
                    <a:pt x="1912" y="2016"/>
                  </a:lnTo>
                  <a:lnTo>
                    <a:pt x="1913" y="1985"/>
                  </a:lnTo>
                  <a:lnTo>
                    <a:pt x="1913" y="1952"/>
                  </a:lnTo>
                  <a:lnTo>
                    <a:pt x="1914" y="1885"/>
                  </a:lnTo>
                  <a:lnTo>
                    <a:pt x="1913" y="1816"/>
                  </a:lnTo>
                  <a:lnTo>
                    <a:pt x="1912" y="1745"/>
                  </a:lnTo>
                  <a:lnTo>
                    <a:pt x="1910" y="1675"/>
                  </a:lnTo>
                  <a:lnTo>
                    <a:pt x="1907" y="1606"/>
                  </a:lnTo>
                  <a:lnTo>
                    <a:pt x="1905" y="1573"/>
                  </a:lnTo>
                  <a:lnTo>
                    <a:pt x="1902" y="1541"/>
                  </a:lnTo>
                  <a:lnTo>
                    <a:pt x="1899" y="1512"/>
                  </a:lnTo>
                  <a:lnTo>
                    <a:pt x="1896" y="1482"/>
                  </a:lnTo>
                  <a:lnTo>
                    <a:pt x="1891" y="1454"/>
                  </a:lnTo>
                  <a:lnTo>
                    <a:pt x="1886" y="1428"/>
                  </a:lnTo>
                  <a:lnTo>
                    <a:pt x="1882" y="1404"/>
                  </a:lnTo>
                  <a:lnTo>
                    <a:pt x="1876" y="1383"/>
                  </a:lnTo>
                  <a:lnTo>
                    <a:pt x="1859" y="1336"/>
                  </a:lnTo>
                  <a:lnTo>
                    <a:pt x="1843" y="1291"/>
                  </a:lnTo>
                  <a:lnTo>
                    <a:pt x="1827" y="1248"/>
                  </a:lnTo>
                  <a:lnTo>
                    <a:pt x="1812" y="1207"/>
                  </a:lnTo>
                  <a:lnTo>
                    <a:pt x="1796" y="1167"/>
                  </a:lnTo>
                  <a:lnTo>
                    <a:pt x="1782" y="1130"/>
                  </a:lnTo>
                  <a:lnTo>
                    <a:pt x="1769" y="1094"/>
                  </a:lnTo>
                  <a:lnTo>
                    <a:pt x="1754" y="1060"/>
                  </a:lnTo>
                  <a:lnTo>
                    <a:pt x="1741" y="1026"/>
                  </a:lnTo>
                  <a:lnTo>
                    <a:pt x="1727" y="995"/>
                  </a:lnTo>
                  <a:lnTo>
                    <a:pt x="1714" y="965"/>
                  </a:lnTo>
                  <a:lnTo>
                    <a:pt x="1700" y="935"/>
                  </a:lnTo>
                  <a:lnTo>
                    <a:pt x="1674" y="878"/>
                  </a:lnTo>
                  <a:lnTo>
                    <a:pt x="1647" y="824"/>
                  </a:lnTo>
                  <a:lnTo>
                    <a:pt x="1618" y="773"/>
                  </a:lnTo>
                  <a:lnTo>
                    <a:pt x="1588" y="721"/>
                  </a:lnTo>
                  <a:lnTo>
                    <a:pt x="1556" y="671"/>
                  </a:lnTo>
                  <a:lnTo>
                    <a:pt x="1522" y="621"/>
                  </a:lnTo>
                  <a:lnTo>
                    <a:pt x="1484" y="567"/>
                  </a:lnTo>
                  <a:lnTo>
                    <a:pt x="1442" y="512"/>
                  </a:lnTo>
                  <a:lnTo>
                    <a:pt x="1421" y="484"/>
                  </a:lnTo>
                  <a:lnTo>
                    <a:pt x="1398" y="454"/>
                  </a:lnTo>
                  <a:lnTo>
                    <a:pt x="1373" y="423"/>
                  </a:lnTo>
                  <a:lnTo>
                    <a:pt x="1348" y="391"/>
                  </a:lnTo>
                  <a:lnTo>
                    <a:pt x="1488" y="0"/>
                  </a:lnTo>
                  <a:lnTo>
                    <a:pt x="1847" y="479"/>
                  </a:lnTo>
                  <a:lnTo>
                    <a:pt x="1853" y="489"/>
                  </a:lnTo>
                  <a:lnTo>
                    <a:pt x="1862" y="500"/>
                  </a:lnTo>
                  <a:lnTo>
                    <a:pt x="1870" y="513"/>
                  </a:lnTo>
                  <a:lnTo>
                    <a:pt x="1879" y="528"/>
                  </a:lnTo>
                  <a:lnTo>
                    <a:pt x="1888" y="544"/>
                  </a:lnTo>
                  <a:lnTo>
                    <a:pt x="1900" y="562"/>
                  </a:lnTo>
                  <a:lnTo>
                    <a:pt x="1911" y="580"/>
                  </a:lnTo>
                  <a:lnTo>
                    <a:pt x="1922" y="601"/>
                  </a:lnTo>
                  <a:lnTo>
                    <a:pt x="1936" y="622"/>
                  </a:lnTo>
                  <a:lnTo>
                    <a:pt x="1948" y="644"/>
                  </a:lnTo>
                  <a:lnTo>
                    <a:pt x="1976" y="692"/>
                  </a:lnTo>
                  <a:lnTo>
                    <a:pt x="2004" y="742"/>
                  </a:lnTo>
                  <a:lnTo>
                    <a:pt x="2034" y="796"/>
                  </a:lnTo>
                  <a:lnTo>
                    <a:pt x="2063" y="850"/>
                  </a:lnTo>
                  <a:lnTo>
                    <a:pt x="2091" y="906"/>
                  </a:lnTo>
                  <a:lnTo>
                    <a:pt x="2119" y="963"/>
                  </a:lnTo>
                  <a:lnTo>
                    <a:pt x="2144" y="1019"/>
                  </a:lnTo>
                  <a:lnTo>
                    <a:pt x="2167" y="1075"/>
                  </a:lnTo>
                  <a:lnTo>
                    <a:pt x="2189" y="1128"/>
                  </a:lnTo>
                  <a:lnTo>
                    <a:pt x="2206" y="1180"/>
                  </a:lnTo>
                  <a:lnTo>
                    <a:pt x="2214" y="1205"/>
                  </a:lnTo>
                  <a:lnTo>
                    <a:pt x="2220" y="1228"/>
                  </a:lnTo>
                  <a:lnTo>
                    <a:pt x="2225" y="1249"/>
                  </a:lnTo>
                  <a:lnTo>
                    <a:pt x="2230" y="1272"/>
                  </a:lnTo>
                  <a:lnTo>
                    <a:pt x="2238" y="1318"/>
                  </a:lnTo>
                  <a:lnTo>
                    <a:pt x="2246" y="1368"/>
                  </a:lnTo>
                  <a:lnTo>
                    <a:pt x="2250" y="1422"/>
                  </a:lnTo>
                  <a:lnTo>
                    <a:pt x="2254" y="1477"/>
                  </a:lnTo>
                  <a:lnTo>
                    <a:pt x="2256" y="1534"/>
                  </a:lnTo>
                  <a:lnTo>
                    <a:pt x="2257" y="1593"/>
                  </a:lnTo>
                  <a:lnTo>
                    <a:pt x="2257" y="1653"/>
                  </a:lnTo>
                  <a:lnTo>
                    <a:pt x="2256" y="1772"/>
                  </a:lnTo>
                  <a:lnTo>
                    <a:pt x="2254" y="1832"/>
                  </a:lnTo>
                  <a:lnTo>
                    <a:pt x="2253" y="1890"/>
                  </a:lnTo>
                  <a:lnTo>
                    <a:pt x="2251" y="1946"/>
                  </a:lnTo>
                  <a:lnTo>
                    <a:pt x="2250" y="2001"/>
                  </a:lnTo>
                  <a:lnTo>
                    <a:pt x="2249" y="2052"/>
                  </a:lnTo>
                  <a:lnTo>
                    <a:pt x="2249" y="2101"/>
                  </a:lnTo>
                  <a:lnTo>
                    <a:pt x="2282" y="2149"/>
                  </a:lnTo>
                  <a:lnTo>
                    <a:pt x="2312" y="2201"/>
                  </a:lnTo>
                  <a:lnTo>
                    <a:pt x="2338" y="2254"/>
                  </a:lnTo>
                  <a:lnTo>
                    <a:pt x="2350" y="2282"/>
                  </a:lnTo>
                  <a:lnTo>
                    <a:pt x="2361" y="2312"/>
                  </a:lnTo>
                  <a:lnTo>
                    <a:pt x="2370" y="2341"/>
                  </a:lnTo>
                  <a:lnTo>
                    <a:pt x="2379" y="2372"/>
                  </a:lnTo>
                  <a:lnTo>
                    <a:pt x="2386" y="2403"/>
                  </a:lnTo>
                  <a:lnTo>
                    <a:pt x="2392" y="2434"/>
                  </a:lnTo>
                  <a:lnTo>
                    <a:pt x="2397" y="2466"/>
                  </a:lnTo>
                  <a:lnTo>
                    <a:pt x="2400" y="2500"/>
                  </a:lnTo>
                  <a:lnTo>
                    <a:pt x="2402" y="2534"/>
                  </a:lnTo>
                  <a:lnTo>
                    <a:pt x="2403" y="2568"/>
                  </a:lnTo>
                  <a:lnTo>
                    <a:pt x="2402" y="2606"/>
                  </a:lnTo>
                  <a:lnTo>
                    <a:pt x="2399" y="2644"/>
                  </a:lnTo>
                  <a:lnTo>
                    <a:pt x="2395" y="2680"/>
                  </a:lnTo>
                  <a:lnTo>
                    <a:pt x="2390" y="2716"/>
                  </a:lnTo>
                  <a:lnTo>
                    <a:pt x="2383" y="2751"/>
                  </a:lnTo>
                  <a:lnTo>
                    <a:pt x="2375" y="2785"/>
                  </a:lnTo>
                  <a:lnTo>
                    <a:pt x="2364" y="2819"/>
                  </a:lnTo>
                  <a:lnTo>
                    <a:pt x="2353" y="2852"/>
                  </a:lnTo>
                  <a:lnTo>
                    <a:pt x="2341" y="2884"/>
                  </a:lnTo>
                  <a:lnTo>
                    <a:pt x="2326" y="2914"/>
                  </a:lnTo>
                  <a:lnTo>
                    <a:pt x="2311" y="2944"/>
                  </a:lnTo>
                  <a:lnTo>
                    <a:pt x="2294" y="2973"/>
                  </a:lnTo>
                  <a:lnTo>
                    <a:pt x="2275" y="3001"/>
                  </a:lnTo>
                  <a:lnTo>
                    <a:pt x="2257" y="3028"/>
                  </a:lnTo>
                  <a:lnTo>
                    <a:pt x="2236" y="3054"/>
                  </a:lnTo>
                  <a:lnTo>
                    <a:pt x="2215" y="3078"/>
                  </a:lnTo>
                  <a:lnTo>
                    <a:pt x="2193" y="3102"/>
                  </a:lnTo>
                  <a:lnTo>
                    <a:pt x="2169" y="3124"/>
                  </a:lnTo>
                  <a:lnTo>
                    <a:pt x="2144" y="3145"/>
                  </a:lnTo>
                  <a:lnTo>
                    <a:pt x="2119" y="3165"/>
                  </a:lnTo>
                  <a:lnTo>
                    <a:pt x="2092" y="3183"/>
                  </a:lnTo>
                  <a:lnTo>
                    <a:pt x="2065" y="3200"/>
                  </a:lnTo>
                  <a:lnTo>
                    <a:pt x="2036" y="3215"/>
                  </a:lnTo>
                  <a:lnTo>
                    <a:pt x="2007" y="3230"/>
                  </a:lnTo>
                  <a:lnTo>
                    <a:pt x="1977" y="3242"/>
                  </a:lnTo>
                  <a:lnTo>
                    <a:pt x="1946" y="3252"/>
                  </a:lnTo>
                  <a:lnTo>
                    <a:pt x="1914" y="3262"/>
                  </a:lnTo>
                  <a:lnTo>
                    <a:pt x="1882" y="3270"/>
                  </a:lnTo>
                  <a:lnTo>
                    <a:pt x="1849" y="3276"/>
                  </a:lnTo>
                  <a:lnTo>
                    <a:pt x="1816" y="3280"/>
                  </a:lnTo>
                  <a:lnTo>
                    <a:pt x="1781" y="3282"/>
                  </a:lnTo>
                  <a:lnTo>
                    <a:pt x="1747" y="3283"/>
                  </a:lnTo>
                  <a:lnTo>
                    <a:pt x="563" y="3281"/>
                  </a:lnTo>
                  <a:lnTo>
                    <a:pt x="528" y="3280"/>
                  </a:lnTo>
                  <a:lnTo>
                    <a:pt x="494" y="3278"/>
                  </a:lnTo>
                  <a:lnTo>
                    <a:pt x="461" y="3274"/>
                  </a:lnTo>
                  <a:lnTo>
                    <a:pt x="429" y="3269"/>
                  </a:lnTo>
                  <a:lnTo>
                    <a:pt x="398" y="3263"/>
                  </a:lnTo>
                  <a:lnTo>
                    <a:pt x="367" y="3254"/>
                  </a:lnTo>
                  <a:lnTo>
                    <a:pt x="338" y="3244"/>
                  </a:lnTo>
                  <a:lnTo>
                    <a:pt x="309" y="3234"/>
                  </a:lnTo>
                  <a:lnTo>
                    <a:pt x="282" y="3221"/>
                  </a:lnTo>
                  <a:lnTo>
                    <a:pt x="256" y="3207"/>
                  </a:lnTo>
                  <a:lnTo>
                    <a:pt x="231" y="3192"/>
                  </a:lnTo>
                  <a:lnTo>
                    <a:pt x="208" y="3175"/>
                  </a:lnTo>
                  <a:lnTo>
                    <a:pt x="185" y="3157"/>
                  </a:lnTo>
                  <a:lnTo>
                    <a:pt x="164" y="3137"/>
                  </a:lnTo>
                  <a:lnTo>
                    <a:pt x="145" y="3115"/>
                  </a:lnTo>
                  <a:lnTo>
                    <a:pt x="126" y="3093"/>
                  </a:lnTo>
                  <a:lnTo>
                    <a:pt x="126" y="3093"/>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342" name="Freeform 44"/>
            <p:cNvSpPr>
              <a:spLocks noEditPoints="1"/>
            </p:cNvSpPr>
            <p:nvPr/>
          </p:nvSpPr>
          <p:spPr bwMode="auto">
            <a:xfrm>
              <a:off x="-2575176" y="-1203590"/>
              <a:ext cx="3082012" cy="2284628"/>
            </a:xfrm>
            <a:custGeom>
              <a:avLst/>
              <a:gdLst>
                <a:gd name="T0" fmla="*/ 10977 w 15471"/>
                <a:gd name="T1" fmla="*/ 1806 h 11467"/>
                <a:gd name="T2" fmla="*/ 11863 w 15471"/>
                <a:gd name="T3" fmla="*/ 2687 h 11467"/>
                <a:gd name="T4" fmla="*/ 11965 w 15471"/>
                <a:gd name="T5" fmla="*/ 3282 h 11467"/>
                <a:gd name="T6" fmla="*/ 12755 w 15471"/>
                <a:gd name="T7" fmla="*/ 3676 h 11467"/>
                <a:gd name="T8" fmla="*/ 12767 w 15471"/>
                <a:gd name="T9" fmla="*/ 4735 h 11467"/>
                <a:gd name="T10" fmla="*/ 13108 w 15471"/>
                <a:gd name="T11" fmla="*/ 1674 h 11467"/>
                <a:gd name="T12" fmla="*/ 14652 w 15471"/>
                <a:gd name="T13" fmla="*/ 942 h 11467"/>
                <a:gd name="T14" fmla="*/ 15075 w 15471"/>
                <a:gd name="T15" fmla="*/ 4776 h 11467"/>
                <a:gd name="T16" fmla="*/ 12080 w 15471"/>
                <a:gd name="T17" fmla="*/ 6929 h 11467"/>
                <a:gd name="T18" fmla="*/ 10191 w 15471"/>
                <a:gd name="T19" fmla="*/ 5810 h 11467"/>
                <a:gd name="T20" fmla="*/ 11264 w 15471"/>
                <a:gd name="T21" fmla="*/ 7535 h 11467"/>
                <a:gd name="T22" fmla="*/ 10824 w 15471"/>
                <a:gd name="T23" fmla="*/ 8068 h 11467"/>
                <a:gd name="T24" fmla="*/ 8547 w 15471"/>
                <a:gd name="T25" fmla="*/ 6706 h 11467"/>
                <a:gd name="T26" fmla="*/ 9172 w 15471"/>
                <a:gd name="T27" fmla="*/ 8211 h 11467"/>
                <a:gd name="T28" fmla="*/ 6576 w 15471"/>
                <a:gd name="T29" fmla="*/ 11116 h 11467"/>
                <a:gd name="T30" fmla="*/ 6156 w 15471"/>
                <a:gd name="T31" fmla="*/ 9541 h 11467"/>
                <a:gd name="T32" fmla="*/ 6205 w 15471"/>
                <a:gd name="T33" fmla="*/ 9052 h 11467"/>
                <a:gd name="T34" fmla="*/ 4485 w 15471"/>
                <a:gd name="T35" fmla="*/ 9219 h 11467"/>
                <a:gd name="T36" fmla="*/ 3981 w 15471"/>
                <a:gd name="T37" fmla="*/ 10956 h 11467"/>
                <a:gd name="T38" fmla="*/ 2377 w 15471"/>
                <a:gd name="T39" fmla="*/ 9801 h 11467"/>
                <a:gd name="T40" fmla="*/ 1530 w 15471"/>
                <a:gd name="T41" fmla="*/ 7314 h 11467"/>
                <a:gd name="T42" fmla="*/ 1041 w 15471"/>
                <a:gd name="T43" fmla="*/ 5673 h 11467"/>
                <a:gd name="T44" fmla="*/ 412 w 15471"/>
                <a:gd name="T45" fmla="*/ 4456 h 11467"/>
                <a:gd name="T46" fmla="*/ 938 w 15471"/>
                <a:gd name="T47" fmla="*/ 4506 h 11467"/>
                <a:gd name="T48" fmla="*/ 1436 w 15471"/>
                <a:gd name="T49" fmla="*/ 5064 h 11467"/>
                <a:gd name="T50" fmla="*/ 4800 w 15471"/>
                <a:gd name="T51" fmla="*/ 2713 h 11467"/>
                <a:gd name="T52" fmla="*/ 3605 w 15471"/>
                <a:gd name="T53" fmla="*/ 4402 h 11467"/>
                <a:gd name="T54" fmla="*/ 3968 w 15471"/>
                <a:gd name="T55" fmla="*/ 6936 h 11467"/>
                <a:gd name="T56" fmla="*/ 6878 w 15471"/>
                <a:gd name="T57" fmla="*/ 7007 h 11467"/>
                <a:gd name="T58" fmla="*/ 8016 w 15471"/>
                <a:gd name="T59" fmla="*/ 5640 h 11467"/>
                <a:gd name="T60" fmla="*/ 7464 w 15471"/>
                <a:gd name="T61" fmla="*/ 4107 h 11467"/>
                <a:gd name="T62" fmla="*/ 7291 w 15471"/>
                <a:gd name="T63" fmla="*/ 6616 h 11467"/>
                <a:gd name="T64" fmla="*/ 4638 w 15471"/>
                <a:gd name="T65" fmla="*/ 7120 h 11467"/>
                <a:gd name="T66" fmla="*/ 3893 w 15471"/>
                <a:gd name="T67" fmla="*/ 4655 h 11467"/>
                <a:gd name="T68" fmla="*/ 7348 w 15471"/>
                <a:gd name="T69" fmla="*/ 1684 h 11467"/>
                <a:gd name="T70" fmla="*/ 7505 w 15471"/>
                <a:gd name="T71" fmla="*/ 821 h 11467"/>
                <a:gd name="T72" fmla="*/ 14394 w 15471"/>
                <a:gd name="T73" fmla="*/ 1187 h 11467"/>
                <a:gd name="T74" fmla="*/ 13401 w 15471"/>
                <a:gd name="T75" fmla="*/ 1768 h 11467"/>
                <a:gd name="T76" fmla="*/ 9509 w 15471"/>
                <a:gd name="T77" fmla="*/ 2321 h 11467"/>
                <a:gd name="T78" fmla="*/ 9002 w 15471"/>
                <a:gd name="T79" fmla="*/ 2398 h 11467"/>
                <a:gd name="T80" fmla="*/ 9753 w 15471"/>
                <a:gd name="T81" fmla="*/ 3768 h 11467"/>
                <a:gd name="T82" fmla="*/ 9917 w 15471"/>
                <a:gd name="T83" fmla="*/ 4293 h 11467"/>
                <a:gd name="T84" fmla="*/ 10789 w 15471"/>
                <a:gd name="T85" fmla="*/ 3533 h 11467"/>
                <a:gd name="T86" fmla="*/ 10668 w 15471"/>
                <a:gd name="T87" fmla="*/ 3016 h 11467"/>
                <a:gd name="T88" fmla="*/ 9418 w 15471"/>
                <a:gd name="T89" fmla="*/ 3866 h 11467"/>
                <a:gd name="T90" fmla="*/ 6560 w 15471"/>
                <a:gd name="T91" fmla="*/ 1283 h 11467"/>
                <a:gd name="T92" fmla="*/ 4869 w 15471"/>
                <a:gd name="T93" fmla="*/ 2378 h 11467"/>
                <a:gd name="T94" fmla="*/ 1533 w 15471"/>
                <a:gd name="T95" fmla="*/ 4436 h 11467"/>
                <a:gd name="T96" fmla="*/ 865 w 15471"/>
                <a:gd name="T97" fmla="*/ 3460 h 11467"/>
                <a:gd name="T98" fmla="*/ 523 w 15471"/>
                <a:gd name="T99" fmla="*/ 5835 h 11467"/>
                <a:gd name="T100" fmla="*/ 2021 w 15471"/>
                <a:gd name="T101" fmla="*/ 9156 h 11467"/>
                <a:gd name="T102" fmla="*/ 2536 w 15471"/>
                <a:gd name="T103" fmla="*/ 11188 h 11467"/>
                <a:gd name="T104" fmla="*/ 4423 w 15471"/>
                <a:gd name="T105" fmla="*/ 10332 h 11467"/>
                <a:gd name="T106" fmla="*/ 5268 w 15471"/>
                <a:gd name="T107" fmla="*/ 9942 h 11467"/>
                <a:gd name="T108" fmla="*/ 7052 w 15471"/>
                <a:gd name="T109" fmla="*/ 11297 h 11467"/>
                <a:gd name="T110" fmla="*/ 9714 w 15471"/>
                <a:gd name="T111" fmla="*/ 7999 h 11467"/>
                <a:gd name="T112" fmla="*/ 11839 w 15471"/>
                <a:gd name="T113" fmla="*/ 7522 h 11467"/>
                <a:gd name="T114" fmla="*/ 14957 w 15471"/>
                <a:gd name="T115" fmla="*/ 5826 h 11467"/>
                <a:gd name="T116" fmla="*/ 14949 w 15471"/>
                <a:gd name="T117" fmla="*/ 867 h 11467"/>
                <a:gd name="T118" fmla="*/ 13419 w 15471"/>
                <a:gd name="T119" fmla="*/ 1053 h 11467"/>
                <a:gd name="T120" fmla="*/ 12890 w 15471"/>
                <a:gd name="T121" fmla="*/ 3396 h 11467"/>
                <a:gd name="T122" fmla="*/ 12179 w 15471"/>
                <a:gd name="T123" fmla="*/ 1882 h 1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471" h="11467">
                  <a:moveTo>
                    <a:pt x="9231" y="342"/>
                  </a:moveTo>
                  <a:lnTo>
                    <a:pt x="9450" y="342"/>
                  </a:lnTo>
                  <a:lnTo>
                    <a:pt x="9501" y="346"/>
                  </a:lnTo>
                  <a:lnTo>
                    <a:pt x="9553" y="351"/>
                  </a:lnTo>
                  <a:lnTo>
                    <a:pt x="9604" y="357"/>
                  </a:lnTo>
                  <a:lnTo>
                    <a:pt x="9654" y="364"/>
                  </a:lnTo>
                  <a:lnTo>
                    <a:pt x="9703" y="373"/>
                  </a:lnTo>
                  <a:lnTo>
                    <a:pt x="9752" y="383"/>
                  </a:lnTo>
                  <a:lnTo>
                    <a:pt x="9801" y="394"/>
                  </a:lnTo>
                  <a:lnTo>
                    <a:pt x="9848" y="405"/>
                  </a:lnTo>
                  <a:lnTo>
                    <a:pt x="9894" y="419"/>
                  </a:lnTo>
                  <a:lnTo>
                    <a:pt x="9941" y="433"/>
                  </a:lnTo>
                  <a:lnTo>
                    <a:pt x="10031" y="464"/>
                  </a:lnTo>
                  <a:lnTo>
                    <a:pt x="10118" y="499"/>
                  </a:lnTo>
                  <a:lnTo>
                    <a:pt x="10203" y="537"/>
                  </a:lnTo>
                  <a:lnTo>
                    <a:pt x="10285" y="579"/>
                  </a:lnTo>
                  <a:lnTo>
                    <a:pt x="10364" y="623"/>
                  </a:lnTo>
                  <a:lnTo>
                    <a:pt x="10441" y="669"/>
                  </a:lnTo>
                  <a:lnTo>
                    <a:pt x="10514" y="718"/>
                  </a:lnTo>
                  <a:lnTo>
                    <a:pt x="10585" y="768"/>
                  </a:lnTo>
                  <a:lnTo>
                    <a:pt x="10653" y="820"/>
                  </a:lnTo>
                  <a:lnTo>
                    <a:pt x="10719" y="873"/>
                  </a:lnTo>
                  <a:lnTo>
                    <a:pt x="10781" y="927"/>
                  </a:lnTo>
                  <a:lnTo>
                    <a:pt x="10841" y="980"/>
                  </a:lnTo>
                  <a:lnTo>
                    <a:pt x="10899" y="1035"/>
                  </a:lnTo>
                  <a:lnTo>
                    <a:pt x="10954" y="1089"/>
                  </a:lnTo>
                  <a:lnTo>
                    <a:pt x="11005" y="1144"/>
                  </a:lnTo>
                  <a:lnTo>
                    <a:pt x="11054" y="1198"/>
                  </a:lnTo>
                  <a:lnTo>
                    <a:pt x="11100" y="1249"/>
                  </a:lnTo>
                  <a:lnTo>
                    <a:pt x="11144" y="1301"/>
                  </a:lnTo>
                  <a:lnTo>
                    <a:pt x="11185" y="1350"/>
                  </a:lnTo>
                  <a:lnTo>
                    <a:pt x="11223" y="1397"/>
                  </a:lnTo>
                  <a:lnTo>
                    <a:pt x="11258" y="1443"/>
                  </a:lnTo>
                  <a:lnTo>
                    <a:pt x="11291" y="1486"/>
                  </a:lnTo>
                  <a:lnTo>
                    <a:pt x="11321" y="1526"/>
                  </a:lnTo>
                  <a:lnTo>
                    <a:pt x="11348" y="1562"/>
                  </a:lnTo>
                  <a:lnTo>
                    <a:pt x="11373" y="1596"/>
                  </a:lnTo>
                  <a:lnTo>
                    <a:pt x="11393" y="1626"/>
                  </a:lnTo>
                  <a:lnTo>
                    <a:pt x="11404" y="1638"/>
                  </a:lnTo>
                  <a:lnTo>
                    <a:pt x="11413" y="1651"/>
                  </a:lnTo>
                  <a:lnTo>
                    <a:pt x="11381" y="1651"/>
                  </a:lnTo>
                  <a:lnTo>
                    <a:pt x="11351" y="1653"/>
                  </a:lnTo>
                  <a:lnTo>
                    <a:pt x="11319" y="1658"/>
                  </a:lnTo>
                  <a:lnTo>
                    <a:pt x="11286" y="1665"/>
                  </a:lnTo>
                  <a:lnTo>
                    <a:pt x="11253" y="1676"/>
                  </a:lnTo>
                  <a:lnTo>
                    <a:pt x="11219" y="1687"/>
                  </a:lnTo>
                  <a:lnTo>
                    <a:pt x="11185" y="1700"/>
                  </a:lnTo>
                  <a:lnTo>
                    <a:pt x="11152" y="1715"/>
                  </a:lnTo>
                  <a:lnTo>
                    <a:pt x="11121" y="1729"/>
                  </a:lnTo>
                  <a:lnTo>
                    <a:pt x="11091" y="1743"/>
                  </a:lnTo>
                  <a:lnTo>
                    <a:pt x="11064" y="1758"/>
                  </a:lnTo>
                  <a:lnTo>
                    <a:pt x="11039" y="1770"/>
                  </a:lnTo>
                  <a:lnTo>
                    <a:pt x="11018" y="1783"/>
                  </a:lnTo>
                  <a:lnTo>
                    <a:pt x="11008" y="1788"/>
                  </a:lnTo>
                  <a:lnTo>
                    <a:pt x="11001" y="1792"/>
                  </a:lnTo>
                  <a:lnTo>
                    <a:pt x="10994" y="1796"/>
                  </a:lnTo>
                  <a:lnTo>
                    <a:pt x="10988" y="1800"/>
                  </a:lnTo>
                  <a:lnTo>
                    <a:pt x="10983" y="1803"/>
                  </a:lnTo>
                  <a:lnTo>
                    <a:pt x="10979" y="1805"/>
                  </a:lnTo>
                  <a:lnTo>
                    <a:pt x="10977" y="1806"/>
                  </a:lnTo>
                  <a:lnTo>
                    <a:pt x="10976" y="1806"/>
                  </a:lnTo>
                  <a:lnTo>
                    <a:pt x="11257" y="1806"/>
                  </a:lnTo>
                  <a:lnTo>
                    <a:pt x="11303" y="1806"/>
                  </a:lnTo>
                  <a:lnTo>
                    <a:pt x="11345" y="1807"/>
                  </a:lnTo>
                  <a:lnTo>
                    <a:pt x="11385" y="1808"/>
                  </a:lnTo>
                  <a:lnTo>
                    <a:pt x="11424" y="1810"/>
                  </a:lnTo>
                  <a:lnTo>
                    <a:pt x="11462" y="1815"/>
                  </a:lnTo>
                  <a:lnTo>
                    <a:pt x="11498" y="1820"/>
                  </a:lnTo>
                  <a:lnTo>
                    <a:pt x="11534" y="1828"/>
                  </a:lnTo>
                  <a:lnTo>
                    <a:pt x="11569" y="1838"/>
                  </a:lnTo>
                  <a:lnTo>
                    <a:pt x="11603" y="1851"/>
                  </a:lnTo>
                  <a:lnTo>
                    <a:pt x="11637" y="1863"/>
                  </a:lnTo>
                  <a:lnTo>
                    <a:pt x="11671" y="1877"/>
                  </a:lnTo>
                  <a:lnTo>
                    <a:pt x="11704" y="1893"/>
                  </a:lnTo>
                  <a:lnTo>
                    <a:pt x="11737" y="1910"/>
                  </a:lnTo>
                  <a:lnTo>
                    <a:pt x="11771" y="1930"/>
                  </a:lnTo>
                  <a:lnTo>
                    <a:pt x="11804" y="1951"/>
                  </a:lnTo>
                  <a:lnTo>
                    <a:pt x="11837" y="1974"/>
                  </a:lnTo>
                  <a:lnTo>
                    <a:pt x="11871" y="2000"/>
                  </a:lnTo>
                  <a:lnTo>
                    <a:pt x="11905" y="2029"/>
                  </a:lnTo>
                  <a:lnTo>
                    <a:pt x="11941" y="2061"/>
                  </a:lnTo>
                  <a:lnTo>
                    <a:pt x="11977" y="2097"/>
                  </a:lnTo>
                  <a:lnTo>
                    <a:pt x="12013" y="2135"/>
                  </a:lnTo>
                  <a:lnTo>
                    <a:pt x="12051" y="2177"/>
                  </a:lnTo>
                  <a:lnTo>
                    <a:pt x="12070" y="2200"/>
                  </a:lnTo>
                  <a:lnTo>
                    <a:pt x="12089" y="2223"/>
                  </a:lnTo>
                  <a:lnTo>
                    <a:pt x="12110" y="2248"/>
                  </a:lnTo>
                  <a:lnTo>
                    <a:pt x="12129" y="2274"/>
                  </a:lnTo>
                  <a:lnTo>
                    <a:pt x="12157" y="2310"/>
                  </a:lnTo>
                  <a:lnTo>
                    <a:pt x="12182" y="2345"/>
                  </a:lnTo>
                  <a:lnTo>
                    <a:pt x="12204" y="2381"/>
                  </a:lnTo>
                  <a:lnTo>
                    <a:pt x="12221" y="2416"/>
                  </a:lnTo>
                  <a:lnTo>
                    <a:pt x="12237" y="2451"/>
                  </a:lnTo>
                  <a:lnTo>
                    <a:pt x="12247" y="2484"/>
                  </a:lnTo>
                  <a:lnTo>
                    <a:pt x="12254" y="2517"/>
                  </a:lnTo>
                  <a:lnTo>
                    <a:pt x="12258" y="2547"/>
                  </a:lnTo>
                  <a:lnTo>
                    <a:pt x="12258" y="2561"/>
                  </a:lnTo>
                  <a:lnTo>
                    <a:pt x="12257" y="2575"/>
                  </a:lnTo>
                  <a:lnTo>
                    <a:pt x="12255" y="2588"/>
                  </a:lnTo>
                  <a:lnTo>
                    <a:pt x="12253" y="2600"/>
                  </a:lnTo>
                  <a:lnTo>
                    <a:pt x="12249" y="2612"/>
                  </a:lnTo>
                  <a:lnTo>
                    <a:pt x="12244" y="2623"/>
                  </a:lnTo>
                  <a:lnTo>
                    <a:pt x="12238" y="2632"/>
                  </a:lnTo>
                  <a:lnTo>
                    <a:pt x="12231" y="2642"/>
                  </a:lnTo>
                  <a:lnTo>
                    <a:pt x="12222" y="2650"/>
                  </a:lnTo>
                  <a:lnTo>
                    <a:pt x="12212" y="2658"/>
                  </a:lnTo>
                  <a:lnTo>
                    <a:pt x="12202" y="2664"/>
                  </a:lnTo>
                  <a:lnTo>
                    <a:pt x="12189" y="2670"/>
                  </a:lnTo>
                  <a:lnTo>
                    <a:pt x="12177" y="2674"/>
                  </a:lnTo>
                  <a:lnTo>
                    <a:pt x="12162" y="2677"/>
                  </a:lnTo>
                  <a:lnTo>
                    <a:pt x="12147" y="2679"/>
                  </a:lnTo>
                  <a:lnTo>
                    <a:pt x="12129" y="2679"/>
                  </a:lnTo>
                  <a:lnTo>
                    <a:pt x="12035" y="2679"/>
                  </a:lnTo>
                  <a:lnTo>
                    <a:pt x="12008" y="2679"/>
                  </a:lnTo>
                  <a:lnTo>
                    <a:pt x="11980" y="2680"/>
                  </a:lnTo>
                  <a:lnTo>
                    <a:pt x="11954" y="2681"/>
                  </a:lnTo>
                  <a:lnTo>
                    <a:pt x="11930" y="2682"/>
                  </a:lnTo>
                  <a:lnTo>
                    <a:pt x="11906" y="2684"/>
                  </a:lnTo>
                  <a:lnTo>
                    <a:pt x="11885" y="2685"/>
                  </a:lnTo>
                  <a:lnTo>
                    <a:pt x="11863" y="2687"/>
                  </a:lnTo>
                  <a:lnTo>
                    <a:pt x="11843" y="2690"/>
                  </a:lnTo>
                  <a:lnTo>
                    <a:pt x="11806" y="2695"/>
                  </a:lnTo>
                  <a:lnTo>
                    <a:pt x="11772" y="2702"/>
                  </a:lnTo>
                  <a:lnTo>
                    <a:pt x="11741" y="2710"/>
                  </a:lnTo>
                  <a:lnTo>
                    <a:pt x="11712" y="2718"/>
                  </a:lnTo>
                  <a:lnTo>
                    <a:pt x="11686" y="2727"/>
                  </a:lnTo>
                  <a:lnTo>
                    <a:pt x="11660" y="2737"/>
                  </a:lnTo>
                  <a:lnTo>
                    <a:pt x="11611" y="2758"/>
                  </a:lnTo>
                  <a:lnTo>
                    <a:pt x="11586" y="2769"/>
                  </a:lnTo>
                  <a:lnTo>
                    <a:pt x="11561" y="2781"/>
                  </a:lnTo>
                  <a:lnTo>
                    <a:pt x="11535" y="2792"/>
                  </a:lnTo>
                  <a:lnTo>
                    <a:pt x="11506" y="2803"/>
                  </a:lnTo>
                  <a:lnTo>
                    <a:pt x="11519" y="2802"/>
                  </a:lnTo>
                  <a:lnTo>
                    <a:pt x="11535" y="2799"/>
                  </a:lnTo>
                  <a:lnTo>
                    <a:pt x="11552" y="2794"/>
                  </a:lnTo>
                  <a:lnTo>
                    <a:pt x="11572" y="2788"/>
                  </a:lnTo>
                  <a:lnTo>
                    <a:pt x="11594" y="2783"/>
                  </a:lnTo>
                  <a:lnTo>
                    <a:pt x="11615" y="2778"/>
                  </a:lnTo>
                  <a:lnTo>
                    <a:pt x="11639" y="2775"/>
                  </a:lnTo>
                  <a:lnTo>
                    <a:pt x="11662" y="2773"/>
                  </a:lnTo>
                  <a:lnTo>
                    <a:pt x="11709" y="2774"/>
                  </a:lnTo>
                  <a:lnTo>
                    <a:pt x="11733" y="2775"/>
                  </a:lnTo>
                  <a:lnTo>
                    <a:pt x="11757" y="2777"/>
                  </a:lnTo>
                  <a:lnTo>
                    <a:pt x="11781" y="2781"/>
                  </a:lnTo>
                  <a:lnTo>
                    <a:pt x="11803" y="2787"/>
                  </a:lnTo>
                  <a:lnTo>
                    <a:pt x="11826" y="2795"/>
                  </a:lnTo>
                  <a:lnTo>
                    <a:pt x="11849" y="2805"/>
                  </a:lnTo>
                  <a:lnTo>
                    <a:pt x="11870" y="2819"/>
                  </a:lnTo>
                  <a:lnTo>
                    <a:pt x="11890" y="2835"/>
                  </a:lnTo>
                  <a:lnTo>
                    <a:pt x="11910" y="2856"/>
                  </a:lnTo>
                  <a:lnTo>
                    <a:pt x="11920" y="2867"/>
                  </a:lnTo>
                  <a:lnTo>
                    <a:pt x="11928" y="2880"/>
                  </a:lnTo>
                  <a:lnTo>
                    <a:pt x="11937" y="2894"/>
                  </a:lnTo>
                  <a:lnTo>
                    <a:pt x="11946" y="2908"/>
                  </a:lnTo>
                  <a:lnTo>
                    <a:pt x="11954" y="2925"/>
                  </a:lnTo>
                  <a:lnTo>
                    <a:pt x="11961" y="2942"/>
                  </a:lnTo>
                  <a:lnTo>
                    <a:pt x="11968" y="2961"/>
                  </a:lnTo>
                  <a:lnTo>
                    <a:pt x="11976" y="2981"/>
                  </a:lnTo>
                  <a:lnTo>
                    <a:pt x="11982" y="3002"/>
                  </a:lnTo>
                  <a:lnTo>
                    <a:pt x="11988" y="3025"/>
                  </a:lnTo>
                  <a:lnTo>
                    <a:pt x="11989" y="3058"/>
                  </a:lnTo>
                  <a:lnTo>
                    <a:pt x="11988" y="3088"/>
                  </a:lnTo>
                  <a:lnTo>
                    <a:pt x="11987" y="3117"/>
                  </a:lnTo>
                  <a:lnTo>
                    <a:pt x="11986" y="3142"/>
                  </a:lnTo>
                  <a:lnTo>
                    <a:pt x="11983" y="3166"/>
                  </a:lnTo>
                  <a:lnTo>
                    <a:pt x="11980" y="3188"/>
                  </a:lnTo>
                  <a:lnTo>
                    <a:pt x="11976" y="3207"/>
                  </a:lnTo>
                  <a:lnTo>
                    <a:pt x="11970" y="3226"/>
                  </a:lnTo>
                  <a:lnTo>
                    <a:pt x="11963" y="3241"/>
                  </a:lnTo>
                  <a:lnTo>
                    <a:pt x="11956" y="3256"/>
                  </a:lnTo>
                  <a:lnTo>
                    <a:pt x="11947" y="3268"/>
                  </a:lnTo>
                  <a:lnTo>
                    <a:pt x="11936" y="3278"/>
                  </a:lnTo>
                  <a:lnTo>
                    <a:pt x="11925" y="3288"/>
                  </a:lnTo>
                  <a:lnTo>
                    <a:pt x="11912" y="3296"/>
                  </a:lnTo>
                  <a:lnTo>
                    <a:pt x="11897" y="3302"/>
                  </a:lnTo>
                  <a:lnTo>
                    <a:pt x="11881" y="3307"/>
                  </a:lnTo>
                  <a:lnTo>
                    <a:pt x="11905" y="3298"/>
                  </a:lnTo>
                  <a:lnTo>
                    <a:pt x="11928" y="3291"/>
                  </a:lnTo>
                  <a:lnTo>
                    <a:pt x="11952" y="3284"/>
                  </a:lnTo>
                  <a:lnTo>
                    <a:pt x="11965" y="3282"/>
                  </a:lnTo>
                  <a:lnTo>
                    <a:pt x="11979" y="3280"/>
                  </a:lnTo>
                  <a:lnTo>
                    <a:pt x="11994" y="3278"/>
                  </a:lnTo>
                  <a:lnTo>
                    <a:pt x="12011" y="3277"/>
                  </a:lnTo>
                  <a:lnTo>
                    <a:pt x="12029" y="3275"/>
                  </a:lnTo>
                  <a:lnTo>
                    <a:pt x="12050" y="3274"/>
                  </a:lnTo>
                  <a:lnTo>
                    <a:pt x="12074" y="3273"/>
                  </a:lnTo>
                  <a:lnTo>
                    <a:pt x="12100" y="3273"/>
                  </a:lnTo>
                  <a:lnTo>
                    <a:pt x="12128" y="3272"/>
                  </a:lnTo>
                  <a:lnTo>
                    <a:pt x="12160" y="3271"/>
                  </a:lnTo>
                  <a:lnTo>
                    <a:pt x="12184" y="3272"/>
                  </a:lnTo>
                  <a:lnTo>
                    <a:pt x="12208" y="3275"/>
                  </a:lnTo>
                  <a:lnTo>
                    <a:pt x="12232" y="3279"/>
                  </a:lnTo>
                  <a:lnTo>
                    <a:pt x="12255" y="3284"/>
                  </a:lnTo>
                  <a:lnTo>
                    <a:pt x="12279" y="3293"/>
                  </a:lnTo>
                  <a:lnTo>
                    <a:pt x="12302" y="3301"/>
                  </a:lnTo>
                  <a:lnTo>
                    <a:pt x="12325" y="3311"/>
                  </a:lnTo>
                  <a:lnTo>
                    <a:pt x="12346" y="3324"/>
                  </a:lnTo>
                  <a:lnTo>
                    <a:pt x="12367" y="3336"/>
                  </a:lnTo>
                  <a:lnTo>
                    <a:pt x="12386" y="3350"/>
                  </a:lnTo>
                  <a:lnTo>
                    <a:pt x="12404" y="3366"/>
                  </a:lnTo>
                  <a:lnTo>
                    <a:pt x="12422" y="3382"/>
                  </a:lnTo>
                  <a:lnTo>
                    <a:pt x="12437" y="3400"/>
                  </a:lnTo>
                  <a:lnTo>
                    <a:pt x="12450" y="3418"/>
                  </a:lnTo>
                  <a:lnTo>
                    <a:pt x="12463" y="3438"/>
                  </a:lnTo>
                  <a:lnTo>
                    <a:pt x="12472" y="3459"/>
                  </a:lnTo>
                  <a:lnTo>
                    <a:pt x="12481" y="3479"/>
                  </a:lnTo>
                  <a:lnTo>
                    <a:pt x="12490" y="3499"/>
                  </a:lnTo>
                  <a:lnTo>
                    <a:pt x="12498" y="3518"/>
                  </a:lnTo>
                  <a:lnTo>
                    <a:pt x="12505" y="3537"/>
                  </a:lnTo>
                  <a:lnTo>
                    <a:pt x="12511" y="3555"/>
                  </a:lnTo>
                  <a:lnTo>
                    <a:pt x="12516" y="3574"/>
                  </a:lnTo>
                  <a:lnTo>
                    <a:pt x="12518" y="3592"/>
                  </a:lnTo>
                  <a:lnTo>
                    <a:pt x="12518" y="3612"/>
                  </a:lnTo>
                  <a:lnTo>
                    <a:pt x="12514" y="3633"/>
                  </a:lnTo>
                  <a:lnTo>
                    <a:pt x="12508" y="3654"/>
                  </a:lnTo>
                  <a:lnTo>
                    <a:pt x="12499" y="3677"/>
                  </a:lnTo>
                  <a:lnTo>
                    <a:pt x="12493" y="3688"/>
                  </a:lnTo>
                  <a:lnTo>
                    <a:pt x="12486" y="3701"/>
                  </a:lnTo>
                  <a:lnTo>
                    <a:pt x="12477" y="3714"/>
                  </a:lnTo>
                  <a:lnTo>
                    <a:pt x="12468" y="3727"/>
                  </a:lnTo>
                  <a:lnTo>
                    <a:pt x="12458" y="3742"/>
                  </a:lnTo>
                  <a:lnTo>
                    <a:pt x="12445" y="3756"/>
                  </a:lnTo>
                  <a:lnTo>
                    <a:pt x="12433" y="3771"/>
                  </a:lnTo>
                  <a:lnTo>
                    <a:pt x="12418" y="3787"/>
                  </a:lnTo>
                  <a:lnTo>
                    <a:pt x="12403" y="3804"/>
                  </a:lnTo>
                  <a:lnTo>
                    <a:pt x="12386" y="3820"/>
                  </a:lnTo>
                  <a:lnTo>
                    <a:pt x="12404" y="3804"/>
                  </a:lnTo>
                  <a:lnTo>
                    <a:pt x="12423" y="3788"/>
                  </a:lnTo>
                  <a:lnTo>
                    <a:pt x="12441" y="3774"/>
                  </a:lnTo>
                  <a:lnTo>
                    <a:pt x="12461" y="3760"/>
                  </a:lnTo>
                  <a:lnTo>
                    <a:pt x="12481" y="3748"/>
                  </a:lnTo>
                  <a:lnTo>
                    <a:pt x="12501" y="3737"/>
                  </a:lnTo>
                  <a:lnTo>
                    <a:pt x="12523" y="3726"/>
                  </a:lnTo>
                  <a:lnTo>
                    <a:pt x="12543" y="3717"/>
                  </a:lnTo>
                  <a:lnTo>
                    <a:pt x="12587" y="3702"/>
                  </a:lnTo>
                  <a:lnTo>
                    <a:pt x="12631" y="3690"/>
                  </a:lnTo>
                  <a:lnTo>
                    <a:pt x="12677" y="3682"/>
                  </a:lnTo>
                  <a:lnTo>
                    <a:pt x="12722" y="3677"/>
                  </a:lnTo>
                  <a:lnTo>
                    <a:pt x="12739" y="3676"/>
                  </a:lnTo>
                  <a:lnTo>
                    <a:pt x="12755" y="3676"/>
                  </a:lnTo>
                  <a:lnTo>
                    <a:pt x="12773" y="3677"/>
                  </a:lnTo>
                  <a:lnTo>
                    <a:pt x="12789" y="3679"/>
                  </a:lnTo>
                  <a:lnTo>
                    <a:pt x="12806" y="3683"/>
                  </a:lnTo>
                  <a:lnTo>
                    <a:pt x="12821" y="3689"/>
                  </a:lnTo>
                  <a:lnTo>
                    <a:pt x="12835" y="3697"/>
                  </a:lnTo>
                  <a:lnTo>
                    <a:pt x="12846" y="3708"/>
                  </a:lnTo>
                  <a:lnTo>
                    <a:pt x="12861" y="3724"/>
                  </a:lnTo>
                  <a:lnTo>
                    <a:pt x="12875" y="3740"/>
                  </a:lnTo>
                  <a:lnTo>
                    <a:pt x="12887" y="3755"/>
                  </a:lnTo>
                  <a:lnTo>
                    <a:pt x="12899" y="3770"/>
                  </a:lnTo>
                  <a:lnTo>
                    <a:pt x="12908" y="3784"/>
                  </a:lnTo>
                  <a:lnTo>
                    <a:pt x="12916" y="3799"/>
                  </a:lnTo>
                  <a:lnTo>
                    <a:pt x="12922" y="3816"/>
                  </a:lnTo>
                  <a:lnTo>
                    <a:pt x="12927" y="3834"/>
                  </a:lnTo>
                  <a:lnTo>
                    <a:pt x="12931" y="3854"/>
                  </a:lnTo>
                  <a:lnTo>
                    <a:pt x="12932" y="3876"/>
                  </a:lnTo>
                  <a:lnTo>
                    <a:pt x="12931" y="3900"/>
                  </a:lnTo>
                  <a:lnTo>
                    <a:pt x="12928" y="3928"/>
                  </a:lnTo>
                  <a:lnTo>
                    <a:pt x="12924" y="3959"/>
                  </a:lnTo>
                  <a:lnTo>
                    <a:pt x="12921" y="3977"/>
                  </a:lnTo>
                  <a:lnTo>
                    <a:pt x="12917" y="3995"/>
                  </a:lnTo>
                  <a:lnTo>
                    <a:pt x="12913" y="4014"/>
                  </a:lnTo>
                  <a:lnTo>
                    <a:pt x="12909" y="4034"/>
                  </a:lnTo>
                  <a:lnTo>
                    <a:pt x="12904" y="4056"/>
                  </a:lnTo>
                  <a:lnTo>
                    <a:pt x="12899" y="4079"/>
                  </a:lnTo>
                  <a:lnTo>
                    <a:pt x="12892" y="4108"/>
                  </a:lnTo>
                  <a:lnTo>
                    <a:pt x="12885" y="4139"/>
                  </a:lnTo>
                  <a:lnTo>
                    <a:pt x="12870" y="4203"/>
                  </a:lnTo>
                  <a:lnTo>
                    <a:pt x="12853" y="4269"/>
                  </a:lnTo>
                  <a:lnTo>
                    <a:pt x="12835" y="4337"/>
                  </a:lnTo>
                  <a:lnTo>
                    <a:pt x="12815" y="4405"/>
                  </a:lnTo>
                  <a:lnTo>
                    <a:pt x="12795" y="4473"/>
                  </a:lnTo>
                  <a:lnTo>
                    <a:pt x="12775" y="4539"/>
                  </a:lnTo>
                  <a:lnTo>
                    <a:pt x="12755" y="4602"/>
                  </a:lnTo>
                  <a:lnTo>
                    <a:pt x="12746" y="4633"/>
                  </a:lnTo>
                  <a:lnTo>
                    <a:pt x="12736" y="4662"/>
                  </a:lnTo>
                  <a:lnTo>
                    <a:pt x="12727" y="4690"/>
                  </a:lnTo>
                  <a:lnTo>
                    <a:pt x="12719" y="4717"/>
                  </a:lnTo>
                  <a:lnTo>
                    <a:pt x="12710" y="4742"/>
                  </a:lnTo>
                  <a:lnTo>
                    <a:pt x="12702" y="4766"/>
                  </a:lnTo>
                  <a:lnTo>
                    <a:pt x="12695" y="4788"/>
                  </a:lnTo>
                  <a:lnTo>
                    <a:pt x="12688" y="4809"/>
                  </a:lnTo>
                  <a:lnTo>
                    <a:pt x="12682" y="4827"/>
                  </a:lnTo>
                  <a:lnTo>
                    <a:pt x="12676" y="4844"/>
                  </a:lnTo>
                  <a:lnTo>
                    <a:pt x="12671" y="4858"/>
                  </a:lnTo>
                  <a:lnTo>
                    <a:pt x="12667" y="4870"/>
                  </a:lnTo>
                  <a:lnTo>
                    <a:pt x="12664" y="4879"/>
                  </a:lnTo>
                  <a:lnTo>
                    <a:pt x="12661" y="4886"/>
                  </a:lnTo>
                  <a:lnTo>
                    <a:pt x="12660" y="4890"/>
                  </a:lnTo>
                  <a:lnTo>
                    <a:pt x="12659" y="4892"/>
                  </a:lnTo>
                  <a:lnTo>
                    <a:pt x="12661" y="4890"/>
                  </a:lnTo>
                  <a:lnTo>
                    <a:pt x="12664" y="4886"/>
                  </a:lnTo>
                  <a:lnTo>
                    <a:pt x="12670" y="4878"/>
                  </a:lnTo>
                  <a:lnTo>
                    <a:pt x="12679" y="4867"/>
                  </a:lnTo>
                  <a:lnTo>
                    <a:pt x="12689" y="4852"/>
                  </a:lnTo>
                  <a:lnTo>
                    <a:pt x="12701" y="4836"/>
                  </a:lnTo>
                  <a:lnTo>
                    <a:pt x="12716" y="4815"/>
                  </a:lnTo>
                  <a:lnTo>
                    <a:pt x="12731" y="4791"/>
                  </a:lnTo>
                  <a:lnTo>
                    <a:pt x="12749" y="4765"/>
                  </a:lnTo>
                  <a:lnTo>
                    <a:pt x="12767" y="4735"/>
                  </a:lnTo>
                  <a:lnTo>
                    <a:pt x="12786" y="4702"/>
                  </a:lnTo>
                  <a:lnTo>
                    <a:pt x="12807" y="4666"/>
                  </a:lnTo>
                  <a:lnTo>
                    <a:pt x="12828" y="4627"/>
                  </a:lnTo>
                  <a:lnTo>
                    <a:pt x="12850" y="4584"/>
                  </a:lnTo>
                  <a:lnTo>
                    <a:pt x="12873" y="4538"/>
                  </a:lnTo>
                  <a:lnTo>
                    <a:pt x="12895" y="4490"/>
                  </a:lnTo>
                  <a:lnTo>
                    <a:pt x="12918" y="4438"/>
                  </a:lnTo>
                  <a:lnTo>
                    <a:pt x="12941" y="4384"/>
                  </a:lnTo>
                  <a:lnTo>
                    <a:pt x="12964" y="4326"/>
                  </a:lnTo>
                  <a:lnTo>
                    <a:pt x="12986" y="4264"/>
                  </a:lnTo>
                  <a:lnTo>
                    <a:pt x="13008" y="4200"/>
                  </a:lnTo>
                  <a:lnTo>
                    <a:pt x="13030" y="4133"/>
                  </a:lnTo>
                  <a:lnTo>
                    <a:pt x="13050" y="4063"/>
                  </a:lnTo>
                  <a:lnTo>
                    <a:pt x="13070" y="3990"/>
                  </a:lnTo>
                  <a:lnTo>
                    <a:pt x="13088" y="3914"/>
                  </a:lnTo>
                  <a:lnTo>
                    <a:pt x="13106" y="3833"/>
                  </a:lnTo>
                  <a:lnTo>
                    <a:pt x="13123" y="3751"/>
                  </a:lnTo>
                  <a:lnTo>
                    <a:pt x="13137" y="3666"/>
                  </a:lnTo>
                  <a:lnTo>
                    <a:pt x="13150" y="3577"/>
                  </a:lnTo>
                  <a:lnTo>
                    <a:pt x="13161" y="3485"/>
                  </a:lnTo>
                  <a:lnTo>
                    <a:pt x="13170" y="3391"/>
                  </a:lnTo>
                  <a:lnTo>
                    <a:pt x="13177" y="3293"/>
                  </a:lnTo>
                  <a:lnTo>
                    <a:pt x="13179" y="3239"/>
                  </a:lnTo>
                  <a:lnTo>
                    <a:pt x="13181" y="3188"/>
                  </a:lnTo>
                  <a:lnTo>
                    <a:pt x="13183" y="3136"/>
                  </a:lnTo>
                  <a:lnTo>
                    <a:pt x="13184" y="3087"/>
                  </a:lnTo>
                  <a:lnTo>
                    <a:pt x="13186" y="3037"/>
                  </a:lnTo>
                  <a:lnTo>
                    <a:pt x="13186" y="2990"/>
                  </a:lnTo>
                  <a:lnTo>
                    <a:pt x="13186" y="2944"/>
                  </a:lnTo>
                  <a:lnTo>
                    <a:pt x="13186" y="2898"/>
                  </a:lnTo>
                  <a:lnTo>
                    <a:pt x="13184" y="2854"/>
                  </a:lnTo>
                  <a:lnTo>
                    <a:pt x="13182" y="2811"/>
                  </a:lnTo>
                  <a:lnTo>
                    <a:pt x="13181" y="2768"/>
                  </a:lnTo>
                  <a:lnTo>
                    <a:pt x="13179" y="2727"/>
                  </a:lnTo>
                  <a:lnTo>
                    <a:pt x="13177" y="2687"/>
                  </a:lnTo>
                  <a:lnTo>
                    <a:pt x="13174" y="2648"/>
                  </a:lnTo>
                  <a:lnTo>
                    <a:pt x="13169" y="2573"/>
                  </a:lnTo>
                  <a:lnTo>
                    <a:pt x="13162" y="2502"/>
                  </a:lnTo>
                  <a:lnTo>
                    <a:pt x="13155" y="2435"/>
                  </a:lnTo>
                  <a:lnTo>
                    <a:pt x="13147" y="2371"/>
                  </a:lnTo>
                  <a:lnTo>
                    <a:pt x="13139" y="2310"/>
                  </a:lnTo>
                  <a:lnTo>
                    <a:pt x="13130" y="2253"/>
                  </a:lnTo>
                  <a:lnTo>
                    <a:pt x="13121" y="2200"/>
                  </a:lnTo>
                  <a:lnTo>
                    <a:pt x="13112" y="2149"/>
                  </a:lnTo>
                  <a:lnTo>
                    <a:pt x="13104" y="2102"/>
                  </a:lnTo>
                  <a:lnTo>
                    <a:pt x="13096" y="2058"/>
                  </a:lnTo>
                  <a:lnTo>
                    <a:pt x="13088" y="2015"/>
                  </a:lnTo>
                  <a:lnTo>
                    <a:pt x="13081" y="1977"/>
                  </a:lnTo>
                  <a:lnTo>
                    <a:pt x="13075" y="1940"/>
                  </a:lnTo>
                  <a:lnTo>
                    <a:pt x="13070" y="1906"/>
                  </a:lnTo>
                  <a:lnTo>
                    <a:pt x="13067" y="1875"/>
                  </a:lnTo>
                  <a:lnTo>
                    <a:pt x="13064" y="1845"/>
                  </a:lnTo>
                  <a:lnTo>
                    <a:pt x="13063" y="1818"/>
                  </a:lnTo>
                  <a:lnTo>
                    <a:pt x="13063" y="1793"/>
                  </a:lnTo>
                  <a:lnTo>
                    <a:pt x="13065" y="1769"/>
                  </a:lnTo>
                  <a:lnTo>
                    <a:pt x="13069" y="1748"/>
                  </a:lnTo>
                  <a:lnTo>
                    <a:pt x="13075" y="1727"/>
                  </a:lnTo>
                  <a:lnTo>
                    <a:pt x="13084" y="1708"/>
                  </a:lnTo>
                  <a:lnTo>
                    <a:pt x="13095" y="1691"/>
                  </a:lnTo>
                  <a:lnTo>
                    <a:pt x="13108" y="1674"/>
                  </a:lnTo>
                  <a:lnTo>
                    <a:pt x="13125" y="1659"/>
                  </a:lnTo>
                  <a:lnTo>
                    <a:pt x="13140" y="1643"/>
                  </a:lnTo>
                  <a:lnTo>
                    <a:pt x="13157" y="1627"/>
                  </a:lnTo>
                  <a:lnTo>
                    <a:pt x="13174" y="1613"/>
                  </a:lnTo>
                  <a:lnTo>
                    <a:pt x="13193" y="1599"/>
                  </a:lnTo>
                  <a:lnTo>
                    <a:pt x="13212" y="1587"/>
                  </a:lnTo>
                  <a:lnTo>
                    <a:pt x="13233" y="1576"/>
                  </a:lnTo>
                  <a:lnTo>
                    <a:pt x="13277" y="1556"/>
                  </a:lnTo>
                  <a:lnTo>
                    <a:pt x="13326" y="1539"/>
                  </a:lnTo>
                  <a:lnTo>
                    <a:pt x="13376" y="1522"/>
                  </a:lnTo>
                  <a:lnTo>
                    <a:pt x="13429" y="1507"/>
                  </a:lnTo>
                  <a:lnTo>
                    <a:pt x="13484" y="1491"/>
                  </a:lnTo>
                  <a:lnTo>
                    <a:pt x="13541" y="1476"/>
                  </a:lnTo>
                  <a:lnTo>
                    <a:pt x="13597" y="1458"/>
                  </a:lnTo>
                  <a:lnTo>
                    <a:pt x="13655" y="1439"/>
                  </a:lnTo>
                  <a:lnTo>
                    <a:pt x="13714" y="1416"/>
                  </a:lnTo>
                  <a:lnTo>
                    <a:pt x="13742" y="1403"/>
                  </a:lnTo>
                  <a:lnTo>
                    <a:pt x="13771" y="1389"/>
                  </a:lnTo>
                  <a:lnTo>
                    <a:pt x="13800" y="1374"/>
                  </a:lnTo>
                  <a:lnTo>
                    <a:pt x="13828" y="1357"/>
                  </a:lnTo>
                  <a:lnTo>
                    <a:pt x="13855" y="1340"/>
                  </a:lnTo>
                  <a:lnTo>
                    <a:pt x="13883" y="1320"/>
                  </a:lnTo>
                  <a:lnTo>
                    <a:pt x="13910" y="1300"/>
                  </a:lnTo>
                  <a:lnTo>
                    <a:pt x="13937" y="1277"/>
                  </a:lnTo>
                  <a:lnTo>
                    <a:pt x="13957" y="1262"/>
                  </a:lnTo>
                  <a:lnTo>
                    <a:pt x="13976" y="1246"/>
                  </a:lnTo>
                  <a:lnTo>
                    <a:pt x="14012" y="1211"/>
                  </a:lnTo>
                  <a:lnTo>
                    <a:pt x="14045" y="1173"/>
                  </a:lnTo>
                  <a:lnTo>
                    <a:pt x="14076" y="1134"/>
                  </a:lnTo>
                  <a:lnTo>
                    <a:pt x="14105" y="1093"/>
                  </a:lnTo>
                  <a:lnTo>
                    <a:pt x="14133" y="1050"/>
                  </a:lnTo>
                  <a:lnTo>
                    <a:pt x="14160" y="1009"/>
                  </a:lnTo>
                  <a:lnTo>
                    <a:pt x="14187" y="969"/>
                  </a:lnTo>
                  <a:lnTo>
                    <a:pt x="14213" y="931"/>
                  </a:lnTo>
                  <a:lnTo>
                    <a:pt x="14240" y="895"/>
                  </a:lnTo>
                  <a:lnTo>
                    <a:pt x="14253" y="878"/>
                  </a:lnTo>
                  <a:lnTo>
                    <a:pt x="14267" y="863"/>
                  </a:lnTo>
                  <a:lnTo>
                    <a:pt x="14282" y="847"/>
                  </a:lnTo>
                  <a:lnTo>
                    <a:pt x="14296" y="834"/>
                  </a:lnTo>
                  <a:lnTo>
                    <a:pt x="14312" y="822"/>
                  </a:lnTo>
                  <a:lnTo>
                    <a:pt x="14327" y="811"/>
                  </a:lnTo>
                  <a:lnTo>
                    <a:pt x="14344" y="801"/>
                  </a:lnTo>
                  <a:lnTo>
                    <a:pt x="14360" y="793"/>
                  </a:lnTo>
                  <a:lnTo>
                    <a:pt x="14379" y="787"/>
                  </a:lnTo>
                  <a:lnTo>
                    <a:pt x="14396" y="782"/>
                  </a:lnTo>
                  <a:lnTo>
                    <a:pt x="14416" y="779"/>
                  </a:lnTo>
                  <a:lnTo>
                    <a:pt x="14436" y="778"/>
                  </a:lnTo>
                  <a:lnTo>
                    <a:pt x="14451" y="779"/>
                  </a:lnTo>
                  <a:lnTo>
                    <a:pt x="14470" y="785"/>
                  </a:lnTo>
                  <a:lnTo>
                    <a:pt x="14489" y="793"/>
                  </a:lnTo>
                  <a:lnTo>
                    <a:pt x="14510" y="805"/>
                  </a:lnTo>
                  <a:lnTo>
                    <a:pt x="14534" y="821"/>
                  </a:lnTo>
                  <a:lnTo>
                    <a:pt x="14557" y="840"/>
                  </a:lnTo>
                  <a:lnTo>
                    <a:pt x="14571" y="851"/>
                  </a:lnTo>
                  <a:lnTo>
                    <a:pt x="14583" y="864"/>
                  </a:lnTo>
                  <a:lnTo>
                    <a:pt x="14597" y="877"/>
                  </a:lnTo>
                  <a:lnTo>
                    <a:pt x="14610" y="892"/>
                  </a:lnTo>
                  <a:lnTo>
                    <a:pt x="14625" y="907"/>
                  </a:lnTo>
                  <a:lnTo>
                    <a:pt x="14638" y="924"/>
                  </a:lnTo>
                  <a:lnTo>
                    <a:pt x="14652" y="942"/>
                  </a:lnTo>
                  <a:lnTo>
                    <a:pt x="14667" y="961"/>
                  </a:lnTo>
                  <a:lnTo>
                    <a:pt x="14681" y="981"/>
                  </a:lnTo>
                  <a:lnTo>
                    <a:pt x="14696" y="1003"/>
                  </a:lnTo>
                  <a:lnTo>
                    <a:pt x="14711" y="1026"/>
                  </a:lnTo>
                  <a:lnTo>
                    <a:pt x="14727" y="1049"/>
                  </a:lnTo>
                  <a:lnTo>
                    <a:pt x="14741" y="1075"/>
                  </a:lnTo>
                  <a:lnTo>
                    <a:pt x="14757" y="1101"/>
                  </a:lnTo>
                  <a:lnTo>
                    <a:pt x="14772" y="1129"/>
                  </a:lnTo>
                  <a:lnTo>
                    <a:pt x="14788" y="1158"/>
                  </a:lnTo>
                  <a:lnTo>
                    <a:pt x="14803" y="1188"/>
                  </a:lnTo>
                  <a:lnTo>
                    <a:pt x="14818" y="1220"/>
                  </a:lnTo>
                  <a:lnTo>
                    <a:pt x="14833" y="1254"/>
                  </a:lnTo>
                  <a:lnTo>
                    <a:pt x="14849" y="1288"/>
                  </a:lnTo>
                  <a:lnTo>
                    <a:pt x="14864" y="1324"/>
                  </a:lnTo>
                  <a:lnTo>
                    <a:pt x="14880" y="1362"/>
                  </a:lnTo>
                  <a:lnTo>
                    <a:pt x="14894" y="1402"/>
                  </a:lnTo>
                  <a:lnTo>
                    <a:pt x="14909" y="1442"/>
                  </a:lnTo>
                  <a:lnTo>
                    <a:pt x="14925" y="1484"/>
                  </a:lnTo>
                  <a:lnTo>
                    <a:pt x="14939" y="1527"/>
                  </a:lnTo>
                  <a:lnTo>
                    <a:pt x="14954" y="1573"/>
                  </a:lnTo>
                  <a:lnTo>
                    <a:pt x="14968" y="1620"/>
                  </a:lnTo>
                  <a:lnTo>
                    <a:pt x="14983" y="1668"/>
                  </a:lnTo>
                  <a:lnTo>
                    <a:pt x="14997" y="1718"/>
                  </a:lnTo>
                  <a:lnTo>
                    <a:pt x="15011" y="1770"/>
                  </a:lnTo>
                  <a:lnTo>
                    <a:pt x="15024" y="1823"/>
                  </a:lnTo>
                  <a:lnTo>
                    <a:pt x="15037" y="1878"/>
                  </a:lnTo>
                  <a:lnTo>
                    <a:pt x="15051" y="1935"/>
                  </a:lnTo>
                  <a:lnTo>
                    <a:pt x="15063" y="1994"/>
                  </a:lnTo>
                  <a:lnTo>
                    <a:pt x="15076" y="2054"/>
                  </a:lnTo>
                  <a:lnTo>
                    <a:pt x="15088" y="2115"/>
                  </a:lnTo>
                  <a:lnTo>
                    <a:pt x="15099" y="2179"/>
                  </a:lnTo>
                  <a:lnTo>
                    <a:pt x="15111" y="2245"/>
                  </a:lnTo>
                  <a:lnTo>
                    <a:pt x="15121" y="2312"/>
                  </a:lnTo>
                  <a:lnTo>
                    <a:pt x="15132" y="2381"/>
                  </a:lnTo>
                  <a:lnTo>
                    <a:pt x="15142" y="2452"/>
                  </a:lnTo>
                  <a:lnTo>
                    <a:pt x="15152" y="2525"/>
                  </a:lnTo>
                  <a:lnTo>
                    <a:pt x="15161" y="2600"/>
                  </a:lnTo>
                  <a:lnTo>
                    <a:pt x="15170" y="2678"/>
                  </a:lnTo>
                  <a:lnTo>
                    <a:pt x="15178" y="2756"/>
                  </a:lnTo>
                  <a:lnTo>
                    <a:pt x="15185" y="2837"/>
                  </a:lnTo>
                  <a:lnTo>
                    <a:pt x="15192" y="2920"/>
                  </a:lnTo>
                  <a:lnTo>
                    <a:pt x="15199" y="3004"/>
                  </a:lnTo>
                  <a:lnTo>
                    <a:pt x="15205" y="3092"/>
                  </a:lnTo>
                  <a:lnTo>
                    <a:pt x="15210" y="3180"/>
                  </a:lnTo>
                  <a:lnTo>
                    <a:pt x="15215" y="3271"/>
                  </a:lnTo>
                  <a:lnTo>
                    <a:pt x="15218" y="3383"/>
                  </a:lnTo>
                  <a:lnTo>
                    <a:pt x="15219" y="3494"/>
                  </a:lnTo>
                  <a:lnTo>
                    <a:pt x="15219" y="3602"/>
                  </a:lnTo>
                  <a:lnTo>
                    <a:pt x="15217" y="3709"/>
                  </a:lnTo>
                  <a:lnTo>
                    <a:pt x="15212" y="3814"/>
                  </a:lnTo>
                  <a:lnTo>
                    <a:pt x="15206" y="3917"/>
                  </a:lnTo>
                  <a:lnTo>
                    <a:pt x="15199" y="4019"/>
                  </a:lnTo>
                  <a:lnTo>
                    <a:pt x="15188" y="4120"/>
                  </a:lnTo>
                  <a:lnTo>
                    <a:pt x="15177" y="4219"/>
                  </a:lnTo>
                  <a:lnTo>
                    <a:pt x="15164" y="4316"/>
                  </a:lnTo>
                  <a:lnTo>
                    <a:pt x="15149" y="4411"/>
                  </a:lnTo>
                  <a:lnTo>
                    <a:pt x="15133" y="4505"/>
                  </a:lnTo>
                  <a:lnTo>
                    <a:pt x="15115" y="4597"/>
                  </a:lnTo>
                  <a:lnTo>
                    <a:pt x="15095" y="4687"/>
                  </a:lnTo>
                  <a:lnTo>
                    <a:pt x="15075" y="4776"/>
                  </a:lnTo>
                  <a:lnTo>
                    <a:pt x="15052" y="4864"/>
                  </a:lnTo>
                  <a:lnTo>
                    <a:pt x="15028" y="4949"/>
                  </a:lnTo>
                  <a:lnTo>
                    <a:pt x="15003" y="5033"/>
                  </a:lnTo>
                  <a:lnTo>
                    <a:pt x="14977" y="5115"/>
                  </a:lnTo>
                  <a:lnTo>
                    <a:pt x="14949" y="5196"/>
                  </a:lnTo>
                  <a:lnTo>
                    <a:pt x="14919" y="5274"/>
                  </a:lnTo>
                  <a:lnTo>
                    <a:pt x="14889" y="5352"/>
                  </a:lnTo>
                  <a:lnTo>
                    <a:pt x="14857" y="5427"/>
                  </a:lnTo>
                  <a:lnTo>
                    <a:pt x="14824" y="5501"/>
                  </a:lnTo>
                  <a:lnTo>
                    <a:pt x="14790" y="5573"/>
                  </a:lnTo>
                  <a:lnTo>
                    <a:pt x="14755" y="5643"/>
                  </a:lnTo>
                  <a:lnTo>
                    <a:pt x="14718" y="5712"/>
                  </a:lnTo>
                  <a:lnTo>
                    <a:pt x="14680" y="5779"/>
                  </a:lnTo>
                  <a:lnTo>
                    <a:pt x="14642" y="5844"/>
                  </a:lnTo>
                  <a:lnTo>
                    <a:pt x="14603" y="5908"/>
                  </a:lnTo>
                  <a:lnTo>
                    <a:pt x="14563" y="5970"/>
                  </a:lnTo>
                  <a:lnTo>
                    <a:pt x="14521" y="6030"/>
                  </a:lnTo>
                  <a:lnTo>
                    <a:pt x="14479" y="6087"/>
                  </a:lnTo>
                  <a:lnTo>
                    <a:pt x="14437" y="6144"/>
                  </a:lnTo>
                  <a:lnTo>
                    <a:pt x="14393" y="6199"/>
                  </a:lnTo>
                  <a:lnTo>
                    <a:pt x="14349" y="6252"/>
                  </a:lnTo>
                  <a:lnTo>
                    <a:pt x="14304" y="6304"/>
                  </a:lnTo>
                  <a:lnTo>
                    <a:pt x="14257" y="6353"/>
                  </a:lnTo>
                  <a:lnTo>
                    <a:pt x="14211" y="6400"/>
                  </a:lnTo>
                  <a:lnTo>
                    <a:pt x="14164" y="6447"/>
                  </a:lnTo>
                  <a:lnTo>
                    <a:pt x="14116" y="6491"/>
                  </a:lnTo>
                  <a:lnTo>
                    <a:pt x="14068" y="6533"/>
                  </a:lnTo>
                  <a:lnTo>
                    <a:pt x="14019" y="6574"/>
                  </a:lnTo>
                  <a:lnTo>
                    <a:pt x="13970" y="6614"/>
                  </a:lnTo>
                  <a:lnTo>
                    <a:pt x="13921" y="6651"/>
                  </a:lnTo>
                  <a:lnTo>
                    <a:pt x="13870" y="6686"/>
                  </a:lnTo>
                  <a:lnTo>
                    <a:pt x="13819" y="6720"/>
                  </a:lnTo>
                  <a:lnTo>
                    <a:pt x="13769" y="6751"/>
                  </a:lnTo>
                  <a:lnTo>
                    <a:pt x="13718" y="6781"/>
                  </a:lnTo>
                  <a:lnTo>
                    <a:pt x="13667" y="6809"/>
                  </a:lnTo>
                  <a:lnTo>
                    <a:pt x="13615" y="6835"/>
                  </a:lnTo>
                  <a:lnTo>
                    <a:pt x="13563" y="6860"/>
                  </a:lnTo>
                  <a:lnTo>
                    <a:pt x="13511" y="6882"/>
                  </a:lnTo>
                  <a:lnTo>
                    <a:pt x="13459" y="6904"/>
                  </a:lnTo>
                  <a:lnTo>
                    <a:pt x="13407" y="6923"/>
                  </a:lnTo>
                  <a:lnTo>
                    <a:pt x="13355" y="6940"/>
                  </a:lnTo>
                  <a:lnTo>
                    <a:pt x="13302" y="6956"/>
                  </a:lnTo>
                  <a:lnTo>
                    <a:pt x="13251" y="6969"/>
                  </a:lnTo>
                  <a:lnTo>
                    <a:pt x="13198" y="6980"/>
                  </a:lnTo>
                  <a:lnTo>
                    <a:pt x="13146" y="6991"/>
                  </a:lnTo>
                  <a:lnTo>
                    <a:pt x="13095" y="6998"/>
                  </a:lnTo>
                  <a:lnTo>
                    <a:pt x="13043" y="7004"/>
                  </a:lnTo>
                  <a:lnTo>
                    <a:pt x="12991" y="7008"/>
                  </a:lnTo>
                  <a:lnTo>
                    <a:pt x="12940" y="7011"/>
                  </a:lnTo>
                  <a:lnTo>
                    <a:pt x="12846" y="7011"/>
                  </a:lnTo>
                  <a:lnTo>
                    <a:pt x="12763" y="7010"/>
                  </a:lnTo>
                  <a:lnTo>
                    <a:pt x="12683" y="7007"/>
                  </a:lnTo>
                  <a:lnTo>
                    <a:pt x="12602" y="7003"/>
                  </a:lnTo>
                  <a:lnTo>
                    <a:pt x="12524" y="6997"/>
                  </a:lnTo>
                  <a:lnTo>
                    <a:pt x="12446" y="6990"/>
                  </a:lnTo>
                  <a:lnTo>
                    <a:pt x="12370" y="6980"/>
                  </a:lnTo>
                  <a:lnTo>
                    <a:pt x="12296" y="6970"/>
                  </a:lnTo>
                  <a:lnTo>
                    <a:pt x="12222" y="6958"/>
                  </a:lnTo>
                  <a:lnTo>
                    <a:pt x="12150" y="6944"/>
                  </a:lnTo>
                  <a:lnTo>
                    <a:pt x="12080" y="6929"/>
                  </a:lnTo>
                  <a:lnTo>
                    <a:pt x="12011" y="6913"/>
                  </a:lnTo>
                  <a:lnTo>
                    <a:pt x="11943" y="6896"/>
                  </a:lnTo>
                  <a:lnTo>
                    <a:pt x="11875" y="6877"/>
                  </a:lnTo>
                  <a:lnTo>
                    <a:pt x="11810" y="6858"/>
                  </a:lnTo>
                  <a:lnTo>
                    <a:pt x="11745" y="6838"/>
                  </a:lnTo>
                  <a:lnTo>
                    <a:pt x="11683" y="6816"/>
                  </a:lnTo>
                  <a:lnTo>
                    <a:pt x="11622" y="6794"/>
                  </a:lnTo>
                  <a:lnTo>
                    <a:pt x="11562" y="6770"/>
                  </a:lnTo>
                  <a:lnTo>
                    <a:pt x="11503" y="6746"/>
                  </a:lnTo>
                  <a:lnTo>
                    <a:pt x="11445" y="6722"/>
                  </a:lnTo>
                  <a:lnTo>
                    <a:pt x="11388" y="6696"/>
                  </a:lnTo>
                  <a:lnTo>
                    <a:pt x="11334" y="6670"/>
                  </a:lnTo>
                  <a:lnTo>
                    <a:pt x="11280" y="6643"/>
                  </a:lnTo>
                  <a:lnTo>
                    <a:pt x="11227" y="6617"/>
                  </a:lnTo>
                  <a:lnTo>
                    <a:pt x="11177" y="6589"/>
                  </a:lnTo>
                  <a:lnTo>
                    <a:pt x="11127" y="6561"/>
                  </a:lnTo>
                  <a:lnTo>
                    <a:pt x="11079" y="6532"/>
                  </a:lnTo>
                  <a:lnTo>
                    <a:pt x="11031" y="6504"/>
                  </a:lnTo>
                  <a:lnTo>
                    <a:pt x="10986" y="6476"/>
                  </a:lnTo>
                  <a:lnTo>
                    <a:pt x="10941" y="6446"/>
                  </a:lnTo>
                  <a:lnTo>
                    <a:pt x="10898" y="6417"/>
                  </a:lnTo>
                  <a:lnTo>
                    <a:pt x="10856" y="6388"/>
                  </a:lnTo>
                  <a:lnTo>
                    <a:pt x="10815" y="6358"/>
                  </a:lnTo>
                  <a:lnTo>
                    <a:pt x="10776" y="6329"/>
                  </a:lnTo>
                  <a:lnTo>
                    <a:pt x="10738" y="6300"/>
                  </a:lnTo>
                  <a:lnTo>
                    <a:pt x="10701" y="6272"/>
                  </a:lnTo>
                  <a:lnTo>
                    <a:pt x="10666" y="6243"/>
                  </a:lnTo>
                  <a:lnTo>
                    <a:pt x="10632" y="6215"/>
                  </a:lnTo>
                  <a:lnTo>
                    <a:pt x="10599" y="6186"/>
                  </a:lnTo>
                  <a:lnTo>
                    <a:pt x="10568" y="6159"/>
                  </a:lnTo>
                  <a:lnTo>
                    <a:pt x="10537" y="6131"/>
                  </a:lnTo>
                  <a:lnTo>
                    <a:pt x="10508" y="6105"/>
                  </a:lnTo>
                  <a:lnTo>
                    <a:pt x="10480" y="6079"/>
                  </a:lnTo>
                  <a:lnTo>
                    <a:pt x="10454" y="6053"/>
                  </a:lnTo>
                  <a:lnTo>
                    <a:pt x="10429" y="6028"/>
                  </a:lnTo>
                  <a:lnTo>
                    <a:pt x="10405" y="6005"/>
                  </a:lnTo>
                  <a:lnTo>
                    <a:pt x="10383" y="5982"/>
                  </a:lnTo>
                  <a:lnTo>
                    <a:pt x="10361" y="5959"/>
                  </a:lnTo>
                  <a:lnTo>
                    <a:pt x="10341" y="5938"/>
                  </a:lnTo>
                  <a:lnTo>
                    <a:pt x="10323" y="5917"/>
                  </a:lnTo>
                  <a:lnTo>
                    <a:pt x="10305" y="5898"/>
                  </a:lnTo>
                  <a:lnTo>
                    <a:pt x="10290" y="5879"/>
                  </a:lnTo>
                  <a:lnTo>
                    <a:pt x="10274" y="5863"/>
                  </a:lnTo>
                  <a:lnTo>
                    <a:pt x="10261" y="5846"/>
                  </a:lnTo>
                  <a:lnTo>
                    <a:pt x="10250" y="5832"/>
                  </a:lnTo>
                  <a:lnTo>
                    <a:pt x="10238" y="5818"/>
                  </a:lnTo>
                  <a:lnTo>
                    <a:pt x="10229" y="5806"/>
                  </a:lnTo>
                  <a:lnTo>
                    <a:pt x="10221" y="5796"/>
                  </a:lnTo>
                  <a:lnTo>
                    <a:pt x="10213" y="5786"/>
                  </a:lnTo>
                  <a:lnTo>
                    <a:pt x="10207" y="5778"/>
                  </a:lnTo>
                  <a:lnTo>
                    <a:pt x="10203" y="5773"/>
                  </a:lnTo>
                  <a:lnTo>
                    <a:pt x="10200" y="5768"/>
                  </a:lnTo>
                  <a:lnTo>
                    <a:pt x="10198" y="5766"/>
                  </a:lnTo>
                  <a:lnTo>
                    <a:pt x="10197" y="5765"/>
                  </a:lnTo>
                  <a:lnTo>
                    <a:pt x="10197" y="5766"/>
                  </a:lnTo>
                  <a:lnTo>
                    <a:pt x="10197" y="5770"/>
                  </a:lnTo>
                  <a:lnTo>
                    <a:pt x="10196" y="5776"/>
                  </a:lnTo>
                  <a:lnTo>
                    <a:pt x="10194" y="5785"/>
                  </a:lnTo>
                  <a:lnTo>
                    <a:pt x="10193" y="5797"/>
                  </a:lnTo>
                  <a:lnTo>
                    <a:pt x="10191" y="5810"/>
                  </a:lnTo>
                  <a:lnTo>
                    <a:pt x="10189" y="5826"/>
                  </a:lnTo>
                  <a:lnTo>
                    <a:pt x="10187" y="5844"/>
                  </a:lnTo>
                  <a:lnTo>
                    <a:pt x="10185" y="5864"/>
                  </a:lnTo>
                  <a:lnTo>
                    <a:pt x="10182" y="5885"/>
                  </a:lnTo>
                  <a:lnTo>
                    <a:pt x="10179" y="5909"/>
                  </a:lnTo>
                  <a:lnTo>
                    <a:pt x="10177" y="5935"/>
                  </a:lnTo>
                  <a:lnTo>
                    <a:pt x="10175" y="5963"/>
                  </a:lnTo>
                  <a:lnTo>
                    <a:pt x="10172" y="5991"/>
                  </a:lnTo>
                  <a:lnTo>
                    <a:pt x="10170" y="6021"/>
                  </a:lnTo>
                  <a:lnTo>
                    <a:pt x="10168" y="6053"/>
                  </a:lnTo>
                  <a:lnTo>
                    <a:pt x="10165" y="6086"/>
                  </a:lnTo>
                  <a:lnTo>
                    <a:pt x="10163" y="6121"/>
                  </a:lnTo>
                  <a:lnTo>
                    <a:pt x="10162" y="6157"/>
                  </a:lnTo>
                  <a:lnTo>
                    <a:pt x="10160" y="6194"/>
                  </a:lnTo>
                  <a:lnTo>
                    <a:pt x="10159" y="6231"/>
                  </a:lnTo>
                  <a:lnTo>
                    <a:pt x="10158" y="6271"/>
                  </a:lnTo>
                  <a:lnTo>
                    <a:pt x="10157" y="6351"/>
                  </a:lnTo>
                  <a:lnTo>
                    <a:pt x="10157" y="6434"/>
                  </a:lnTo>
                  <a:lnTo>
                    <a:pt x="10159" y="6520"/>
                  </a:lnTo>
                  <a:lnTo>
                    <a:pt x="10163" y="6607"/>
                  </a:lnTo>
                  <a:lnTo>
                    <a:pt x="10170" y="6696"/>
                  </a:lnTo>
                  <a:lnTo>
                    <a:pt x="10179" y="6784"/>
                  </a:lnTo>
                  <a:lnTo>
                    <a:pt x="10192" y="6872"/>
                  </a:lnTo>
                  <a:lnTo>
                    <a:pt x="10207" y="6959"/>
                  </a:lnTo>
                  <a:lnTo>
                    <a:pt x="10226" y="7044"/>
                  </a:lnTo>
                  <a:lnTo>
                    <a:pt x="10249" y="7128"/>
                  </a:lnTo>
                  <a:lnTo>
                    <a:pt x="10262" y="7168"/>
                  </a:lnTo>
                  <a:lnTo>
                    <a:pt x="10275" y="7207"/>
                  </a:lnTo>
                  <a:lnTo>
                    <a:pt x="10291" y="7246"/>
                  </a:lnTo>
                  <a:lnTo>
                    <a:pt x="10306" y="7283"/>
                  </a:lnTo>
                  <a:lnTo>
                    <a:pt x="10324" y="7320"/>
                  </a:lnTo>
                  <a:lnTo>
                    <a:pt x="10342" y="7355"/>
                  </a:lnTo>
                  <a:lnTo>
                    <a:pt x="10361" y="7389"/>
                  </a:lnTo>
                  <a:lnTo>
                    <a:pt x="10383" y="7422"/>
                  </a:lnTo>
                  <a:lnTo>
                    <a:pt x="10404" y="7454"/>
                  </a:lnTo>
                  <a:lnTo>
                    <a:pt x="10427" y="7484"/>
                  </a:lnTo>
                  <a:lnTo>
                    <a:pt x="10452" y="7512"/>
                  </a:lnTo>
                  <a:lnTo>
                    <a:pt x="10478" y="7539"/>
                  </a:lnTo>
                  <a:lnTo>
                    <a:pt x="10506" y="7564"/>
                  </a:lnTo>
                  <a:lnTo>
                    <a:pt x="10535" y="7587"/>
                  </a:lnTo>
                  <a:lnTo>
                    <a:pt x="10564" y="7609"/>
                  </a:lnTo>
                  <a:lnTo>
                    <a:pt x="10596" y="7627"/>
                  </a:lnTo>
                  <a:lnTo>
                    <a:pt x="10629" y="7645"/>
                  </a:lnTo>
                  <a:lnTo>
                    <a:pt x="10665" y="7660"/>
                  </a:lnTo>
                  <a:lnTo>
                    <a:pt x="10702" y="7672"/>
                  </a:lnTo>
                  <a:lnTo>
                    <a:pt x="10740" y="7683"/>
                  </a:lnTo>
                  <a:lnTo>
                    <a:pt x="10779" y="7691"/>
                  </a:lnTo>
                  <a:lnTo>
                    <a:pt x="10820" y="7697"/>
                  </a:lnTo>
                  <a:lnTo>
                    <a:pt x="10882" y="7697"/>
                  </a:lnTo>
                  <a:lnTo>
                    <a:pt x="10923" y="7695"/>
                  </a:lnTo>
                  <a:lnTo>
                    <a:pt x="10962" y="7690"/>
                  </a:lnTo>
                  <a:lnTo>
                    <a:pt x="11000" y="7683"/>
                  </a:lnTo>
                  <a:lnTo>
                    <a:pt x="11037" y="7671"/>
                  </a:lnTo>
                  <a:lnTo>
                    <a:pt x="11073" y="7658"/>
                  </a:lnTo>
                  <a:lnTo>
                    <a:pt x="11108" y="7643"/>
                  </a:lnTo>
                  <a:lnTo>
                    <a:pt x="11142" y="7624"/>
                  </a:lnTo>
                  <a:lnTo>
                    <a:pt x="11175" y="7604"/>
                  </a:lnTo>
                  <a:lnTo>
                    <a:pt x="11206" y="7583"/>
                  </a:lnTo>
                  <a:lnTo>
                    <a:pt x="11235" y="7559"/>
                  </a:lnTo>
                  <a:lnTo>
                    <a:pt x="11264" y="7535"/>
                  </a:lnTo>
                  <a:lnTo>
                    <a:pt x="11291" y="7510"/>
                  </a:lnTo>
                  <a:lnTo>
                    <a:pt x="11318" y="7483"/>
                  </a:lnTo>
                  <a:lnTo>
                    <a:pt x="11343" y="7456"/>
                  </a:lnTo>
                  <a:lnTo>
                    <a:pt x="11367" y="7428"/>
                  </a:lnTo>
                  <a:lnTo>
                    <a:pt x="11389" y="7401"/>
                  </a:lnTo>
                  <a:lnTo>
                    <a:pt x="11411" y="7373"/>
                  </a:lnTo>
                  <a:lnTo>
                    <a:pt x="11431" y="7346"/>
                  </a:lnTo>
                  <a:lnTo>
                    <a:pt x="11449" y="7318"/>
                  </a:lnTo>
                  <a:lnTo>
                    <a:pt x="11467" y="7292"/>
                  </a:lnTo>
                  <a:lnTo>
                    <a:pt x="11483" y="7267"/>
                  </a:lnTo>
                  <a:lnTo>
                    <a:pt x="11498" y="7242"/>
                  </a:lnTo>
                  <a:lnTo>
                    <a:pt x="11511" y="7219"/>
                  </a:lnTo>
                  <a:lnTo>
                    <a:pt x="11522" y="7198"/>
                  </a:lnTo>
                  <a:lnTo>
                    <a:pt x="11534" y="7177"/>
                  </a:lnTo>
                  <a:lnTo>
                    <a:pt x="11543" y="7159"/>
                  </a:lnTo>
                  <a:lnTo>
                    <a:pt x="11550" y="7144"/>
                  </a:lnTo>
                  <a:lnTo>
                    <a:pt x="11558" y="7130"/>
                  </a:lnTo>
                  <a:lnTo>
                    <a:pt x="11562" y="7119"/>
                  </a:lnTo>
                  <a:lnTo>
                    <a:pt x="11566" y="7111"/>
                  </a:lnTo>
                  <a:lnTo>
                    <a:pt x="11568" y="7106"/>
                  </a:lnTo>
                  <a:lnTo>
                    <a:pt x="11569" y="7105"/>
                  </a:lnTo>
                  <a:lnTo>
                    <a:pt x="11724" y="7136"/>
                  </a:lnTo>
                  <a:lnTo>
                    <a:pt x="11724" y="7136"/>
                  </a:lnTo>
                  <a:lnTo>
                    <a:pt x="11724" y="7138"/>
                  </a:lnTo>
                  <a:lnTo>
                    <a:pt x="11723" y="7142"/>
                  </a:lnTo>
                  <a:lnTo>
                    <a:pt x="11721" y="7146"/>
                  </a:lnTo>
                  <a:lnTo>
                    <a:pt x="11720" y="7152"/>
                  </a:lnTo>
                  <a:lnTo>
                    <a:pt x="11718" y="7158"/>
                  </a:lnTo>
                  <a:lnTo>
                    <a:pt x="11714" y="7167"/>
                  </a:lnTo>
                  <a:lnTo>
                    <a:pt x="11712" y="7176"/>
                  </a:lnTo>
                  <a:lnTo>
                    <a:pt x="11705" y="7197"/>
                  </a:lnTo>
                  <a:lnTo>
                    <a:pt x="11696" y="7222"/>
                  </a:lnTo>
                  <a:lnTo>
                    <a:pt x="11686" y="7250"/>
                  </a:lnTo>
                  <a:lnTo>
                    <a:pt x="11674" y="7282"/>
                  </a:lnTo>
                  <a:lnTo>
                    <a:pt x="11660" y="7316"/>
                  </a:lnTo>
                  <a:lnTo>
                    <a:pt x="11644" y="7352"/>
                  </a:lnTo>
                  <a:lnTo>
                    <a:pt x="11627" y="7391"/>
                  </a:lnTo>
                  <a:lnTo>
                    <a:pt x="11607" y="7431"/>
                  </a:lnTo>
                  <a:lnTo>
                    <a:pt x="11586" y="7474"/>
                  </a:lnTo>
                  <a:lnTo>
                    <a:pt x="11563" y="7516"/>
                  </a:lnTo>
                  <a:lnTo>
                    <a:pt x="11538" y="7559"/>
                  </a:lnTo>
                  <a:lnTo>
                    <a:pt x="11510" y="7603"/>
                  </a:lnTo>
                  <a:lnTo>
                    <a:pt x="11480" y="7647"/>
                  </a:lnTo>
                  <a:lnTo>
                    <a:pt x="11449" y="7690"/>
                  </a:lnTo>
                  <a:lnTo>
                    <a:pt x="11415" y="7733"/>
                  </a:lnTo>
                  <a:lnTo>
                    <a:pt x="11379" y="7774"/>
                  </a:lnTo>
                  <a:lnTo>
                    <a:pt x="11341" y="7816"/>
                  </a:lnTo>
                  <a:lnTo>
                    <a:pt x="11299" y="7854"/>
                  </a:lnTo>
                  <a:lnTo>
                    <a:pt x="11257" y="7891"/>
                  </a:lnTo>
                  <a:lnTo>
                    <a:pt x="11212" y="7925"/>
                  </a:lnTo>
                  <a:lnTo>
                    <a:pt x="11164" y="7956"/>
                  </a:lnTo>
                  <a:lnTo>
                    <a:pt x="11114" y="7985"/>
                  </a:lnTo>
                  <a:lnTo>
                    <a:pt x="11061" y="8009"/>
                  </a:lnTo>
                  <a:lnTo>
                    <a:pt x="11005" y="8031"/>
                  </a:lnTo>
                  <a:lnTo>
                    <a:pt x="10977" y="8040"/>
                  </a:lnTo>
                  <a:lnTo>
                    <a:pt x="10947" y="8047"/>
                  </a:lnTo>
                  <a:lnTo>
                    <a:pt x="10917" y="8055"/>
                  </a:lnTo>
                  <a:lnTo>
                    <a:pt x="10888" y="8061"/>
                  </a:lnTo>
                  <a:lnTo>
                    <a:pt x="10856" y="8065"/>
                  </a:lnTo>
                  <a:lnTo>
                    <a:pt x="10824" y="8068"/>
                  </a:lnTo>
                  <a:lnTo>
                    <a:pt x="10792" y="8070"/>
                  </a:lnTo>
                  <a:lnTo>
                    <a:pt x="10759" y="8071"/>
                  </a:lnTo>
                  <a:lnTo>
                    <a:pt x="10711" y="8069"/>
                  </a:lnTo>
                  <a:lnTo>
                    <a:pt x="10665" y="8065"/>
                  </a:lnTo>
                  <a:lnTo>
                    <a:pt x="10618" y="8058"/>
                  </a:lnTo>
                  <a:lnTo>
                    <a:pt x="10572" y="8047"/>
                  </a:lnTo>
                  <a:lnTo>
                    <a:pt x="10524" y="8034"/>
                  </a:lnTo>
                  <a:lnTo>
                    <a:pt x="10478" y="8019"/>
                  </a:lnTo>
                  <a:lnTo>
                    <a:pt x="10431" y="7999"/>
                  </a:lnTo>
                  <a:lnTo>
                    <a:pt x="10384" y="7977"/>
                  </a:lnTo>
                  <a:lnTo>
                    <a:pt x="10331" y="7952"/>
                  </a:lnTo>
                  <a:lnTo>
                    <a:pt x="10276" y="7924"/>
                  </a:lnTo>
                  <a:lnTo>
                    <a:pt x="10222" y="7892"/>
                  </a:lnTo>
                  <a:lnTo>
                    <a:pt x="10166" y="7857"/>
                  </a:lnTo>
                  <a:lnTo>
                    <a:pt x="10109" y="7821"/>
                  </a:lnTo>
                  <a:lnTo>
                    <a:pt x="10053" y="7781"/>
                  </a:lnTo>
                  <a:lnTo>
                    <a:pt x="9999" y="7739"/>
                  </a:lnTo>
                  <a:lnTo>
                    <a:pt x="9944" y="7696"/>
                  </a:lnTo>
                  <a:lnTo>
                    <a:pt x="9890" y="7652"/>
                  </a:lnTo>
                  <a:lnTo>
                    <a:pt x="9839" y="7607"/>
                  </a:lnTo>
                  <a:lnTo>
                    <a:pt x="9788" y="7560"/>
                  </a:lnTo>
                  <a:lnTo>
                    <a:pt x="9740" y="7513"/>
                  </a:lnTo>
                  <a:lnTo>
                    <a:pt x="9694" y="7465"/>
                  </a:lnTo>
                  <a:lnTo>
                    <a:pt x="9651" y="7417"/>
                  </a:lnTo>
                  <a:lnTo>
                    <a:pt x="9611" y="7370"/>
                  </a:lnTo>
                  <a:lnTo>
                    <a:pt x="9573" y="7323"/>
                  </a:lnTo>
                  <a:lnTo>
                    <a:pt x="9524" y="7310"/>
                  </a:lnTo>
                  <a:lnTo>
                    <a:pt x="9475" y="7295"/>
                  </a:lnTo>
                  <a:lnTo>
                    <a:pt x="9426" y="7279"/>
                  </a:lnTo>
                  <a:lnTo>
                    <a:pt x="9377" y="7260"/>
                  </a:lnTo>
                  <a:lnTo>
                    <a:pt x="9330" y="7241"/>
                  </a:lnTo>
                  <a:lnTo>
                    <a:pt x="9282" y="7219"/>
                  </a:lnTo>
                  <a:lnTo>
                    <a:pt x="9236" y="7197"/>
                  </a:lnTo>
                  <a:lnTo>
                    <a:pt x="9189" y="7173"/>
                  </a:lnTo>
                  <a:lnTo>
                    <a:pt x="9145" y="7148"/>
                  </a:lnTo>
                  <a:lnTo>
                    <a:pt x="9101" y="7123"/>
                  </a:lnTo>
                  <a:lnTo>
                    <a:pt x="9057" y="7098"/>
                  </a:lnTo>
                  <a:lnTo>
                    <a:pt x="9016" y="7071"/>
                  </a:lnTo>
                  <a:lnTo>
                    <a:pt x="8975" y="7044"/>
                  </a:lnTo>
                  <a:lnTo>
                    <a:pt x="8935" y="7017"/>
                  </a:lnTo>
                  <a:lnTo>
                    <a:pt x="8897" y="6991"/>
                  </a:lnTo>
                  <a:lnTo>
                    <a:pt x="8861" y="6965"/>
                  </a:lnTo>
                  <a:lnTo>
                    <a:pt x="8826" y="6938"/>
                  </a:lnTo>
                  <a:lnTo>
                    <a:pt x="8793" y="6912"/>
                  </a:lnTo>
                  <a:lnTo>
                    <a:pt x="8761" y="6888"/>
                  </a:lnTo>
                  <a:lnTo>
                    <a:pt x="8731" y="6864"/>
                  </a:lnTo>
                  <a:lnTo>
                    <a:pt x="8703" y="6841"/>
                  </a:lnTo>
                  <a:lnTo>
                    <a:pt x="8677" y="6819"/>
                  </a:lnTo>
                  <a:lnTo>
                    <a:pt x="8654" y="6798"/>
                  </a:lnTo>
                  <a:lnTo>
                    <a:pt x="8632" y="6779"/>
                  </a:lnTo>
                  <a:lnTo>
                    <a:pt x="8612" y="6762"/>
                  </a:lnTo>
                  <a:lnTo>
                    <a:pt x="8595" y="6746"/>
                  </a:lnTo>
                  <a:lnTo>
                    <a:pt x="8580" y="6733"/>
                  </a:lnTo>
                  <a:lnTo>
                    <a:pt x="8568" y="6721"/>
                  </a:lnTo>
                  <a:lnTo>
                    <a:pt x="8559" y="6711"/>
                  </a:lnTo>
                  <a:lnTo>
                    <a:pt x="8551" y="6705"/>
                  </a:lnTo>
                  <a:lnTo>
                    <a:pt x="8547" y="6701"/>
                  </a:lnTo>
                  <a:lnTo>
                    <a:pt x="8545" y="6699"/>
                  </a:lnTo>
                  <a:lnTo>
                    <a:pt x="8546" y="6701"/>
                  </a:lnTo>
                  <a:lnTo>
                    <a:pt x="8547" y="6706"/>
                  </a:lnTo>
                  <a:lnTo>
                    <a:pt x="8549" y="6716"/>
                  </a:lnTo>
                  <a:lnTo>
                    <a:pt x="8553" y="6728"/>
                  </a:lnTo>
                  <a:lnTo>
                    <a:pt x="8559" y="6743"/>
                  </a:lnTo>
                  <a:lnTo>
                    <a:pt x="8565" y="6762"/>
                  </a:lnTo>
                  <a:lnTo>
                    <a:pt x="8574" y="6784"/>
                  </a:lnTo>
                  <a:lnTo>
                    <a:pt x="8584" y="6808"/>
                  </a:lnTo>
                  <a:lnTo>
                    <a:pt x="8597" y="6836"/>
                  </a:lnTo>
                  <a:lnTo>
                    <a:pt x="8612" y="6867"/>
                  </a:lnTo>
                  <a:lnTo>
                    <a:pt x="8630" y="6900"/>
                  </a:lnTo>
                  <a:lnTo>
                    <a:pt x="8651" y="6936"/>
                  </a:lnTo>
                  <a:lnTo>
                    <a:pt x="8674" y="6975"/>
                  </a:lnTo>
                  <a:lnTo>
                    <a:pt x="8701" y="7015"/>
                  </a:lnTo>
                  <a:lnTo>
                    <a:pt x="8730" y="7059"/>
                  </a:lnTo>
                  <a:lnTo>
                    <a:pt x="8764" y="7105"/>
                  </a:lnTo>
                  <a:lnTo>
                    <a:pt x="8812" y="7163"/>
                  </a:lnTo>
                  <a:lnTo>
                    <a:pt x="8862" y="7218"/>
                  </a:lnTo>
                  <a:lnTo>
                    <a:pt x="8914" y="7272"/>
                  </a:lnTo>
                  <a:lnTo>
                    <a:pt x="8966" y="7323"/>
                  </a:lnTo>
                  <a:lnTo>
                    <a:pt x="9019" y="7373"/>
                  </a:lnTo>
                  <a:lnTo>
                    <a:pt x="9071" y="7419"/>
                  </a:lnTo>
                  <a:lnTo>
                    <a:pt x="9121" y="7462"/>
                  </a:lnTo>
                  <a:lnTo>
                    <a:pt x="9169" y="7501"/>
                  </a:lnTo>
                  <a:lnTo>
                    <a:pt x="9214" y="7539"/>
                  </a:lnTo>
                  <a:lnTo>
                    <a:pt x="9235" y="7555"/>
                  </a:lnTo>
                  <a:lnTo>
                    <a:pt x="9255" y="7570"/>
                  </a:lnTo>
                  <a:lnTo>
                    <a:pt x="9275" y="7585"/>
                  </a:lnTo>
                  <a:lnTo>
                    <a:pt x="9293" y="7598"/>
                  </a:lnTo>
                  <a:lnTo>
                    <a:pt x="9309" y="7611"/>
                  </a:lnTo>
                  <a:lnTo>
                    <a:pt x="9325" y="7622"/>
                  </a:lnTo>
                  <a:lnTo>
                    <a:pt x="9338" y="7631"/>
                  </a:lnTo>
                  <a:lnTo>
                    <a:pt x="9350" y="7641"/>
                  </a:lnTo>
                  <a:lnTo>
                    <a:pt x="9362" y="7648"/>
                  </a:lnTo>
                  <a:lnTo>
                    <a:pt x="9370" y="7654"/>
                  </a:lnTo>
                  <a:lnTo>
                    <a:pt x="9377" y="7659"/>
                  </a:lnTo>
                  <a:lnTo>
                    <a:pt x="9382" y="7662"/>
                  </a:lnTo>
                  <a:lnTo>
                    <a:pt x="9386" y="7665"/>
                  </a:lnTo>
                  <a:lnTo>
                    <a:pt x="9387" y="7665"/>
                  </a:lnTo>
                  <a:lnTo>
                    <a:pt x="9387" y="7666"/>
                  </a:lnTo>
                  <a:lnTo>
                    <a:pt x="9386" y="7670"/>
                  </a:lnTo>
                  <a:lnTo>
                    <a:pt x="9382" y="7677"/>
                  </a:lnTo>
                  <a:lnTo>
                    <a:pt x="9379" y="7684"/>
                  </a:lnTo>
                  <a:lnTo>
                    <a:pt x="9376" y="7694"/>
                  </a:lnTo>
                  <a:lnTo>
                    <a:pt x="9371" y="7706"/>
                  </a:lnTo>
                  <a:lnTo>
                    <a:pt x="9366" y="7721"/>
                  </a:lnTo>
                  <a:lnTo>
                    <a:pt x="9360" y="7737"/>
                  </a:lnTo>
                  <a:lnTo>
                    <a:pt x="9352" y="7756"/>
                  </a:lnTo>
                  <a:lnTo>
                    <a:pt x="9344" y="7775"/>
                  </a:lnTo>
                  <a:lnTo>
                    <a:pt x="9336" y="7797"/>
                  </a:lnTo>
                  <a:lnTo>
                    <a:pt x="9327" y="7821"/>
                  </a:lnTo>
                  <a:lnTo>
                    <a:pt x="9317" y="7845"/>
                  </a:lnTo>
                  <a:lnTo>
                    <a:pt x="9307" y="7872"/>
                  </a:lnTo>
                  <a:lnTo>
                    <a:pt x="9296" y="7901"/>
                  </a:lnTo>
                  <a:lnTo>
                    <a:pt x="9284" y="7930"/>
                  </a:lnTo>
                  <a:lnTo>
                    <a:pt x="9272" y="7962"/>
                  </a:lnTo>
                  <a:lnTo>
                    <a:pt x="9260" y="7994"/>
                  </a:lnTo>
                  <a:lnTo>
                    <a:pt x="9246" y="8027"/>
                  </a:lnTo>
                  <a:lnTo>
                    <a:pt x="9232" y="8062"/>
                  </a:lnTo>
                  <a:lnTo>
                    <a:pt x="9217" y="8098"/>
                  </a:lnTo>
                  <a:lnTo>
                    <a:pt x="9203" y="8135"/>
                  </a:lnTo>
                  <a:lnTo>
                    <a:pt x="9172" y="8211"/>
                  </a:lnTo>
                  <a:lnTo>
                    <a:pt x="9139" y="8291"/>
                  </a:lnTo>
                  <a:lnTo>
                    <a:pt x="9105" y="8374"/>
                  </a:lnTo>
                  <a:lnTo>
                    <a:pt x="9070" y="8459"/>
                  </a:lnTo>
                  <a:lnTo>
                    <a:pt x="9032" y="8546"/>
                  </a:lnTo>
                  <a:lnTo>
                    <a:pt x="8994" y="8635"/>
                  </a:lnTo>
                  <a:lnTo>
                    <a:pt x="8956" y="8723"/>
                  </a:lnTo>
                  <a:lnTo>
                    <a:pt x="8878" y="8901"/>
                  </a:lnTo>
                  <a:lnTo>
                    <a:pt x="8837" y="8989"/>
                  </a:lnTo>
                  <a:lnTo>
                    <a:pt x="8797" y="9075"/>
                  </a:lnTo>
                  <a:lnTo>
                    <a:pt x="8757" y="9161"/>
                  </a:lnTo>
                  <a:lnTo>
                    <a:pt x="8717" y="9243"/>
                  </a:lnTo>
                  <a:lnTo>
                    <a:pt x="8676" y="9323"/>
                  </a:lnTo>
                  <a:lnTo>
                    <a:pt x="8637" y="9399"/>
                  </a:lnTo>
                  <a:lnTo>
                    <a:pt x="8617" y="9435"/>
                  </a:lnTo>
                  <a:lnTo>
                    <a:pt x="8599" y="9471"/>
                  </a:lnTo>
                  <a:lnTo>
                    <a:pt x="8579" y="9505"/>
                  </a:lnTo>
                  <a:lnTo>
                    <a:pt x="8561" y="9539"/>
                  </a:lnTo>
                  <a:lnTo>
                    <a:pt x="8542" y="9571"/>
                  </a:lnTo>
                  <a:lnTo>
                    <a:pt x="8524" y="9601"/>
                  </a:lnTo>
                  <a:lnTo>
                    <a:pt x="8506" y="9631"/>
                  </a:lnTo>
                  <a:lnTo>
                    <a:pt x="8488" y="9658"/>
                  </a:lnTo>
                  <a:lnTo>
                    <a:pt x="8471" y="9684"/>
                  </a:lnTo>
                  <a:lnTo>
                    <a:pt x="8453" y="9709"/>
                  </a:lnTo>
                  <a:lnTo>
                    <a:pt x="8437" y="9733"/>
                  </a:lnTo>
                  <a:lnTo>
                    <a:pt x="8420" y="9753"/>
                  </a:lnTo>
                  <a:lnTo>
                    <a:pt x="8388" y="9794"/>
                  </a:lnTo>
                  <a:lnTo>
                    <a:pt x="8354" y="9835"/>
                  </a:lnTo>
                  <a:lnTo>
                    <a:pt x="8284" y="9913"/>
                  </a:lnTo>
                  <a:lnTo>
                    <a:pt x="8210" y="9990"/>
                  </a:lnTo>
                  <a:lnTo>
                    <a:pt x="8132" y="10065"/>
                  </a:lnTo>
                  <a:lnTo>
                    <a:pt x="8052" y="10138"/>
                  </a:lnTo>
                  <a:lnTo>
                    <a:pt x="7969" y="10212"/>
                  </a:lnTo>
                  <a:lnTo>
                    <a:pt x="7885" y="10283"/>
                  </a:lnTo>
                  <a:lnTo>
                    <a:pt x="7798" y="10354"/>
                  </a:lnTo>
                  <a:lnTo>
                    <a:pt x="7709" y="10423"/>
                  </a:lnTo>
                  <a:lnTo>
                    <a:pt x="7620" y="10493"/>
                  </a:lnTo>
                  <a:lnTo>
                    <a:pt x="7440" y="10630"/>
                  </a:lnTo>
                  <a:lnTo>
                    <a:pt x="7258" y="10768"/>
                  </a:lnTo>
                  <a:lnTo>
                    <a:pt x="7169" y="10837"/>
                  </a:lnTo>
                  <a:lnTo>
                    <a:pt x="7080" y="10907"/>
                  </a:lnTo>
                  <a:lnTo>
                    <a:pt x="7046" y="10935"/>
                  </a:lnTo>
                  <a:lnTo>
                    <a:pt x="7013" y="10960"/>
                  </a:lnTo>
                  <a:lnTo>
                    <a:pt x="6981" y="10984"/>
                  </a:lnTo>
                  <a:lnTo>
                    <a:pt x="6951" y="11007"/>
                  </a:lnTo>
                  <a:lnTo>
                    <a:pt x="6921" y="11026"/>
                  </a:lnTo>
                  <a:lnTo>
                    <a:pt x="6894" y="11044"/>
                  </a:lnTo>
                  <a:lnTo>
                    <a:pt x="6866" y="11060"/>
                  </a:lnTo>
                  <a:lnTo>
                    <a:pt x="6839" y="11074"/>
                  </a:lnTo>
                  <a:lnTo>
                    <a:pt x="6813" y="11086"/>
                  </a:lnTo>
                  <a:lnTo>
                    <a:pt x="6788" y="11097"/>
                  </a:lnTo>
                  <a:lnTo>
                    <a:pt x="6763" y="11106"/>
                  </a:lnTo>
                  <a:lnTo>
                    <a:pt x="6739" y="11113"/>
                  </a:lnTo>
                  <a:lnTo>
                    <a:pt x="6715" y="11118"/>
                  </a:lnTo>
                  <a:lnTo>
                    <a:pt x="6691" y="11122"/>
                  </a:lnTo>
                  <a:lnTo>
                    <a:pt x="6667" y="11124"/>
                  </a:lnTo>
                  <a:lnTo>
                    <a:pt x="6645" y="11125"/>
                  </a:lnTo>
                  <a:lnTo>
                    <a:pt x="6627" y="11124"/>
                  </a:lnTo>
                  <a:lnTo>
                    <a:pt x="6610" y="11123"/>
                  </a:lnTo>
                  <a:lnTo>
                    <a:pt x="6592" y="11120"/>
                  </a:lnTo>
                  <a:lnTo>
                    <a:pt x="6576" y="11116"/>
                  </a:lnTo>
                  <a:lnTo>
                    <a:pt x="6558" y="11111"/>
                  </a:lnTo>
                  <a:lnTo>
                    <a:pt x="6541" y="11105"/>
                  </a:lnTo>
                  <a:lnTo>
                    <a:pt x="6524" y="11097"/>
                  </a:lnTo>
                  <a:lnTo>
                    <a:pt x="6506" y="11089"/>
                  </a:lnTo>
                  <a:lnTo>
                    <a:pt x="6489" y="11080"/>
                  </a:lnTo>
                  <a:lnTo>
                    <a:pt x="6471" y="11070"/>
                  </a:lnTo>
                  <a:lnTo>
                    <a:pt x="6454" y="11057"/>
                  </a:lnTo>
                  <a:lnTo>
                    <a:pt x="6436" y="11044"/>
                  </a:lnTo>
                  <a:lnTo>
                    <a:pt x="6418" y="11030"/>
                  </a:lnTo>
                  <a:lnTo>
                    <a:pt x="6399" y="11015"/>
                  </a:lnTo>
                  <a:lnTo>
                    <a:pt x="6379" y="10998"/>
                  </a:lnTo>
                  <a:lnTo>
                    <a:pt x="6360" y="10981"/>
                  </a:lnTo>
                  <a:lnTo>
                    <a:pt x="6340" y="10961"/>
                  </a:lnTo>
                  <a:lnTo>
                    <a:pt x="6320" y="10942"/>
                  </a:lnTo>
                  <a:lnTo>
                    <a:pt x="6299" y="10920"/>
                  </a:lnTo>
                  <a:lnTo>
                    <a:pt x="6277" y="10898"/>
                  </a:lnTo>
                  <a:lnTo>
                    <a:pt x="6255" y="10874"/>
                  </a:lnTo>
                  <a:lnTo>
                    <a:pt x="6232" y="10849"/>
                  </a:lnTo>
                  <a:lnTo>
                    <a:pt x="6208" y="10823"/>
                  </a:lnTo>
                  <a:lnTo>
                    <a:pt x="6184" y="10796"/>
                  </a:lnTo>
                  <a:lnTo>
                    <a:pt x="6160" y="10768"/>
                  </a:lnTo>
                  <a:lnTo>
                    <a:pt x="6134" y="10738"/>
                  </a:lnTo>
                  <a:lnTo>
                    <a:pt x="6107" y="10707"/>
                  </a:lnTo>
                  <a:lnTo>
                    <a:pt x="6079" y="10674"/>
                  </a:lnTo>
                  <a:lnTo>
                    <a:pt x="6050" y="10641"/>
                  </a:lnTo>
                  <a:lnTo>
                    <a:pt x="6021" y="10606"/>
                  </a:lnTo>
                  <a:lnTo>
                    <a:pt x="5990" y="10570"/>
                  </a:lnTo>
                  <a:lnTo>
                    <a:pt x="5958" y="10533"/>
                  </a:lnTo>
                  <a:lnTo>
                    <a:pt x="5938" y="10505"/>
                  </a:lnTo>
                  <a:lnTo>
                    <a:pt x="5917" y="10478"/>
                  </a:lnTo>
                  <a:lnTo>
                    <a:pt x="5897" y="10453"/>
                  </a:lnTo>
                  <a:lnTo>
                    <a:pt x="5880" y="10427"/>
                  </a:lnTo>
                  <a:lnTo>
                    <a:pt x="5846" y="10377"/>
                  </a:lnTo>
                  <a:lnTo>
                    <a:pt x="5817" y="10330"/>
                  </a:lnTo>
                  <a:lnTo>
                    <a:pt x="5791" y="10286"/>
                  </a:lnTo>
                  <a:lnTo>
                    <a:pt x="5769" y="10242"/>
                  </a:lnTo>
                  <a:lnTo>
                    <a:pt x="5751" y="10202"/>
                  </a:lnTo>
                  <a:lnTo>
                    <a:pt x="5735" y="10163"/>
                  </a:lnTo>
                  <a:lnTo>
                    <a:pt x="5724" y="10127"/>
                  </a:lnTo>
                  <a:lnTo>
                    <a:pt x="5715" y="10092"/>
                  </a:lnTo>
                  <a:lnTo>
                    <a:pt x="5708" y="10059"/>
                  </a:lnTo>
                  <a:lnTo>
                    <a:pt x="5705" y="10027"/>
                  </a:lnTo>
                  <a:lnTo>
                    <a:pt x="5705" y="9997"/>
                  </a:lnTo>
                  <a:lnTo>
                    <a:pt x="5706" y="9969"/>
                  </a:lnTo>
                  <a:lnTo>
                    <a:pt x="5710" y="9943"/>
                  </a:lnTo>
                  <a:lnTo>
                    <a:pt x="5718" y="9917"/>
                  </a:lnTo>
                  <a:lnTo>
                    <a:pt x="5726" y="9893"/>
                  </a:lnTo>
                  <a:lnTo>
                    <a:pt x="5735" y="9870"/>
                  </a:lnTo>
                  <a:lnTo>
                    <a:pt x="5748" y="9848"/>
                  </a:lnTo>
                  <a:lnTo>
                    <a:pt x="5761" y="9827"/>
                  </a:lnTo>
                  <a:lnTo>
                    <a:pt x="5776" y="9808"/>
                  </a:lnTo>
                  <a:lnTo>
                    <a:pt x="5792" y="9788"/>
                  </a:lnTo>
                  <a:lnTo>
                    <a:pt x="5810" y="9770"/>
                  </a:lnTo>
                  <a:lnTo>
                    <a:pt x="5827" y="9752"/>
                  </a:lnTo>
                  <a:lnTo>
                    <a:pt x="5866" y="9719"/>
                  </a:lnTo>
                  <a:lnTo>
                    <a:pt x="5907" y="9688"/>
                  </a:lnTo>
                  <a:lnTo>
                    <a:pt x="5949" y="9658"/>
                  </a:lnTo>
                  <a:lnTo>
                    <a:pt x="5990" y="9628"/>
                  </a:lnTo>
                  <a:lnTo>
                    <a:pt x="6073" y="9583"/>
                  </a:lnTo>
                  <a:lnTo>
                    <a:pt x="6156" y="9541"/>
                  </a:lnTo>
                  <a:lnTo>
                    <a:pt x="6197" y="9520"/>
                  </a:lnTo>
                  <a:lnTo>
                    <a:pt x="6237" y="9500"/>
                  </a:lnTo>
                  <a:lnTo>
                    <a:pt x="6276" y="9480"/>
                  </a:lnTo>
                  <a:lnTo>
                    <a:pt x="6313" y="9462"/>
                  </a:lnTo>
                  <a:lnTo>
                    <a:pt x="6348" y="9442"/>
                  </a:lnTo>
                  <a:lnTo>
                    <a:pt x="6383" y="9424"/>
                  </a:lnTo>
                  <a:lnTo>
                    <a:pt x="6413" y="9406"/>
                  </a:lnTo>
                  <a:lnTo>
                    <a:pt x="6441" y="9387"/>
                  </a:lnTo>
                  <a:lnTo>
                    <a:pt x="6466" y="9370"/>
                  </a:lnTo>
                  <a:lnTo>
                    <a:pt x="6488" y="9352"/>
                  </a:lnTo>
                  <a:lnTo>
                    <a:pt x="6505" y="9335"/>
                  </a:lnTo>
                  <a:lnTo>
                    <a:pt x="6514" y="9326"/>
                  </a:lnTo>
                  <a:lnTo>
                    <a:pt x="6520" y="9317"/>
                  </a:lnTo>
                  <a:lnTo>
                    <a:pt x="6525" y="9307"/>
                  </a:lnTo>
                  <a:lnTo>
                    <a:pt x="6530" y="9295"/>
                  </a:lnTo>
                  <a:lnTo>
                    <a:pt x="6535" y="9279"/>
                  </a:lnTo>
                  <a:lnTo>
                    <a:pt x="6538" y="9262"/>
                  </a:lnTo>
                  <a:lnTo>
                    <a:pt x="6543" y="9242"/>
                  </a:lnTo>
                  <a:lnTo>
                    <a:pt x="6546" y="9222"/>
                  </a:lnTo>
                  <a:lnTo>
                    <a:pt x="6549" y="9198"/>
                  </a:lnTo>
                  <a:lnTo>
                    <a:pt x="6551" y="9173"/>
                  </a:lnTo>
                  <a:lnTo>
                    <a:pt x="6553" y="9147"/>
                  </a:lnTo>
                  <a:lnTo>
                    <a:pt x="6555" y="9120"/>
                  </a:lnTo>
                  <a:lnTo>
                    <a:pt x="6556" y="9092"/>
                  </a:lnTo>
                  <a:lnTo>
                    <a:pt x="6557" y="9062"/>
                  </a:lnTo>
                  <a:lnTo>
                    <a:pt x="6558" y="9001"/>
                  </a:lnTo>
                  <a:lnTo>
                    <a:pt x="6559" y="8939"/>
                  </a:lnTo>
                  <a:lnTo>
                    <a:pt x="6558" y="8877"/>
                  </a:lnTo>
                  <a:lnTo>
                    <a:pt x="6558" y="8815"/>
                  </a:lnTo>
                  <a:lnTo>
                    <a:pt x="6556" y="8755"/>
                  </a:lnTo>
                  <a:lnTo>
                    <a:pt x="6556" y="8726"/>
                  </a:lnTo>
                  <a:lnTo>
                    <a:pt x="6555" y="8699"/>
                  </a:lnTo>
                  <a:lnTo>
                    <a:pt x="6554" y="8673"/>
                  </a:lnTo>
                  <a:lnTo>
                    <a:pt x="6554" y="8648"/>
                  </a:lnTo>
                  <a:lnTo>
                    <a:pt x="6553" y="8625"/>
                  </a:lnTo>
                  <a:lnTo>
                    <a:pt x="6552" y="8604"/>
                  </a:lnTo>
                  <a:lnTo>
                    <a:pt x="6552" y="8584"/>
                  </a:lnTo>
                  <a:lnTo>
                    <a:pt x="6552" y="8567"/>
                  </a:lnTo>
                  <a:lnTo>
                    <a:pt x="6551" y="8551"/>
                  </a:lnTo>
                  <a:lnTo>
                    <a:pt x="6551" y="8538"/>
                  </a:lnTo>
                  <a:lnTo>
                    <a:pt x="6548" y="8561"/>
                  </a:lnTo>
                  <a:lnTo>
                    <a:pt x="6543" y="8586"/>
                  </a:lnTo>
                  <a:lnTo>
                    <a:pt x="6537" y="8612"/>
                  </a:lnTo>
                  <a:lnTo>
                    <a:pt x="6530" y="8638"/>
                  </a:lnTo>
                  <a:lnTo>
                    <a:pt x="6522" y="8664"/>
                  </a:lnTo>
                  <a:lnTo>
                    <a:pt x="6512" y="8691"/>
                  </a:lnTo>
                  <a:lnTo>
                    <a:pt x="6500" y="8718"/>
                  </a:lnTo>
                  <a:lnTo>
                    <a:pt x="6488" y="8746"/>
                  </a:lnTo>
                  <a:lnTo>
                    <a:pt x="6474" y="8773"/>
                  </a:lnTo>
                  <a:lnTo>
                    <a:pt x="6458" y="8800"/>
                  </a:lnTo>
                  <a:lnTo>
                    <a:pt x="6441" y="8827"/>
                  </a:lnTo>
                  <a:lnTo>
                    <a:pt x="6422" y="8855"/>
                  </a:lnTo>
                  <a:lnTo>
                    <a:pt x="6401" y="8882"/>
                  </a:lnTo>
                  <a:lnTo>
                    <a:pt x="6379" y="8907"/>
                  </a:lnTo>
                  <a:lnTo>
                    <a:pt x="6355" y="8933"/>
                  </a:lnTo>
                  <a:lnTo>
                    <a:pt x="6329" y="8959"/>
                  </a:lnTo>
                  <a:lnTo>
                    <a:pt x="6301" y="8984"/>
                  </a:lnTo>
                  <a:lnTo>
                    <a:pt x="6271" y="9006"/>
                  </a:lnTo>
                  <a:lnTo>
                    <a:pt x="6239" y="9029"/>
                  </a:lnTo>
                  <a:lnTo>
                    <a:pt x="6205" y="9052"/>
                  </a:lnTo>
                  <a:lnTo>
                    <a:pt x="6169" y="9071"/>
                  </a:lnTo>
                  <a:lnTo>
                    <a:pt x="6131" y="9091"/>
                  </a:lnTo>
                  <a:lnTo>
                    <a:pt x="6089" y="9109"/>
                  </a:lnTo>
                  <a:lnTo>
                    <a:pt x="6047" y="9126"/>
                  </a:lnTo>
                  <a:lnTo>
                    <a:pt x="6002" y="9140"/>
                  </a:lnTo>
                  <a:lnTo>
                    <a:pt x="5954" y="9154"/>
                  </a:lnTo>
                  <a:lnTo>
                    <a:pt x="5905" y="9165"/>
                  </a:lnTo>
                  <a:lnTo>
                    <a:pt x="5852" y="9174"/>
                  </a:lnTo>
                  <a:lnTo>
                    <a:pt x="5796" y="9182"/>
                  </a:lnTo>
                  <a:lnTo>
                    <a:pt x="5739" y="9188"/>
                  </a:lnTo>
                  <a:lnTo>
                    <a:pt x="5678" y="9192"/>
                  </a:lnTo>
                  <a:lnTo>
                    <a:pt x="5616" y="9193"/>
                  </a:lnTo>
                  <a:lnTo>
                    <a:pt x="5554" y="9193"/>
                  </a:lnTo>
                  <a:lnTo>
                    <a:pt x="5477" y="9188"/>
                  </a:lnTo>
                  <a:lnTo>
                    <a:pt x="5403" y="9180"/>
                  </a:lnTo>
                  <a:lnTo>
                    <a:pt x="5334" y="9170"/>
                  </a:lnTo>
                  <a:lnTo>
                    <a:pt x="5267" y="9158"/>
                  </a:lnTo>
                  <a:lnTo>
                    <a:pt x="5204" y="9142"/>
                  </a:lnTo>
                  <a:lnTo>
                    <a:pt x="5144" y="9126"/>
                  </a:lnTo>
                  <a:lnTo>
                    <a:pt x="5086" y="9106"/>
                  </a:lnTo>
                  <a:lnTo>
                    <a:pt x="5032" y="9085"/>
                  </a:lnTo>
                  <a:lnTo>
                    <a:pt x="4982" y="9062"/>
                  </a:lnTo>
                  <a:lnTo>
                    <a:pt x="4934" y="9037"/>
                  </a:lnTo>
                  <a:lnTo>
                    <a:pt x="4889" y="9012"/>
                  </a:lnTo>
                  <a:lnTo>
                    <a:pt x="4847" y="8985"/>
                  </a:lnTo>
                  <a:lnTo>
                    <a:pt x="4807" y="8957"/>
                  </a:lnTo>
                  <a:lnTo>
                    <a:pt x="4771" y="8928"/>
                  </a:lnTo>
                  <a:lnTo>
                    <a:pt x="4736" y="8899"/>
                  </a:lnTo>
                  <a:lnTo>
                    <a:pt x="4704" y="8869"/>
                  </a:lnTo>
                  <a:lnTo>
                    <a:pt x="4675" y="8839"/>
                  </a:lnTo>
                  <a:lnTo>
                    <a:pt x="4647" y="8809"/>
                  </a:lnTo>
                  <a:lnTo>
                    <a:pt x="4622" y="8779"/>
                  </a:lnTo>
                  <a:lnTo>
                    <a:pt x="4600" y="8749"/>
                  </a:lnTo>
                  <a:lnTo>
                    <a:pt x="4579" y="8720"/>
                  </a:lnTo>
                  <a:lnTo>
                    <a:pt x="4560" y="8691"/>
                  </a:lnTo>
                  <a:lnTo>
                    <a:pt x="4543" y="8663"/>
                  </a:lnTo>
                  <a:lnTo>
                    <a:pt x="4528" y="8636"/>
                  </a:lnTo>
                  <a:lnTo>
                    <a:pt x="4515" y="8610"/>
                  </a:lnTo>
                  <a:lnTo>
                    <a:pt x="4503" y="8585"/>
                  </a:lnTo>
                  <a:lnTo>
                    <a:pt x="4492" y="8562"/>
                  </a:lnTo>
                  <a:lnTo>
                    <a:pt x="4484" y="8541"/>
                  </a:lnTo>
                  <a:lnTo>
                    <a:pt x="4477" y="8521"/>
                  </a:lnTo>
                  <a:lnTo>
                    <a:pt x="4471" y="8504"/>
                  </a:lnTo>
                  <a:lnTo>
                    <a:pt x="4467" y="8488"/>
                  </a:lnTo>
                  <a:lnTo>
                    <a:pt x="4462" y="8476"/>
                  </a:lnTo>
                  <a:lnTo>
                    <a:pt x="4465" y="8501"/>
                  </a:lnTo>
                  <a:lnTo>
                    <a:pt x="4469" y="8528"/>
                  </a:lnTo>
                  <a:lnTo>
                    <a:pt x="4471" y="8558"/>
                  </a:lnTo>
                  <a:lnTo>
                    <a:pt x="4473" y="8590"/>
                  </a:lnTo>
                  <a:lnTo>
                    <a:pt x="4475" y="8625"/>
                  </a:lnTo>
                  <a:lnTo>
                    <a:pt x="4477" y="8661"/>
                  </a:lnTo>
                  <a:lnTo>
                    <a:pt x="4479" y="8699"/>
                  </a:lnTo>
                  <a:lnTo>
                    <a:pt x="4480" y="8740"/>
                  </a:lnTo>
                  <a:lnTo>
                    <a:pt x="4482" y="8780"/>
                  </a:lnTo>
                  <a:lnTo>
                    <a:pt x="4483" y="8822"/>
                  </a:lnTo>
                  <a:lnTo>
                    <a:pt x="4485" y="8910"/>
                  </a:lnTo>
                  <a:lnTo>
                    <a:pt x="4486" y="8998"/>
                  </a:lnTo>
                  <a:lnTo>
                    <a:pt x="4486" y="9088"/>
                  </a:lnTo>
                  <a:lnTo>
                    <a:pt x="4486" y="9175"/>
                  </a:lnTo>
                  <a:lnTo>
                    <a:pt x="4485" y="9219"/>
                  </a:lnTo>
                  <a:lnTo>
                    <a:pt x="4485" y="9262"/>
                  </a:lnTo>
                  <a:lnTo>
                    <a:pt x="4484" y="9303"/>
                  </a:lnTo>
                  <a:lnTo>
                    <a:pt x="4483" y="9342"/>
                  </a:lnTo>
                  <a:lnTo>
                    <a:pt x="4482" y="9381"/>
                  </a:lnTo>
                  <a:lnTo>
                    <a:pt x="4480" y="9418"/>
                  </a:lnTo>
                  <a:lnTo>
                    <a:pt x="4479" y="9453"/>
                  </a:lnTo>
                  <a:lnTo>
                    <a:pt x="4477" y="9486"/>
                  </a:lnTo>
                  <a:lnTo>
                    <a:pt x="4475" y="9516"/>
                  </a:lnTo>
                  <a:lnTo>
                    <a:pt x="4473" y="9545"/>
                  </a:lnTo>
                  <a:lnTo>
                    <a:pt x="4471" y="9571"/>
                  </a:lnTo>
                  <a:lnTo>
                    <a:pt x="4469" y="9592"/>
                  </a:lnTo>
                  <a:lnTo>
                    <a:pt x="4465" y="9612"/>
                  </a:lnTo>
                  <a:lnTo>
                    <a:pt x="4462" y="9628"/>
                  </a:lnTo>
                  <a:lnTo>
                    <a:pt x="4459" y="9642"/>
                  </a:lnTo>
                  <a:lnTo>
                    <a:pt x="4454" y="9656"/>
                  </a:lnTo>
                  <a:lnTo>
                    <a:pt x="4448" y="9673"/>
                  </a:lnTo>
                  <a:lnTo>
                    <a:pt x="4441" y="9691"/>
                  </a:lnTo>
                  <a:lnTo>
                    <a:pt x="4431" y="9712"/>
                  </a:lnTo>
                  <a:lnTo>
                    <a:pt x="4422" y="9734"/>
                  </a:lnTo>
                  <a:lnTo>
                    <a:pt x="4412" y="9756"/>
                  </a:lnTo>
                  <a:lnTo>
                    <a:pt x="4400" y="9781"/>
                  </a:lnTo>
                  <a:lnTo>
                    <a:pt x="4388" y="9806"/>
                  </a:lnTo>
                  <a:lnTo>
                    <a:pt x="4376" y="9832"/>
                  </a:lnTo>
                  <a:lnTo>
                    <a:pt x="4349" y="9887"/>
                  </a:lnTo>
                  <a:lnTo>
                    <a:pt x="4320" y="9945"/>
                  </a:lnTo>
                  <a:lnTo>
                    <a:pt x="4291" y="10002"/>
                  </a:lnTo>
                  <a:lnTo>
                    <a:pt x="4262" y="10061"/>
                  </a:lnTo>
                  <a:lnTo>
                    <a:pt x="4234" y="10118"/>
                  </a:lnTo>
                  <a:lnTo>
                    <a:pt x="4207" y="10173"/>
                  </a:lnTo>
                  <a:lnTo>
                    <a:pt x="4194" y="10199"/>
                  </a:lnTo>
                  <a:lnTo>
                    <a:pt x="4183" y="10225"/>
                  </a:lnTo>
                  <a:lnTo>
                    <a:pt x="4171" y="10249"/>
                  </a:lnTo>
                  <a:lnTo>
                    <a:pt x="4160" y="10272"/>
                  </a:lnTo>
                  <a:lnTo>
                    <a:pt x="4151" y="10294"/>
                  </a:lnTo>
                  <a:lnTo>
                    <a:pt x="4142" y="10313"/>
                  </a:lnTo>
                  <a:lnTo>
                    <a:pt x="4135" y="10332"/>
                  </a:lnTo>
                  <a:lnTo>
                    <a:pt x="4129" y="10350"/>
                  </a:lnTo>
                  <a:lnTo>
                    <a:pt x="4124" y="10364"/>
                  </a:lnTo>
                  <a:lnTo>
                    <a:pt x="4120" y="10376"/>
                  </a:lnTo>
                  <a:lnTo>
                    <a:pt x="4118" y="10389"/>
                  </a:lnTo>
                  <a:lnTo>
                    <a:pt x="4116" y="10402"/>
                  </a:lnTo>
                  <a:lnTo>
                    <a:pt x="4113" y="10418"/>
                  </a:lnTo>
                  <a:lnTo>
                    <a:pt x="4112" y="10433"/>
                  </a:lnTo>
                  <a:lnTo>
                    <a:pt x="4110" y="10467"/>
                  </a:lnTo>
                  <a:lnTo>
                    <a:pt x="4108" y="10504"/>
                  </a:lnTo>
                  <a:lnTo>
                    <a:pt x="4107" y="10544"/>
                  </a:lnTo>
                  <a:lnTo>
                    <a:pt x="4106" y="10585"/>
                  </a:lnTo>
                  <a:lnTo>
                    <a:pt x="4104" y="10629"/>
                  </a:lnTo>
                  <a:lnTo>
                    <a:pt x="4100" y="10673"/>
                  </a:lnTo>
                  <a:lnTo>
                    <a:pt x="4095" y="10716"/>
                  </a:lnTo>
                  <a:lnTo>
                    <a:pt x="4088" y="10759"/>
                  </a:lnTo>
                  <a:lnTo>
                    <a:pt x="4076" y="10802"/>
                  </a:lnTo>
                  <a:lnTo>
                    <a:pt x="4063" y="10841"/>
                  </a:lnTo>
                  <a:lnTo>
                    <a:pt x="4055" y="10860"/>
                  </a:lnTo>
                  <a:lnTo>
                    <a:pt x="4045" y="10879"/>
                  </a:lnTo>
                  <a:lnTo>
                    <a:pt x="4035" y="10896"/>
                  </a:lnTo>
                  <a:lnTo>
                    <a:pt x="4024" y="10913"/>
                  </a:lnTo>
                  <a:lnTo>
                    <a:pt x="4010" y="10928"/>
                  </a:lnTo>
                  <a:lnTo>
                    <a:pt x="3996" y="10943"/>
                  </a:lnTo>
                  <a:lnTo>
                    <a:pt x="3981" y="10956"/>
                  </a:lnTo>
                  <a:lnTo>
                    <a:pt x="3964" y="10969"/>
                  </a:lnTo>
                  <a:lnTo>
                    <a:pt x="3951" y="10975"/>
                  </a:lnTo>
                  <a:lnTo>
                    <a:pt x="3938" y="10981"/>
                  </a:lnTo>
                  <a:lnTo>
                    <a:pt x="3922" y="10986"/>
                  </a:lnTo>
                  <a:lnTo>
                    <a:pt x="3906" y="10992"/>
                  </a:lnTo>
                  <a:lnTo>
                    <a:pt x="3888" y="10997"/>
                  </a:lnTo>
                  <a:lnTo>
                    <a:pt x="3869" y="11003"/>
                  </a:lnTo>
                  <a:lnTo>
                    <a:pt x="3849" y="11008"/>
                  </a:lnTo>
                  <a:lnTo>
                    <a:pt x="3828" y="11012"/>
                  </a:lnTo>
                  <a:lnTo>
                    <a:pt x="3805" y="11016"/>
                  </a:lnTo>
                  <a:lnTo>
                    <a:pt x="3782" y="11020"/>
                  </a:lnTo>
                  <a:lnTo>
                    <a:pt x="3732" y="11026"/>
                  </a:lnTo>
                  <a:lnTo>
                    <a:pt x="3678" y="11029"/>
                  </a:lnTo>
                  <a:lnTo>
                    <a:pt x="3621" y="11031"/>
                  </a:lnTo>
                  <a:lnTo>
                    <a:pt x="3556" y="11029"/>
                  </a:lnTo>
                  <a:lnTo>
                    <a:pt x="3490" y="11025"/>
                  </a:lnTo>
                  <a:lnTo>
                    <a:pt x="3423" y="11019"/>
                  </a:lnTo>
                  <a:lnTo>
                    <a:pt x="3355" y="11010"/>
                  </a:lnTo>
                  <a:lnTo>
                    <a:pt x="3286" y="10998"/>
                  </a:lnTo>
                  <a:lnTo>
                    <a:pt x="3215" y="10984"/>
                  </a:lnTo>
                  <a:lnTo>
                    <a:pt x="3145" y="10969"/>
                  </a:lnTo>
                  <a:lnTo>
                    <a:pt x="3075" y="10950"/>
                  </a:lnTo>
                  <a:lnTo>
                    <a:pt x="3005" y="10930"/>
                  </a:lnTo>
                  <a:lnTo>
                    <a:pt x="2936" y="10909"/>
                  </a:lnTo>
                  <a:lnTo>
                    <a:pt x="2865" y="10886"/>
                  </a:lnTo>
                  <a:lnTo>
                    <a:pt x="2796" y="10861"/>
                  </a:lnTo>
                  <a:lnTo>
                    <a:pt x="2728" y="10836"/>
                  </a:lnTo>
                  <a:lnTo>
                    <a:pt x="2661" y="10808"/>
                  </a:lnTo>
                  <a:lnTo>
                    <a:pt x="2595" y="10780"/>
                  </a:lnTo>
                  <a:lnTo>
                    <a:pt x="2531" y="10751"/>
                  </a:lnTo>
                  <a:lnTo>
                    <a:pt x="2507" y="10741"/>
                  </a:lnTo>
                  <a:lnTo>
                    <a:pt x="2482" y="10732"/>
                  </a:lnTo>
                  <a:lnTo>
                    <a:pt x="2457" y="10721"/>
                  </a:lnTo>
                  <a:lnTo>
                    <a:pt x="2429" y="10712"/>
                  </a:lnTo>
                  <a:lnTo>
                    <a:pt x="2374" y="10693"/>
                  </a:lnTo>
                  <a:lnTo>
                    <a:pt x="2348" y="10681"/>
                  </a:lnTo>
                  <a:lnTo>
                    <a:pt x="2322" y="10670"/>
                  </a:lnTo>
                  <a:lnTo>
                    <a:pt x="2298" y="10658"/>
                  </a:lnTo>
                  <a:lnTo>
                    <a:pt x="2276" y="10643"/>
                  </a:lnTo>
                  <a:lnTo>
                    <a:pt x="2256" y="10629"/>
                  </a:lnTo>
                  <a:lnTo>
                    <a:pt x="2240" y="10611"/>
                  </a:lnTo>
                  <a:lnTo>
                    <a:pt x="2226" y="10593"/>
                  </a:lnTo>
                  <a:lnTo>
                    <a:pt x="2221" y="10583"/>
                  </a:lnTo>
                  <a:lnTo>
                    <a:pt x="2216" y="10573"/>
                  </a:lnTo>
                  <a:lnTo>
                    <a:pt x="2213" y="10562"/>
                  </a:lnTo>
                  <a:lnTo>
                    <a:pt x="2211" y="10550"/>
                  </a:lnTo>
                  <a:lnTo>
                    <a:pt x="2210" y="10538"/>
                  </a:lnTo>
                  <a:lnTo>
                    <a:pt x="2211" y="10525"/>
                  </a:lnTo>
                  <a:lnTo>
                    <a:pt x="2214" y="10490"/>
                  </a:lnTo>
                  <a:lnTo>
                    <a:pt x="2219" y="10452"/>
                  </a:lnTo>
                  <a:lnTo>
                    <a:pt x="2225" y="10411"/>
                  </a:lnTo>
                  <a:lnTo>
                    <a:pt x="2233" y="10369"/>
                  </a:lnTo>
                  <a:lnTo>
                    <a:pt x="2241" y="10326"/>
                  </a:lnTo>
                  <a:lnTo>
                    <a:pt x="2250" y="10281"/>
                  </a:lnTo>
                  <a:lnTo>
                    <a:pt x="2260" y="10234"/>
                  </a:lnTo>
                  <a:lnTo>
                    <a:pt x="2271" y="10187"/>
                  </a:lnTo>
                  <a:lnTo>
                    <a:pt x="2296" y="10091"/>
                  </a:lnTo>
                  <a:lnTo>
                    <a:pt x="2321" y="9993"/>
                  </a:lnTo>
                  <a:lnTo>
                    <a:pt x="2349" y="9895"/>
                  </a:lnTo>
                  <a:lnTo>
                    <a:pt x="2377" y="9801"/>
                  </a:lnTo>
                  <a:lnTo>
                    <a:pt x="2391" y="9754"/>
                  </a:lnTo>
                  <a:lnTo>
                    <a:pt x="2405" y="9709"/>
                  </a:lnTo>
                  <a:lnTo>
                    <a:pt x="2418" y="9666"/>
                  </a:lnTo>
                  <a:lnTo>
                    <a:pt x="2432" y="9623"/>
                  </a:lnTo>
                  <a:lnTo>
                    <a:pt x="2444" y="9583"/>
                  </a:lnTo>
                  <a:lnTo>
                    <a:pt x="2457" y="9545"/>
                  </a:lnTo>
                  <a:lnTo>
                    <a:pt x="2469" y="9509"/>
                  </a:lnTo>
                  <a:lnTo>
                    <a:pt x="2479" y="9476"/>
                  </a:lnTo>
                  <a:lnTo>
                    <a:pt x="2490" y="9445"/>
                  </a:lnTo>
                  <a:lnTo>
                    <a:pt x="2499" y="9417"/>
                  </a:lnTo>
                  <a:lnTo>
                    <a:pt x="2508" y="9393"/>
                  </a:lnTo>
                  <a:lnTo>
                    <a:pt x="2515" y="9372"/>
                  </a:lnTo>
                  <a:lnTo>
                    <a:pt x="2522" y="9355"/>
                  </a:lnTo>
                  <a:lnTo>
                    <a:pt x="2526" y="9340"/>
                  </a:lnTo>
                  <a:lnTo>
                    <a:pt x="2528" y="9335"/>
                  </a:lnTo>
                  <a:lnTo>
                    <a:pt x="2530" y="9331"/>
                  </a:lnTo>
                  <a:lnTo>
                    <a:pt x="2531" y="9327"/>
                  </a:lnTo>
                  <a:lnTo>
                    <a:pt x="2532" y="9325"/>
                  </a:lnTo>
                  <a:lnTo>
                    <a:pt x="2531" y="9325"/>
                  </a:lnTo>
                  <a:lnTo>
                    <a:pt x="2530" y="9322"/>
                  </a:lnTo>
                  <a:lnTo>
                    <a:pt x="2528" y="9318"/>
                  </a:lnTo>
                  <a:lnTo>
                    <a:pt x="2525" y="9313"/>
                  </a:lnTo>
                  <a:lnTo>
                    <a:pt x="2521" y="9307"/>
                  </a:lnTo>
                  <a:lnTo>
                    <a:pt x="2515" y="9300"/>
                  </a:lnTo>
                  <a:lnTo>
                    <a:pt x="2509" y="9291"/>
                  </a:lnTo>
                  <a:lnTo>
                    <a:pt x="2503" y="9280"/>
                  </a:lnTo>
                  <a:lnTo>
                    <a:pt x="2496" y="9269"/>
                  </a:lnTo>
                  <a:lnTo>
                    <a:pt x="2488" y="9256"/>
                  </a:lnTo>
                  <a:lnTo>
                    <a:pt x="2479" y="9242"/>
                  </a:lnTo>
                  <a:lnTo>
                    <a:pt x="2469" y="9227"/>
                  </a:lnTo>
                  <a:lnTo>
                    <a:pt x="2460" y="9211"/>
                  </a:lnTo>
                  <a:lnTo>
                    <a:pt x="2448" y="9194"/>
                  </a:lnTo>
                  <a:lnTo>
                    <a:pt x="2437" y="9175"/>
                  </a:lnTo>
                  <a:lnTo>
                    <a:pt x="2425" y="9156"/>
                  </a:lnTo>
                  <a:lnTo>
                    <a:pt x="2399" y="9113"/>
                  </a:lnTo>
                  <a:lnTo>
                    <a:pt x="2371" y="9068"/>
                  </a:lnTo>
                  <a:lnTo>
                    <a:pt x="2341" y="9019"/>
                  </a:lnTo>
                  <a:lnTo>
                    <a:pt x="2310" y="8966"/>
                  </a:lnTo>
                  <a:lnTo>
                    <a:pt x="2276" y="8910"/>
                  </a:lnTo>
                  <a:lnTo>
                    <a:pt x="2242" y="8851"/>
                  </a:lnTo>
                  <a:lnTo>
                    <a:pt x="2206" y="8789"/>
                  </a:lnTo>
                  <a:lnTo>
                    <a:pt x="2169" y="8725"/>
                  </a:lnTo>
                  <a:lnTo>
                    <a:pt x="2131" y="8658"/>
                  </a:lnTo>
                  <a:lnTo>
                    <a:pt x="2093" y="8590"/>
                  </a:lnTo>
                  <a:lnTo>
                    <a:pt x="2054" y="8520"/>
                  </a:lnTo>
                  <a:lnTo>
                    <a:pt x="2015" y="8448"/>
                  </a:lnTo>
                  <a:lnTo>
                    <a:pt x="1976" y="8375"/>
                  </a:lnTo>
                  <a:lnTo>
                    <a:pt x="1937" y="8300"/>
                  </a:lnTo>
                  <a:lnTo>
                    <a:pt x="1860" y="8148"/>
                  </a:lnTo>
                  <a:lnTo>
                    <a:pt x="1823" y="8072"/>
                  </a:lnTo>
                  <a:lnTo>
                    <a:pt x="1786" y="7995"/>
                  </a:lnTo>
                  <a:lnTo>
                    <a:pt x="1750" y="7918"/>
                  </a:lnTo>
                  <a:lnTo>
                    <a:pt x="1716" y="7841"/>
                  </a:lnTo>
                  <a:lnTo>
                    <a:pt x="1683" y="7765"/>
                  </a:lnTo>
                  <a:lnTo>
                    <a:pt x="1652" y="7689"/>
                  </a:lnTo>
                  <a:lnTo>
                    <a:pt x="1622" y="7615"/>
                  </a:lnTo>
                  <a:lnTo>
                    <a:pt x="1596" y="7541"/>
                  </a:lnTo>
                  <a:lnTo>
                    <a:pt x="1571" y="7466"/>
                  </a:lnTo>
                  <a:lnTo>
                    <a:pt x="1548" y="7391"/>
                  </a:lnTo>
                  <a:lnTo>
                    <a:pt x="1530" y="7314"/>
                  </a:lnTo>
                  <a:lnTo>
                    <a:pt x="1512" y="7236"/>
                  </a:lnTo>
                  <a:lnTo>
                    <a:pt x="1498" y="7156"/>
                  </a:lnTo>
                  <a:lnTo>
                    <a:pt x="1485" y="7076"/>
                  </a:lnTo>
                  <a:lnTo>
                    <a:pt x="1476" y="6996"/>
                  </a:lnTo>
                  <a:lnTo>
                    <a:pt x="1468" y="6915"/>
                  </a:lnTo>
                  <a:lnTo>
                    <a:pt x="1461" y="6835"/>
                  </a:lnTo>
                  <a:lnTo>
                    <a:pt x="1457" y="6755"/>
                  </a:lnTo>
                  <a:lnTo>
                    <a:pt x="1454" y="6675"/>
                  </a:lnTo>
                  <a:lnTo>
                    <a:pt x="1452" y="6597"/>
                  </a:lnTo>
                  <a:lnTo>
                    <a:pt x="1452" y="6520"/>
                  </a:lnTo>
                  <a:lnTo>
                    <a:pt x="1454" y="6444"/>
                  </a:lnTo>
                  <a:lnTo>
                    <a:pt x="1456" y="6370"/>
                  </a:lnTo>
                  <a:lnTo>
                    <a:pt x="1459" y="6298"/>
                  </a:lnTo>
                  <a:lnTo>
                    <a:pt x="1464" y="6228"/>
                  </a:lnTo>
                  <a:lnTo>
                    <a:pt x="1468" y="6161"/>
                  </a:lnTo>
                  <a:lnTo>
                    <a:pt x="1474" y="6098"/>
                  </a:lnTo>
                  <a:lnTo>
                    <a:pt x="1479" y="6036"/>
                  </a:lnTo>
                  <a:lnTo>
                    <a:pt x="1485" y="5978"/>
                  </a:lnTo>
                  <a:lnTo>
                    <a:pt x="1491" y="5923"/>
                  </a:lnTo>
                  <a:lnTo>
                    <a:pt x="1494" y="5899"/>
                  </a:lnTo>
                  <a:lnTo>
                    <a:pt x="1498" y="5874"/>
                  </a:lnTo>
                  <a:lnTo>
                    <a:pt x="1501" y="5850"/>
                  </a:lnTo>
                  <a:lnTo>
                    <a:pt x="1504" y="5828"/>
                  </a:lnTo>
                  <a:lnTo>
                    <a:pt x="1507" y="5806"/>
                  </a:lnTo>
                  <a:lnTo>
                    <a:pt x="1510" y="5785"/>
                  </a:lnTo>
                  <a:lnTo>
                    <a:pt x="1512" y="5767"/>
                  </a:lnTo>
                  <a:lnTo>
                    <a:pt x="1515" y="5748"/>
                  </a:lnTo>
                  <a:lnTo>
                    <a:pt x="1518" y="5732"/>
                  </a:lnTo>
                  <a:lnTo>
                    <a:pt x="1520" y="5716"/>
                  </a:lnTo>
                  <a:lnTo>
                    <a:pt x="1522" y="5702"/>
                  </a:lnTo>
                  <a:lnTo>
                    <a:pt x="1524" y="5690"/>
                  </a:lnTo>
                  <a:lnTo>
                    <a:pt x="1526" y="5678"/>
                  </a:lnTo>
                  <a:lnTo>
                    <a:pt x="1529" y="5668"/>
                  </a:lnTo>
                  <a:lnTo>
                    <a:pt x="1530" y="5660"/>
                  </a:lnTo>
                  <a:lnTo>
                    <a:pt x="1531" y="5653"/>
                  </a:lnTo>
                  <a:lnTo>
                    <a:pt x="1532" y="5647"/>
                  </a:lnTo>
                  <a:lnTo>
                    <a:pt x="1533" y="5643"/>
                  </a:lnTo>
                  <a:lnTo>
                    <a:pt x="1534" y="5641"/>
                  </a:lnTo>
                  <a:lnTo>
                    <a:pt x="1534" y="5640"/>
                  </a:lnTo>
                  <a:lnTo>
                    <a:pt x="1533" y="5640"/>
                  </a:lnTo>
                  <a:lnTo>
                    <a:pt x="1530" y="5642"/>
                  </a:lnTo>
                  <a:lnTo>
                    <a:pt x="1523" y="5645"/>
                  </a:lnTo>
                  <a:lnTo>
                    <a:pt x="1516" y="5649"/>
                  </a:lnTo>
                  <a:lnTo>
                    <a:pt x="1506" y="5655"/>
                  </a:lnTo>
                  <a:lnTo>
                    <a:pt x="1493" y="5660"/>
                  </a:lnTo>
                  <a:lnTo>
                    <a:pt x="1480" y="5665"/>
                  </a:lnTo>
                  <a:lnTo>
                    <a:pt x="1464" y="5671"/>
                  </a:lnTo>
                  <a:lnTo>
                    <a:pt x="1445" y="5677"/>
                  </a:lnTo>
                  <a:lnTo>
                    <a:pt x="1423" y="5682"/>
                  </a:lnTo>
                  <a:lnTo>
                    <a:pt x="1401" y="5688"/>
                  </a:lnTo>
                  <a:lnTo>
                    <a:pt x="1376" y="5693"/>
                  </a:lnTo>
                  <a:lnTo>
                    <a:pt x="1348" y="5697"/>
                  </a:lnTo>
                  <a:lnTo>
                    <a:pt x="1318" y="5700"/>
                  </a:lnTo>
                  <a:lnTo>
                    <a:pt x="1287" y="5702"/>
                  </a:lnTo>
                  <a:lnTo>
                    <a:pt x="1253" y="5702"/>
                  </a:lnTo>
                  <a:lnTo>
                    <a:pt x="1216" y="5701"/>
                  </a:lnTo>
                  <a:lnTo>
                    <a:pt x="1177" y="5697"/>
                  </a:lnTo>
                  <a:lnTo>
                    <a:pt x="1134" y="5691"/>
                  </a:lnTo>
                  <a:lnTo>
                    <a:pt x="1089" y="5682"/>
                  </a:lnTo>
                  <a:lnTo>
                    <a:pt x="1041" y="5673"/>
                  </a:lnTo>
                  <a:lnTo>
                    <a:pt x="990" y="5663"/>
                  </a:lnTo>
                  <a:lnTo>
                    <a:pt x="936" y="5651"/>
                  </a:lnTo>
                  <a:lnTo>
                    <a:pt x="879" y="5640"/>
                  </a:lnTo>
                  <a:lnTo>
                    <a:pt x="848" y="5624"/>
                  </a:lnTo>
                  <a:lnTo>
                    <a:pt x="818" y="5606"/>
                  </a:lnTo>
                  <a:lnTo>
                    <a:pt x="791" y="5587"/>
                  </a:lnTo>
                  <a:lnTo>
                    <a:pt x="766" y="5564"/>
                  </a:lnTo>
                  <a:lnTo>
                    <a:pt x="742" y="5541"/>
                  </a:lnTo>
                  <a:lnTo>
                    <a:pt x="720" y="5516"/>
                  </a:lnTo>
                  <a:lnTo>
                    <a:pt x="700" y="5490"/>
                  </a:lnTo>
                  <a:lnTo>
                    <a:pt x="681" y="5462"/>
                  </a:lnTo>
                  <a:lnTo>
                    <a:pt x="663" y="5434"/>
                  </a:lnTo>
                  <a:lnTo>
                    <a:pt x="647" y="5404"/>
                  </a:lnTo>
                  <a:lnTo>
                    <a:pt x="632" y="5374"/>
                  </a:lnTo>
                  <a:lnTo>
                    <a:pt x="619" y="5345"/>
                  </a:lnTo>
                  <a:lnTo>
                    <a:pt x="608" y="5314"/>
                  </a:lnTo>
                  <a:lnTo>
                    <a:pt x="596" y="5284"/>
                  </a:lnTo>
                  <a:lnTo>
                    <a:pt x="587" y="5253"/>
                  </a:lnTo>
                  <a:lnTo>
                    <a:pt x="579" y="5223"/>
                  </a:lnTo>
                  <a:lnTo>
                    <a:pt x="564" y="5164"/>
                  </a:lnTo>
                  <a:lnTo>
                    <a:pt x="559" y="5136"/>
                  </a:lnTo>
                  <a:lnTo>
                    <a:pt x="554" y="5109"/>
                  </a:lnTo>
                  <a:lnTo>
                    <a:pt x="550" y="5083"/>
                  </a:lnTo>
                  <a:lnTo>
                    <a:pt x="546" y="5058"/>
                  </a:lnTo>
                  <a:lnTo>
                    <a:pt x="544" y="5034"/>
                  </a:lnTo>
                  <a:lnTo>
                    <a:pt x="541" y="5013"/>
                  </a:lnTo>
                  <a:lnTo>
                    <a:pt x="540" y="4993"/>
                  </a:lnTo>
                  <a:lnTo>
                    <a:pt x="538" y="4976"/>
                  </a:lnTo>
                  <a:lnTo>
                    <a:pt x="538" y="4960"/>
                  </a:lnTo>
                  <a:lnTo>
                    <a:pt x="536" y="4947"/>
                  </a:lnTo>
                  <a:lnTo>
                    <a:pt x="536" y="4937"/>
                  </a:lnTo>
                  <a:lnTo>
                    <a:pt x="535" y="4929"/>
                  </a:lnTo>
                  <a:lnTo>
                    <a:pt x="535" y="4924"/>
                  </a:lnTo>
                  <a:lnTo>
                    <a:pt x="535" y="4923"/>
                  </a:lnTo>
                  <a:lnTo>
                    <a:pt x="535" y="4922"/>
                  </a:lnTo>
                  <a:lnTo>
                    <a:pt x="533" y="4921"/>
                  </a:lnTo>
                  <a:lnTo>
                    <a:pt x="530" y="4920"/>
                  </a:lnTo>
                  <a:lnTo>
                    <a:pt x="526" y="4917"/>
                  </a:lnTo>
                  <a:lnTo>
                    <a:pt x="516" y="4909"/>
                  </a:lnTo>
                  <a:lnTo>
                    <a:pt x="503" y="4899"/>
                  </a:lnTo>
                  <a:lnTo>
                    <a:pt x="488" y="4884"/>
                  </a:lnTo>
                  <a:lnTo>
                    <a:pt x="471" y="4866"/>
                  </a:lnTo>
                  <a:lnTo>
                    <a:pt x="455" y="4844"/>
                  </a:lnTo>
                  <a:lnTo>
                    <a:pt x="438" y="4818"/>
                  </a:lnTo>
                  <a:lnTo>
                    <a:pt x="430" y="4804"/>
                  </a:lnTo>
                  <a:lnTo>
                    <a:pt x="423" y="4788"/>
                  </a:lnTo>
                  <a:lnTo>
                    <a:pt x="416" y="4772"/>
                  </a:lnTo>
                  <a:lnTo>
                    <a:pt x="410" y="4754"/>
                  </a:lnTo>
                  <a:lnTo>
                    <a:pt x="404" y="4736"/>
                  </a:lnTo>
                  <a:lnTo>
                    <a:pt x="399" y="4716"/>
                  </a:lnTo>
                  <a:lnTo>
                    <a:pt x="395" y="4696"/>
                  </a:lnTo>
                  <a:lnTo>
                    <a:pt x="391" y="4673"/>
                  </a:lnTo>
                  <a:lnTo>
                    <a:pt x="389" y="4650"/>
                  </a:lnTo>
                  <a:lnTo>
                    <a:pt x="388" y="4627"/>
                  </a:lnTo>
                  <a:lnTo>
                    <a:pt x="388" y="4601"/>
                  </a:lnTo>
                  <a:lnTo>
                    <a:pt x="390" y="4574"/>
                  </a:lnTo>
                  <a:lnTo>
                    <a:pt x="393" y="4546"/>
                  </a:lnTo>
                  <a:lnTo>
                    <a:pt x="397" y="4517"/>
                  </a:lnTo>
                  <a:lnTo>
                    <a:pt x="403" y="4488"/>
                  </a:lnTo>
                  <a:lnTo>
                    <a:pt x="412" y="4456"/>
                  </a:lnTo>
                  <a:lnTo>
                    <a:pt x="421" y="4424"/>
                  </a:lnTo>
                  <a:lnTo>
                    <a:pt x="433" y="4392"/>
                  </a:lnTo>
                  <a:lnTo>
                    <a:pt x="449" y="4361"/>
                  </a:lnTo>
                  <a:lnTo>
                    <a:pt x="465" y="4329"/>
                  </a:lnTo>
                  <a:lnTo>
                    <a:pt x="484" y="4298"/>
                  </a:lnTo>
                  <a:lnTo>
                    <a:pt x="503" y="4268"/>
                  </a:lnTo>
                  <a:lnTo>
                    <a:pt x="525" y="4238"/>
                  </a:lnTo>
                  <a:lnTo>
                    <a:pt x="548" y="4209"/>
                  </a:lnTo>
                  <a:lnTo>
                    <a:pt x="573" y="4181"/>
                  </a:lnTo>
                  <a:lnTo>
                    <a:pt x="597" y="4152"/>
                  </a:lnTo>
                  <a:lnTo>
                    <a:pt x="650" y="4098"/>
                  </a:lnTo>
                  <a:lnTo>
                    <a:pt x="704" y="4048"/>
                  </a:lnTo>
                  <a:lnTo>
                    <a:pt x="758" y="4000"/>
                  </a:lnTo>
                  <a:lnTo>
                    <a:pt x="785" y="3978"/>
                  </a:lnTo>
                  <a:lnTo>
                    <a:pt x="811" y="3957"/>
                  </a:lnTo>
                  <a:lnTo>
                    <a:pt x="837" y="3936"/>
                  </a:lnTo>
                  <a:lnTo>
                    <a:pt x="863" y="3918"/>
                  </a:lnTo>
                  <a:lnTo>
                    <a:pt x="886" y="3900"/>
                  </a:lnTo>
                  <a:lnTo>
                    <a:pt x="909" y="3884"/>
                  </a:lnTo>
                  <a:lnTo>
                    <a:pt x="931" y="3870"/>
                  </a:lnTo>
                  <a:lnTo>
                    <a:pt x="950" y="3855"/>
                  </a:lnTo>
                  <a:lnTo>
                    <a:pt x="969" y="3843"/>
                  </a:lnTo>
                  <a:lnTo>
                    <a:pt x="986" y="3832"/>
                  </a:lnTo>
                  <a:lnTo>
                    <a:pt x="1000" y="3823"/>
                  </a:lnTo>
                  <a:lnTo>
                    <a:pt x="1012" y="3815"/>
                  </a:lnTo>
                  <a:lnTo>
                    <a:pt x="1022" y="3810"/>
                  </a:lnTo>
                  <a:lnTo>
                    <a:pt x="1029" y="3805"/>
                  </a:lnTo>
                  <a:lnTo>
                    <a:pt x="1033" y="3803"/>
                  </a:lnTo>
                  <a:lnTo>
                    <a:pt x="1035" y="3802"/>
                  </a:lnTo>
                  <a:lnTo>
                    <a:pt x="1034" y="3803"/>
                  </a:lnTo>
                  <a:lnTo>
                    <a:pt x="1033" y="3805"/>
                  </a:lnTo>
                  <a:lnTo>
                    <a:pt x="1032" y="3809"/>
                  </a:lnTo>
                  <a:lnTo>
                    <a:pt x="1030" y="3814"/>
                  </a:lnTo>
                  <a:lnTo>
                    <a:pt x="1027" y="3821"/>
                  </a:lnTo>
                  <a:lnTo>
                    <a:pt x="1024" y="3830"/>
                  </a:lnTo>
                  <a:lnTo>
                    <a:pt x="1020" y="3841"/>
                  </a:lnTo>
                  <a:lnTo>
                    <a:pt x="1015" y="3852"/>
                  </a:lnTo>
                  <a:lnTo>
                    <a:pt x="1011" y="3865"/>
                  </a:lnTo>
                  <a:lnTo>
                    <a:pt x="1007" y="3881"/>
                  </a:lnTo>
                  <a:lnTo>
                    <a:pt x="1002" y="3897"/>
                  </a:lnTo>
                  <a:lnTo>
                    <a:pt x="997" y="3915"/>
                  </a:lnTo>
                  <a:lnTo>
                    <a:pt x="992" y="3933"/>
                  </a:lnTo>
                  <a:lnTo>
                    <a:pt x="987" y="3954"/>
                  </a:lnTo>
                  <a:lnTo>
                    <a:pt x="981" y="3977"/>
                  </a:lnTo>
                  <a:lnTo>
                    <a:pt x="976" y="4000"/>
                  </a:lnTo>
                  <a:lnTo>
                    <a:pt x="971" y="4025"/>
                  </a:lnTo>
                  <a:lnTo>
                    <a:pt x="966" y="4051"/>
                  </a:lnTo>
                  <a:lnTo>
                    <a:pt x="962" y="4079"/>
                  </a:lnTo>
                  <a:lnTo>
                    <a:pt x="957" y="4107"/>
                  </a:lnTo>
                  <a:lnTo>
                    <a:pt x="953" y="4137"/>
                  </a:lnTo>
                  <a:lnTo>
                    <a:pt x="949" y="4168"/>
                  </a:lnTo>
                  <a:lnTo>
                    <a:pt x="945" y="4201"/>
                  </a:lnTo>
                  <a:lnTo>
                    <a:pt x="942" y="4235"/>
                  </a:lnTo>
                  <a:lnTo>
                    <a:pt x="940" y="4270"/>
                  </a:lnTo>
                  <a:lnTo>
                    <a:pt x="938" y="4306"/>
                  </a:lnTo>
                  <a:lnTo>
                    <a:pt x="937" y="4344"/>
                  </a:lnTo>
                  <a:lnTo>
                    <a:pt x="936" y="4382"/>
                  </a:lnTo>
                  <a:lnTo>
                    <a:pt x="936" y="4423"/>
                  </a:lnTo>
                  <a:lnTo>
                    <a:pt x="937" y="4464"/>
                  </a:lnTo>
                  <a:lnTo>
                    <a:pt x="938" y="4506"/>
                  </a:lnTo>
                  <a:lnTo>
                    <a:pt x="941" y="4549"/>
                  </a:lnTo>
                  <a:lnTo>
                    <a:pt x="943" y="4575"/>
                  </a:lnTo>
                  <a:lnTo>
                    <a:pt x="943" y="4599"/>
                  </a:lnTo>
                  <a:lnTo>
                    <a:pt x="943" y="4621"/>
                  </a:lnTo>
                  <a:lnTo>
                    <a:pt x="940" y="4643"/>
                  </a:lnTo>
                  <a:lnTo>
                    <a:pt x="937" y="4664"/>
                  </a:lnTo>
                  <a:lnTo>
                    <a:pt x="933" y="4682"/>
                  </a:lnTo>
                  <a:lnTo>
                    <a:pt x="927" y="4700"/>
                  </a:lnTo>
                  <a:lnTo>
                    <a:pt x="921" y="4716"/>
                  </a:lnTo>
                  <a:lnTo>
                    <a:pt x="912" y="4732"/>
                  </a:lnTo>
                  <a:lnTo>
                    <a:pt x="904" y="4746"/>
                  </a:lnTo>
                  <a:lnTo>
                    <a:pt x="896" y="4758"/>
                  </a:lnTo>
                  <a:lnTo>
                    <a:pt x="885" y="4771"/>
                  </a:lnTo>
                  <a:lnTo>
                    <a:pt x="866" y="4792"/>
                  </a:lnTo>
                  <a:lnTo>
                    <a:pt x="844" y="4810"/>
                  </a:lnTo>
                  <a:lnTo>
                    <a:pt x="821" y="4824"/>
                  </a:lnTo>
                  <a:lnTo>
                    <a:pt x="801" y="4836"/>
                  </a:lnTo>
                  <a:lnTo>
                    <a:pt x="780" y="4845"/>
                  </a:lnTo>
                  <a:lnTo>
                    <a:pt x="762" y="4851"/>
                  </a:lnTo>
                  <a:lnTo>
                    <a:pt x="746" y="4856"/>
                  </a:lnTo>
                  <a:lnTo>
                    <a:pt x="740" y="4857"/>
                  </a:lnTo>
                  <a:lnTo>
                    <a:pt x="734" y="4858"/>
                  </a:lnTo>
                  <a:lnTo>
                    <a:pt x="730" y="4859"/>
                  </a:lnTo>
                  <a:lnTo>
                    <a:pt x="725" y="4860"/>
                  </a:lnTo>
                  <a:lnTo>
                    <a:pt x="723" y="4860"/>
                  </a:lnTo>
                  <a:lnTo>
                    <a:pt x="723" y="4860"/>
                  </a:lnTo>
                  <a:lnTo>
                    <a:pt x="723" y="4861"/>
                  </a:lnTo>
                  <a:lnTo>
                    <a:pt x="724" y="4865"/>
                  </a:lnTo>
                  <a:lnTo>
                    <a:pt x="726" y="4869"/>
                  </a:lnTo>
                  <a:lnTo>
                    <a:pt x="728" y="4874"/>
                  </a:lnTo>
                  <a:lnTo>
                    <a:pt x="733" y="4881"/>
                  </a:lnTo>
                  <a:lnTo>
                    <a:pt x="737" y="4889"/>
                  </a:lnTo>
                  <a:lnTo>
                    <a:pt x="741" y="4899"/>
                  </a:lnTo>
                  <a:lnTo>
                    <a:pt x="747" y="4910"/>
                  </a:lnTo>
                  <a:lnTo>
                    <a:pt x="760" y="4933"/>
                  </a:lnTo>
                  <a:lnTo>
                    <a:pt x="777" y="4959"/>
                  </a:lnTo>
                  <a:lnTo>
                    <a:pt x="798" y="4987"/>
                  </a:lnTo>
                  <a:lnTo>
                    <a:pt x="820" y="5017"/>
                  </a:lnTo>
                  <a:lnTo>
                    <a:pt x="847" y="5046"/>
                  </a:lnTo>
                  <a:lnTo>
                    <a:pt x="877" y="5074"/>
                  </a:lnTo>
                  <a:lnTo>
                    <a:pt x="910" y="5100"/>
                  </a:lnTo>
                  <a:lnTo>
                    <a:pt x="946" y="5124"/>
                  </a:lnTo>
                  <a:lnTo>
                    <a:pt x="966" y="5134"/>
                  </a:lnTo>
                  <a:lnTo>
                    <a:pt x="987" y="5144"/>
                  </a:lnTo>
                  <a:lnTo>
                    <a:pt x="1008" y="5152"/>
                  </a:lnTo>
                  <a:lnTo>
                    <a:pt x="1030" y="5159"/>
                  </a:lnTo>
                  <a:lnTo>
                    <a:pt x="1054" y="5164"/>
                  </a:lnTo>
                  <a:lnTo>
                    <a:pt x="1077" y="5168"/>
                  </a:lnTo>
                  <a:lnTo>
                    <a:pt x="1102" y="5171"/>
                  </a:lnTo>
                  <a:lnTo>
                    <a:pt x="1128" y="5173"/>
                  </a:lnTo>
                  <a:lnTo>
                    <a:pt x="1190" y="5173"/>
                  </a:lnTo>
                  <a:lnTo>
                    <a:pt x="1219" y="5168"/>
                  </a:lnTo>
                  <a:lnTo>
                    <a:pt x="1247" y="5163"/>
                  </a:lnTo>
                  <a:lnTo>
                    <a:pt x="1275" y="5155"/>
                  </a:lnTo>
                  <a:lnTo>
                    <a:pt x="1301" y="5146"/>
                  </a:lnTo>
                  <a:lnTo>
                    <a:pt x="1328" y="5133"/>
                  </a:lnTo>
                  <a:lnTo>
                    <a:pt x="1355" y="5120"/>
                  </a:lnTo>
                  <a:lnTo>
                    <a:pt x="1382" y="5104"/>
                  </a:lnTo>
                  <a:lnTo>
                    <a:pt x="1409" y="5085"/>
                  </a:lnTo>
                  <a:lnTo>
                    <a:pt x="1436" y="5064"/>
                  </a:lnTo>
                  <a:lnTo>
                    <a:pt x="1464" y="5041"/>
                  </a:lnTo>
                  <a:lnTo>
                    <a:pt x="1492" y="5015"/>
                  </a:lnTo>
                  <a:lnTo>
                    <a:pt x="1521" y="4986"/>
                  </a:lnTo>
                  <a:lnTo>
                    <a:pt x="1551" y="4955"/>
                  </a:lnTo>
                  <a:lnTo>
                    <a:pt x="1583" y="4921"/>
                  </a:lnTo>
                  <a:lnTo>
                    <a:pt x="1616" y="4885"/>
                  </a:lnTo>
                  <a:lnTo>
                    <a:pt x="1650" y="4845"/>
                  </a:lnTo>
                  <a:lnTo>
                    <a:pt x="1686" y="4803"/>
                  </a:lnTo>
                  <a:lnTo>
                    <a:pt x="1724" y="4757"/>
                  </a:lnTo>
                  <a:lnTo>
                    <a:pt x="1763" y="4709"/>
                  </a:lnTo>
                  <a:lnTo>
                    <a:pt x="1805" y="4657"/>
                  </a:lnTo>
                  <a:lnTo>
                    <a:pt x="1850" y="4603"/>
                  </a:lnTo>
                  <a:lnTo>
                    <a:pt x="1896" y="4544"/>
                  </a:lnTo>
                  <a:lnTo>
                    <a:pt x="1945" y="4483"/>
                  </a:lnTo>
                  <a:lnTo>
                    <a:pt x="1997" y="4419"/>
                  </a:lnTo>
                  <a:lnTo>
                    <a:pt x="2052" y="4351"/>
                  </a:lnTo>
                  <a:lnTo>
                    <a:pt x="2110" y="4278"/>
                  </a:lnTo>
                  <a:lnTo>
                    <a:pt x="2171" y="4203"/>
                  </a:lnTo>
                  <a:lnTo>
                    <a:pt x="2236" y="4124"/>
                  </a:lnTo>
                  <a:lnTo>
                    <a:pt x="2304" y="4042"/>
                  </a:lnTo>
                  <a:lnTo>
                    <a:pt x="2375" y="3955"/>
                  </a:lnTo>
                  <a:lnTo>
                    <a:pt x="2451" y="3864"/>
                  </a:lnTo>
                  <a:lnTo>
                    <a:pt x="2491" y="3818"/>
                  </a:lnTo>
                  <a:lnTo>
                    <a:pt x="2531" y="3770"/>
                  </a:lnTo>
                  <a:lnTo>
                    <a:pt x="2565" y="3730"/>
                  </a:lnTo>
                  <a:lnTo>
                    <a:pt x="2601" y="3692"/>
                  </a:lnTo>
                  <a:lnTo>
                    <a:pt x="2638" y="3655"/>
                  </a:lnTo>
                  <a:lnTo>
                    <a:pt x="2676" y="3619"/>
                  </a:lnTo>
                  <a:lnTo>
                    <a:pt x="2717" y="3583"/>
                  </a:lnTo>
                  <a:lnTo>
                    <a:pt x="2757" y="3548"/>
                  </a:lnTo>
                  <a:lnTo>
                    <a:pt x="2799" y="3514"/>
                  </a:lnTo>
                  <a:lnTo>
                    <a:pt x="2843" y="3481"/>
                  </a:lnTo>
                  <a:lnTo>
                    <a:pt x="2931" y="3417"/>
                  </a:lnTo>
                  <a:lnTo>
                    <a:pt x="3024" y="3357"/>
                  </a:lnTo>
                  <a:lnTo>
                    <a:pt x="3119" y="3299"/>
                  </a:lnTo>
                  <a:lnTo>
                    <a:pt x="3217" y="3244"/>
                  </a:lnTo>
                  <a:lnTo>
                    <a:pt x="3318" y="3193"/>
                  </a:lnTo>
                  <a:lnTo>
                    <a:pt x="3420" y="3144"/>
                  </a:lnTo>
                  <a:lnTo>
                    <a:pt x="3522" y="3098"/>
                  </a:lnTo>
                  <a:lnTo>
                    <a:pt x="3625" y="3055"/>
                  </a:lnTo>
                  <a:lnTo>
                    <a:pt x="3727" y="3015"/>
                  </a:lnTo>
                  <a:lnTo>
                    <a:pt x="3830" y="2976"/>
                  </a:lnTo>
                  <a:lnTo>
                    <a:pt x="3931" y="2941"/>
                  </a:lnTo>
                  <a:lnTo>
                    <a:pt x="4031" y="2908"/>
                  </a:lnTo>
                  <a:lnTo>
                    <a:pt x="4128" y="2879"/>
                  </a:lnTo>
                  <a:lnTo>
                    <a:pt x="4223" y="2851"/>
                  </a:lnTo>
                  <a:lnTo>
                    <a:pt x="4315" y="2825"/>
                  </a:lnTo>
                  <a:lnTo>
                    <a:pt x="4359" y="2814"/>
                  </a:lnTo>
                  <a:lnTo>
                    <a:pt x="4403" y="2802"/>
                  </a:lnTo>
                  <a:lnTo>
                    <a:pt x="4445" y="2792"/>
                  </a:lnTo>
                  <a:lnTo>
                    <a:pt x="4487" y="2782"/>
                  </a:lnTo>
                  <a:lnTo>
                    <a:pt x="4527" y="2771"/>
                  </a:lnTo>
                  <a:lnTo>
                    <a:pt x="4567" y="2762"/>
                  </a:lnTo>
                  <a:lnTo>
                    <a:pt x="4604" y="2754"/>
                  </a:lnTo>
                  <a:lnTo>
                    <a:pt x="4640" y="2746"/>
                  </a:lnTo>
                  <a:lnTo>
                    <a:pt x="4675" y="2739"/>
                  </a:lnTo>
                  <a:lnTo>
                    <a:pt x="4709" y="2731"/>
                  </a:lnTo>
                  <a:lnTo>
                    <a:pt x="4741" y="2724"/>
                  </a:lnTo>
                  <a:lnTo>
                    <a:pt x="4771" y="2719"/>
                  </a:lnTo>
                  <a:lnTo>
                    <a:pt x="4800" y="2713"/>
                  </a:lnTo>
                  <a:lnTo>
                    <a:pt x="4827" y="2708"/>
                  </a:lnTo>
                  <a:lnTo>
                    <a:pt x="4853" y="2702"/>
                  </a:lnTo>
                  <a:lnTo>
                    <a:pt x="4875" y="2698"/>
                  </a:lnTo>
                  <a:lnTo>
                    <a:pt x="4897" y="2695"/>
                  </a:lnTo>
                  <a:lnTo>
                    <a:pt x="4917" y="2691"/>
                  </a:lnTo>
                  <a:lnTo>
                    <a:pt x="4934" y="2688"/>
                  </a:lnTo>
                  <a:lnTo>
                    <a:pt x="4949" y="2686"/>
                  </a:lnTo>
                  <a:lnTo>
                    <a:pt x="4962" y="2684"/>
                  </a:lnTo>
                  <a:lnTo>
                    <a:pt x="4973" y="2682"/>
                  </a:lnTo>
                  <a:lnTo>
                    <a:pt x="4982" y="2681"/>
                  </a:lnTo>
                  <a:lnTo>
                    <a:pt x="4988" y="2680"/>
                  </a:lnTo>
                  <a:lnTo>
                    <a:pt x="4992" y="2679"/>
                  </a:lnTo>
                  <a:lnTo>
                    <a:pt x="4993" y="2679"/>
                  </a:lnTo>
                  <a:lnTo>
                    <a:pt x="4991" y="2681"/>
                  </a:lnTo>
                  <a:lnTo>
                    <a:pt x="4986" y="2686"/>
                  </a:lnTo>
                  <a:lnTo>
                    <a:pt x="4978" y="2695"/>
                  </a:lnTo>
                  <a:lnTo>
                    <a:pt x="4967" y="2708"/>
                  </a:lnTo>
                  <a:lnTo>
                    <a:pt x="4953" y="2723"/>
                  </a:lnTo>
                  <a:lnTo>
                    <a:pt x="4936" y="2742"/>
                  </a:lnTo>
                  <a:lnTo>
                    <a:pt x="4918" y="2762"/>
                  </a:lnTo>
                  <a:lnTo>
                    <a:pt x="4897" y="2785"/>
                  </a:lnTo>
                  <a:lnTo>
                    <a:pt x="4873" y="2811"/>
                  </a:lnTo>
                  <a:lnTo>
                    <a:pt x="4848" y="2838"/>
                  </a:lnTo>
                  <a:lnTo>
                    <a:pt x="4822" y="2868"/>
                  </a:lnTo>
                  <a:lnTo>
                    <a:pt x="4794" y="2899"/>
                  </a:lnTo>
                  <a:lnTo>
                    <a:pt x="4765" y="2932"/>
                  </a:lnTo>
                  <a:lnTo>
                    <a:pt x="4734" y="2966"/>
                  </a:lnTo>
                  <a:lnTo>
                    <a:pt x="4702" y="3001"/>
                  </a:lnTo>
                  <a:lnTo>
                    <a:pt x="4670" y="3037"/>
                  </a:lnTo>
                  <a:lnTo>
                    <a:pt x="4603" y="3111"/>
                  </a:lnTo>
                  <a:lnTo>
                    <a:pt x="4535" y="3188"/>
                  </a:lnTo>
                  <a:lnTo>
                    <a:pt x="4468" y="3263"/>
                  </a:lnTo>
                  <a:lnTo>
                    <a:pt x="4401" y="3337"/>
                  </a:lnTo>
                  <a:lnTo>
                    <a:pt x="4369" y="3372"/>
                  </a:lnTo>
                  <a:lnTo>
                    <a:pt x="4339" y="3407"/>
                  </a:lnTo>
                  <a:lnTo>
                    <a:pt x="4309" y="3440"/>
                  </a:lnTo>
                  <a:lnTo>
                    <a:pt x="4280" y="3473"/>
                  </a:lnTo>
                  <a:lnTo>
                    <a:pt x="4253" y="3503"/>
                  </a:lnTo>
                  <a:lnTo>
                    <a:pt x="4227" y="3532"/>
                  </a:lnTo>
                  <a:lnTo>
                    <a:pt x="4204" y="3558"/>
                  </a:lnTo>
                  <a:lnTo>
                    <a:pt x="4183" y="3583"/>
                  </a:lnTo>
                  <a:lnTo>
                    <a:pt x="4164" y="3607"/>
                  </a:lnTo>
                  <a:lnTo>
                    <a:pt x="4143" y="3634"/>
                  </a:lnTo>
                  <a:lnTo>
                    <a:pt x="4121" y="3661"/>
                  </a:lnTo>
                  <a:lnTo>
                    <a:pt x="4097" y="3691"/>
                  </a:lnTo>
                  <a:lnTo>
                    <a:pt x="4071" y="3723"/>
                  </a:lnTo>
                  <a:lnTo>
                    <a:pt x="4044" y="3756"/>
                  </a:lnTo>
                  <a:lnTo>
                    <a:pt x="4016" y="3791"/>
                  </a:lnTo>
                  <a:lnTo>
                    <a:pt x="3988" y="3828"/>
                  </a:lnTo>
                  <a:lnTo>
                    <a:pt x="3958" y="3865"/>
                  </a:lnTo>
                  <a:lnTo>
                    <a:pt x="3927" y="3905"/>
                  </a:lnTo>
                  <a:lnTo>
                    <a:pt x="3897" y="3945"/>
                  </a:lnTo>
                  <a:lnTo>
                    <a:pt x="3866" y="3987"/>
                  </a:lnTo>
                  <a:lnTo>
                    <a:pt x="3834" y="4029"/>
                  </a:lnTo>
                  <a:lnTo>
                    <a:pt x="3803" y="4073"/>
                  </a:lnTo>
                  <a:lnTo>
                    <a:pt x="3742" y="4163"/>
                  </a:lnTo>
                  <a:lnTo>
                    <a:pt x="3684" y="4257"/>
                  </a:lnTo>
                  <a:lnTo>
                    <a:pt x="3656" y="4305"/>
                  </a:lnTo>
                  <a:lnTo>
                    <a:pt x="3629" y="4354"/>
                  </a:lnTo>
                  <a:lnTo>
                    <a:pt x="3605" y="4402"/>
                  </a:lnTo>
                  <a:lnTo>
                    <a:pt x="3581" y="4451"/>
                  </a:lnTo>
                  <a:lnTo>
                    <a:pt x="3558" y="4502"/>
                  </a:lnTo>
                  <a:lnTo>
                    <a:pt x="3538" y="4551"/>
                  </a:lnTo>
                  <a:lnTo>
                    <a:pt x="3520" y="4602"/>
                  </a:lnTo>
                  <a:lnTo>
                    <a:pt x="3504" y="4652"/>
                  </a:lnTo>
                  <a:lnTo>
                    <a:pt x="3491" y="4703"/>
                  </a:lnTo>
                  <a:lnTo>
                    <a:pt x="3480" y="4753"/>
                  </a:lnTo>
                  <a:lnTo>
                    <a:pt x="3471" y="4804"/>
                  </a:lnTo>
                  <a:lnTo>
                    <a:pt x="3466" y="4854"/>
                  </a:lnTo>
                  <a:lnTo>
                    <a:pt x="3464" y="4905"/>
                  </a:lnTo>
                  <a:lnTo>
                    <a:pt x="3465" y="4954"/>
                  </a:lnTo>
                  <a:lnTo>
                    <a:pt x="3469" y="4984"/>
                  </a:lnTo>
                  <a:lnTo>
                    <a:pt x="3474" y="5014"/>
                  </a:lnTo>
                  <a:lnTo>
                    <a:pt x="3482" y="5045"/>
                  </a:lnTo>
                  <a:lnTo>
                    <a:pt x="3491" y="5076"/>
                  </a:lnTo>
                  <a:lnTo>
                    <a:pt x="3501" y="5107"/>
                  </a:lnTo>
                  <a:lnTo>
                    <a:pt x="3513" y="5139"/>
                  </a:lnTo>
                  <a:lnTo>
                    <a:pt x="3526" y="5170"/>
                  </a:lnTo>
                  <a:lnTo>
                    <a:pt x="3541" y="5202"/>
                  </a:lnTo>
                  <a:lnTo>
                    <a:pt x="3557" y="5234"/>
                  </a:lnTo>
                  <a:lnTo>
                    <a:pt x="3574" y="5267"/>
                  </a:lnTo>
                  <a:lnTo>
                    <a:pt x="3591" y="5300"/>
                  </a:lnTo>
                  <a:lnTo>
                    <a:pt x="3611" y="5333"/>
                  </a:lnTo>
                  <a:lnTo>
                    <a:pt x="3651" y="5399"/>
                  </a:lnTo>
                  <a:lnTo>
                    <a:pt x="3695" y="5465"/>
                  </a:lnTo>
                  <a:lnTo>
                    <a:pt x="3742" y="5530"/>
                  </a:lnTo>
                  <a:lnTo>
                    <a:pt x="3790" y="5595"/>
                  </a:lnTo>
                  <a:lnTo>
                    <a:pt x="3840" y="5659"/>
                  </a:lnTo>
                  <a:lnTo>
                    <a:pt x="3890" y="5722"/>
                  </a:lnTo>
                  <a:lnTo>
                    <a:pt x="3941" y="5782"/>
                  </a:lnTo>
                  <a:lnTo>
                    <a:pt x="3992" y="5841"/>
                  </a:lnTo>
                  <a:lnTo>
                    <a:pt x="4041" y="5898"/>
                  </a:lnTo>
                  <a:lnTo>
                    <a:pt x="4089" y="5951"/>
                  </a:lnTo>
                  <a:lnTo>
                    <a:pt x="4117" y="5986"/>
                  </a:lnTo>
                  <a:lnTo>
                    <a:pt x="4141" y="6020"/>
                  </a:lnTo>
                  <a:lnTo>
                    <a:pt x="4164" y="6052"/>
                  </a:lnTo>
                  <a:lnTo>
                    <a:pt x="4184" y="6084"/>
                  </a:lnTo>
                  <a:lnTo>
                    <a:pt x="4201" y="6114"/>
                  </a:lnTo>
                  <a:lnTo>
                    <a:pt x="4217" y="6142"/>
                  </a:lnTo>
                  <a:lnTo>
                    <a:pt x="4230" y="6169"/>
                  </a:lnTo>
                  <a:lnTo>
                    <a:pt x="4240" y="6193"/>
                  </a:lnTo>
                  <a:lnTo>
                    <a:pt x="4250" y="6215"/>
                  </a:lnTo>
                  <a:lnTo>
                    <a:pt x="4258" y="6236"/>
                  </a:lnTo>
                  <a:lnTo>
                    <a:pt x="4264" y="6253"/>
                  </a:lnTo>
                  <a:lnTo>
                    <a:pt x="4268" y="6267"/>
                  </a:lnTo>
                  <a:lnTo>
                    <a:pt x="4272" y="6279"/>
                  </a:lnTo>
                  <a:lnTo>
                    <a:pt x="4275" y="6287"/>
                  </a:lnTo>
                  <a:lnTo>
                    <a:pt x="4276" y="6293"/>
                  </a:lnTo>
                  <a:lnTo>
                    <a:pt x="4276" y="6294"/>
                  </a:lnTo>
                  <a:lnTo>
                    <a:pt x="3902" y="6856"/>
                  </a:lnTo>
                  <a:lnTo>
                    <a:pt x="3902" y="6856"/>
                  </a:lnTo>
                  <a:lnTo>
                    <a:pt x="3904" y="6858"/>
                  </a:lnTo>
                  <a:lnTo>
                    <a:pt x="3906" y="6861"/>
                  </a:lnTo>
                  <a:lnTo>
                    <a:pt x="3909" y="6865"/>
                  </a:lnTo>
                  <a:lnTo>
                    <a:pt x="3914" y="6870"/>
                  </a:lnTo>
                  <a:lnTo>
                    <a:pt x="3919" y="6877"/>
                  </a:lnTo>
                  <a:lnTo>
                    <a:pt x="3926" y="6884"/>
                  </a:lnTo>
                  <a:lnTo>
                    <a:pt x="3932" y="6893"/>
                  </a:lnTo>
                  <a:lnTo>
                    <a:pt x="3948" y="6912"/>
                  </a:lnTo>
                  <a:lnTo>
                    <a:pt x="3968" y="6936"/>
                  </a:lnTo>
                  <a:lnTo>
                    <a:pt x="3992" y="6963"/>
                  </a:lnTo>
                  <a:lnTo>
                    <a:pt x="4017" y="6993"/>
                  </a:lnTo>
                  <a:lnTo>
                    <a:pt x="4045" y="7025"/>
                  </a:lnTo>
                  <a:lnTo>
                    <a:pt x="4077" y="7059"/>
                  </a:lnTo>
                  <a:lnTo>
                    <a:pt x="4110" y="7095"/>
                  </a:lnTo>
                  <a:lnTo>
                    <a:pt x="4147" y="7133"/>
                  </a:lnTo>
                  <a:lnTo>
                    <a:pt x="4185" y="7173"/>
                  </a:lnTo>
                  <a:lnTo>
                    <a:pt x="4225" y="7213"/>
                  </a:lnTo>
                  <a:lnTo>
                    <a:pt x="4267" y="7254"/>
                  </a:lnTo>
                  <a:lnTo>
                    <a:pt x="4311" y="7295"/>
                  </a:lnTo>
                  <a:lnTo>
                    <a:pt x="4356" y="7338"/>
                  </a:lnTo>
                  <a:lnTo>
                    <a:pt x="4403" y="7379"/>
                  </a:lnTo>
                  <a:lnTo>
                    <a:pt x="4451" y="7419"/>
                  </a:lnTo>
                  <a:lnTo>
                    <a:pt x="4500" y="7459"/>
                  </a:lnTo>
                  <a:lnTo>
                    <a:pt x="4550" y="7498"/>
                  </a:lnTo>
                  <a:lnTo>
                    <a:pt x="4601" y="7535"/>
                  </a:lnTo>
                  <a:lnTo>
                    <a:pt x="4652" y="7571"/>
                  </a:lnTo>
                  <a:lnTo>
                    <a:pt x="4704" y="7604"/>
                  </a:lnTo>
                  <a:lnTo>
                    <a:pt x="4756" y="7635"/>
                  </a:lnTo>
                  <a:lnTo>
                    <a:pt x="4808" y="7664"/>
                  </a:lnTo>
                  <a:lnTo>
                    <a:pt x="4861" y="7690"/>
                  </a:lnTo>
                  <a:lnTo>
                    <a:pt x="4912" y="7712"/>
                  </a:lnTo>
                  <a:lnTo>
                    <a:pt x="4965" y="7730"/>
                  </a:lnTo>
                  <a:lnTo>
                    <a:pt x="4991" y="7737"/>
                  </a:lnTo>
                  <a:lnTo>
                    <a:pt x="5017" y="7744"/>
                  </a:lnTo>
                  <a:lnTo>
                    <a:pt x="5042" y="7750"/>
                  </a:lnTo>
                  <a:lnTo>
                    <a:pt x="5067" y="7754"/>
                  </a:lnTo>
                  <a:lnTo>
                    <a:pt x="5092" y="7757"/>
                  </a:lnTo>
                  <a:lnTo>
                    <a:pt x="5117" y="7759"/>
                  </a:lnTo>
                  <a:lnTo>
                    <a:pt x="5163" y="7758"/>
                  </a:lnTo>
                  <a:lnTo>
                    <a:pt x="5210" y="7755"/>
                  </a:lnTo>
                  <a:lnTo>
                    <a:pt x="5256" y="7750"/>
                  </a:lnTo>
                  <a:lnTo>
                    <a:pt x="5302" y="7742"/>
                  </a:lnTo>
                  <a:lnTo>
                    <a:pt x="5347" y="7733"/>
                  </a:lnTo>
                  <a:lnTo>
                    <a:pt x="5393" y="7723"/>
                  </a:lnTo>
                  <a:lnTo>
                    <a:pt x="5437" y="7711"/>
                  </a:lnTo>
                  <a:lnTo>
                    <a:pt x="5482" y="7696"/>
                  </a:lnTo>
                  <a:lnTo>
                    <a:pt x="5527" y="7681"/>
                  </a:lnTo>
                  <a:lnTo>
                    <a:pt x="5571" y="7664"/>
                  </a:lnTo>
                  <a:lnTo>
                    <a:pt x="5616" y="7646"/>
                  </a:lnTo>
                  <a:lnTo>
                    <a:pt x="5660" y="7626"/>
                  </a:lnTo>
                  <a:lnTo>
                    <a:pt x="5704" y="7605"/>
                  </a:lnTo>
                  <a:lnTo>
                    <a:pt x="5749" y="7584"/>
                  </a:lnTo>
                  <a:lnTo>
                    <a:pt x="5838" y="7538"/>
                  </a:lnTo>
                  <a:lnTo>
                    <a:pt x="5927" y="7487"/>
                  </a:lnTo>
                  <a:lnTo>
                    <a:pt x="6017" y="7435"/>
                  </a:lnTo>
                  <a:lnTo>
                    <a:pt x="6108" y="7381"/>
                  </a:lnTo>
                  <a:lnTo>
                    <a:pt x="6200" y="7325"/>
                  </a:lnTo>
                  <a:lnTo>
                    <a:pt x="6293" y="7269"/>
                  </a:lnTo>
                  <a:lnTo>
                    <a:pt x="6388" y="7213"/>
                  </a:lnTo>
                  <a:lnTo>
                    <a:pt x="6484" y="7158"/>
                  </a:lnTo>
                  <a:lnTo>
                    <a:pt x="6582" y="7105"/>
                  </a:lnTo>
                  <a:lnTo>
                    <a:pt x="6618" y="7087"/>
                  </a:lnTo>
                  <a:lnTo>
                    <a:pt x="6653" y="7072"/>
                  </a:lnTo>
                  <a:lnTo>
                    <a:pt x="6690" y="7059"/>
                  </a:lnTo>
                  <a:lnTo>
                    <a:pt x="6727" y="7045"/>
                  </a:lnTo>
                  <a:lnTo>
                    <a:pt x="6764" y="7034"/>
                  </a:lnTo>
                  <a:lnTo>
                    <a:pt x="6803" y="7025"/>
                  </a:lnTo>
                  <a:lnTo>
                    <a:pt x="6840" y="7015"/>
                  </a:lnTo>
                  <a:lnTo>
                    <a:pt x="6878" y="7007"/>
                  </a:lnTo>
                  <a:lnTo>
                    <a:pt x="6916" y="7001"/>
                  </a:lnTo>
                  <a:lnTo>
                    <a:pt x="6954" y="6995"/>
                  </a:lnTo>
                  <a:lnTo>
                    <a:pt x="7029" y="6986"/>
                  </a:lnTo>
                  <a:lnTo>
                    <a:pt x="7103" y="6981"/>
                  </a:lnTo>
                  <a:lnTo>
                    <a:pt x="7174" y="6980"/>
                  </a:lnTo>
                  <a:lnTo>
                    <a:pt x="7237" y="6981"/>
                  </a:lnTo>
                  <a:lnTo>
                    <a:pt x="7298" y="6984"/>
                  </a:lnTo>
                  <a:lnTo>
                    <a:pt x="7356" y="6988"/>
                  </a:lnTo>
                  <a:lnTo>
                    <a:pt x="7411" y="6995"/>
                  </a:lnTo>
                  <a:lnTo>
                    <a:pt x="7463" y="7002"/>
                  </a:lnTo>
                  <a:lnTo>
                    <a:pt x="7512" y="7009"/>
                  </a:lnTo>
                  <a:lnTo>
                    <a:pt x="7557" y="7018"/>
                  </a:lnTo>
                  <a:lnTo>
                    <a:pt x="7599" y="7027"/>
                  </a:lnTo>
                  <a:lnTo>
                    <a:pt x="7618" y="7031"/>
                  </a:lnTo>
                  <a:lnTo>
                    <a:pt x="7636" y="7035"/>
                  </a:lnTo>
                  <a:lnTo>
                    <a:pt x="7653" y="7040"/>
                  </a:lnTo>
                  <a:lnTo>
                    <a:pt x="7669" y="7044"/>
                  </a:lnTo>
                  <a:lnTo>
                    <a:pt x="7684" y="7048"/>
                  </a:lnTo>
                  <a:lnTo>
                    <a:pt x="7698" y="7051"/>
                  </a:lnTo>
                  <a:lnTo>
                    <a:pt x="7710" y="7055"/>
                  </a:lnTo>
                  <a:lnTo>
                    <a:pt x="7721" y="7059"/>
                  </a:lnTo>
                  <a:lnTo>
                    <a:pt x="7732" y="7062"/>
                  </a:lnTo>
                  <a:lnTo>
                    <a:pt x="7741" y="7065"/>
                  </a:lnTo>
                  <a:lnTo>
                    <a:pt x="7748" y="7067"/>
                  </a:lnTo>
                  <a:lnTo>
                    <a:pt x="7754" y="7069"/>
                  </a:lnTo>
                  <a:lnTo>
                    <a:pt x="7760" y="7071"/>
                  </a:lnTo>
                  <a:lnTo>
                    <a:pt x="7763" y="7072"/>
                  </a:lnTo>
                  <a:lnTo>
                    <a:pt x="7766" y="7073"/>
                  </a:lnTo>
                  <a:lnTo>
                    <a:pt x="7766" y="7073"/>
                  </a:lnTo>
                  <a:lnTo>
                    <a:pt x="7766" y="7073"/>
                  </a:lnTo>
                  <a:lnTo>
                    <a:pt x="7767" y="7071"/>
                  </a:lnTo>
                  <a:lnTo>
                    <a:pt x="7768" y="7069"/>
                  </a:lnTo>
                  <a:lnTo>
                    <a:pt x="7769" y="7065"/>
                  </a:lnTo>
                  <a:lnTo>
                    <a:pt x="7772" y="7054"/>
                  </a:lnTo>
                  <a:lnTo>
                    <a:pt x="7775" y="7040"/>
                  </a:lnTo>
                  <a:lnTo>
                    <a:pt x="7780" y="7021"/>
                  </a:lnTo>
                  <a:lnTo>
                    <a:pt x="7786" y="7000"/>
                  </a:lnTo>
                  <a:lnTo>
                    <a:pt x="7794" y="6974"/>
                  </a:lnTo>
                  <a:lnTo>
                    <a:pt x="7801" y="6945"/>
                  </a:lnTo>
                  <a:lnTo>
                    <a:pt x="7809" y="6913"/>
                  </a:lnTo>
                  <a:lnTo>
                    <a:pt x="7817" y="6879"/>
                  </a:lnTo>
                  <a:lnTo>
                    <a:pt x="7827" y="6841"/>
                  </a:lnTo>
                  <a:lnTo>
                    <a:pt x="7837" y="6800"/>
                  </a:lnTo>
                  <a:lnTo>
                    <a:pt x="7847" y="6758"/>
                  </a:lnTo>
                  <a:lnTo>
                    <a:pt x="7858" y="6711"/>
                  </a:lnTo>
                  <a:lnTo>
                    <a:pt x="7868" y="6664"/>
                  </a:lnTo>
                  <a:lnTo>
                    <a:pt x="7879" y="6614"/>
                  </a:lnTo>
                  <a:lnTo>
                    <a:pt x="7890" y="6562"/>
                  </a:lnTo>
                  <a:lnTo>
                    <a:pt x="7901" y="6507"/>
                  </a:lnTo>
                  <a:lnTo>
                    <a:pt x="7912" y="6452"/>
                  </a:lnTo>
                  <a:lnTo>
                    <a:pt x="7923" y="6395"/>
                  </a:lnTo>
                  <a:lnTo>
                    <a:pt x="7933" y="6336"/>
                  </a:lnTo>
                  <a:lnTo>
                    <a:pt x="7943" y="6276"/>
                  </a:lnTo>
                  <a:lnTo>
                    <a:pt x="7954" y="6215"/>
                  </a:lnTo>
                  <a:lnTo>
                    <a:pt x="7963" y="6153"/>
                  </a:lnTo>
                  <a:lnTo>
                    <a:pt x="7981" y="6026"/>
                  </a:lnTo>
                  <a:lnTo>
                    <a:pt x="7996" y="5899"/>
                  </a:lnTo>
                  <a:lnTo>
                    <a:pt x="8007" y="5769"/>
                  </a:lnTo>
                  <a:lnTo>
                    <a:pt x="8012" y="5704"/>
                  </a:lnTo>
                  <a:lnTo>
                    <a:pt x="8016" y="5640"/>
                  </a:lnTo>
                  <a:lnTo>
                    <a:pt x="8017" y="5597"/>
                  </a:lnTo>
                  <a:lnTo>
                    <a:pt x="8017" y="5555"/>
                  </a:lnTo>
                  <a:lnTo>
                    <a:pt x="8017" y="5513"/>
                  </a:lnTo>
                  <a:lnTo>
                    <a:pt x="8016" y="5473"/>
                  </a:lnTo>
                  <a:lnTo>
                    <a:pt x="8012" y="5397"/>
                  </a:lnTo>
                  <a:lnTo>
                    <a:pt x="8004" y="5323"/>
                  </a:lnTo>
                  <a:lnTo>
                    <a:pt x="7996" y="5253"/>
                  </a:lnTo>
                  <a:lnTo>
                    <a:pt x="7986" y="5186"/>
                  </a:lnTo>
                  <a:lnTo>
                    <a:pt x="7972" y="5121"/>
                  </a:lnTo>
                  <a:lnTo>
                    <a:pt x="7959" y="5058"/>
                  </a:lnTo>
                  <a:lnTo>
                    <a:pt x="7943" y="4997"/>
                  </a:lnTo>
                  <a:lnTo>
                    <a:pt x="7927" y="4938"/>
                  </a:lnTo>
                  <a:lnTo>
                    <a:pt x="7892" y="4820"/>
                  </a:lnTo>
                  <a:lnTo>
                    <a:pt x="7855" y="4704"/>
                  </a:lnTo>
                  <a:lnTo>
                    <a:pt x="7835" y="4644"/>
                  </a:lnTo>
                  <a:lnTo>
                    <a:pt x="7817" y="4584"/>
                  </a:lnTo>
                  <a:lnTo>
                    <a:pt x="7799" y="4523"/>
                  </a:lnTo>
                  <a:lnTo>
                    <a:pt x="7781" y="4460"/>
                  </a:lnTo>
                  <a:lnTo>
                    <a:pt x="7765" y="4395"/>
                  </a:lnTo>
                  <a:lnTo>
                    <a:pt x="7750" y="4327"/>
                  </a:lnTo>
                  <a:lnTo>
                    <a:pt x="7736" y="4256"/>
                  </a:lnTo>
                  <a:lnTo>
                    <a:pt x="7723" y="4183"/>
                  </a:lnTo>
                  <a:lnTo>
                    <a:pt x="7713" y="4104"/>
                  </a:lnTo>
                  <a:lnTo>
                    <a:pt x="7709" y="4064"/>
                  </a:lnTo>
                  <a:lnTo>
                    <a:pt x="7705" y="4023"/>
                  </a:lnTo>
                  <a:lnTo>
                    <a:pt x="7701" y="3981"/>
                  </a:lnTo>
                  <a:lnTo>
                    <a:pt x="7698" y="3936"/>
                  </a:lnTo>
                  <a:lnTo>
                    <a:pt x="7696" y="3892"/>
                  </a:lnTo>
                  <a:lnTo>
                    <a:pt x="7695" y="3846"/>
                  </a:lnTo>
                  <a:lnTo>
                    <a:pt x="7694" y="3798"/>
                  </a:lnTo>
                  <a:lnTo>
                    <a:pt x="7694" y="3750"/>
                  </a:lnTo>
                  <a:lnTo>
                    <a:pt x="7694" y="3700"/>
                  </a:lnTo>
                  <a:lnTo>
                    <a:pt x="7695" y="3648"/>
                  </a:lnTo>
                  <a:lnTo>
                    <a:pt x="7697" y="3596"/>
                  </a:lnTo>
                  <a:lnTo>
                    <a:pt x="7700" y="3541"/>
                  </a:lnTo>
                  <a:lnTo>
                    <a:pt x="7703" y="3484"/>
                  </a:lnTo>
                  <a:lnTo>
                    <a:pt x="7708" y="3427"/>
                  </a:lnTo>
                  <a:lnTo>
                    <a:pt x="7713" y="3367"/>
                  </a:lnTo>
                  <a:lnTo>
                    <a:pt x="7719" y="3306"/>
                  </a:lnTo>
                  <a:lnTo>
                    <a:pt x="7727" y="3243"/>
                  </a:lnTo>
                  <a:lnTo>
                    <a:pt x="7735" y="3178"/>
                  </a:lnTo>
                  <a:lnTo>
                    <a:pt x="7715" y="3213"/>
                  </a:lnTo>
                  <a:lnTo>
                    <a:pt x="7695" y="3250"/>
                  </a:lnTo>
                  <a:lnTo>
                    <a:pt x="7675" y="3289"/>
                  </a:lnTo>
                  <a:lnTo>
                    <a:pt x="7655" y="3328"/>
                  </a:lnTo>
                  <a:lnTo>
                    <a:pt x="7637" y="3368"/>
                  </a:lnTo>
                  <a:lnTo>
                    <a:pt x="7618" y="3410"/>
                  </a:lnTo>
                  <a:lnTo>
                    <a:pt x="7601" y="3453"/>
                  </a:lnTo>
                  <a:lnTo>
                    <a:pt x="7584" y="3499"/>
                  </a:lnTo>
                  <a:lnTo>
                    <a:pt x="7568" y="3545"/>
                  </a:lnTo>
                  <a:lnTo>
                    <a:pt x="7552" y="3592"/>
                  </a:lnTo>
                  <a:lnTo>
                    <a:pt x="7538" y="3643"/>
                  </a:lnTo>
                  <a:lnTo>
                    <a:pt x="7524" y="3694"/>
                  </a:lnTo>
                  <a:lnTo>
                    <a:pt x="7512" y="3747"/>
                  </a:lnTo>
                  <a:lnTo>
                    <a:pt x="7501" y="3803"/>
                  </a:lnTo>
                  <a:lnTo>
                    <a:pt x="7490" y="3859"/>
                  </a:lnTo>
                  <a:lnTo>
                    <a:pt x="7482" y="3918"/>
                  </a:lnTo>
                  <a:lnTo>
                    <a:pt x="7475" y="3979"/>
                  </a:lnTo>
                  <a:lnTo>
                    <a:pt x="7469" y="4042"/>
                  </a:lnTo>
                  <a:lnTo>
                    <a:pt x="7464" y="4107"/>
                  </a:lnTo>
                  <a:lnTo>
                    <a:pt x="7461" y="4174"/>
                  </a:lnTo>
                  <a:lnTo>
                    <a:pt x="7460" y="4243"/>
                  </a:lnTo>
                  <a:lnTo>
                    <a:pt x="7461" y="4316"/>
                  </a:lnTo>
                  <a:lnTo>
                    <a:pt x="7463" y="4390"/>
                  </a:lnTo>
                  <a:lnTo>
                    <a:pt x="7467" y="4466"/>
                  </a:lnTo>
                  <a:lnTo>
                    <a:pt x="7474" y="4545"/>
                  </a:lnTo>
                  <a:lnTo>
                    <a:pt x="7482" y="4627"/>
                  </a:lnTo>
                  <a:lnTo>
                    <a:pt x="7493" y="4711"/>
                  </a:lnTo>
                  <a:lnTo>
                    <a:pt x="7506" y="4798"/>
                  </a:lnTo>
                  <a:lnTo>
                    <a:pt x="7520" y="4887"/>
                  </a:lnTo>
                  <a:lnTo>
                    <a:pt x="7538" y="4980"/>
                  </a:lnTo>
                  <a:lnTo>
                    <a:pt x="7557" y="5075"/>
                  </a:lnTo>
                  <a:lnTo>
                    <a:pt x="7579" y="5173"/>
                  </a:lnTo>
                  <a:lnTo>
                    <a:pt x="7592" y="5228"/>
                  </a:lnTo>
                  <a:lnTo>
                    <a:pt x="7603" y="5287"/>
                  </a:lnTo>
                  <a:lnTo>
                    <a:pt x="7611" y="5346"/>
                  </a:lnTo>
                  <a:lnTo>
                    <a:pt x="7616" y="5405"/>
                  </a:lnTo>
                  <a:lnTo>
                    <a:pt x="7619" y="5466"/>
                  </a:lnTo>
                  <a:lnTo>
                    <a:pt x="7620" y="5528"/>
                  </a:lnTo>
                  <a:lnTo>
                    <a:pt x="7619" y="5589"/>
                  </a:lnTo>
                  <a:lnTo>
                    <a:pt x="7616" y="5651"/>
                  </a:lnTo>
                  <a:lnTo>
                    <a:pt x="7611" y="5713"/>
                  </a:lnTo>
                  <a:lnTo>
                    <a:pt x="7605" y="5774"/>
                  </a:lnTo>
                  <a:lnTo>
                    <a:pt x="7598" y="5836"/>
                  </a:lnTo>
                  <a:lnTo>
                    <a:pt x="7588" y="5896"/>
                  </a:lnTo>
                  <a:lnTo>
                    <a:pt x="7579" y="5955"/>
                  </a:lnTo>
                  <a:lnTo>
                    <a:pt x="7568" y="6014"/>
                  </a:lnTo>
                  <a:lnTo>
                    <a:pt x="7556" y="6071"/>
                  </a:lnTo>
                  <a:lnTo>
                    <a:pt x="7544" y="6126"/>
                  </a:lnTo>
                  <a:lnTo>
                    <a:pt x="7531" y="6181"/>
                  </a:lnTo>
                  <a:lnTo>
                    <a:pt x="7519" y="6232"/>
                  </a:lnTo>
                  <a:lnTo>
                    <a:pt x="7506" y="6282"/>
                  </a:lnTo>
                  <a:lnTo>
                    <a:pt x="7492" y="6329"/>
                  </a:lnTo>
                  <a:lnTo>
                    <a:pt x="7480" y="6375"/>
                  </a:lnTo>
                  <a:lnTo>
                    <a:pt x="7467" y="6417"/>
                  </a:lnTo>
                  <a:lnTo>
                    <a:pt x="7455" y="6456"/>
                  </a:lnTo>
                  <a:lnTo>
                    <a:pt x="7444" y="6491"/>
                  </a:lnTo>
                  <a:lnTo>
                    <a:pt x="7432" y="6524"/>
                  </a:lnTo>
                  <a:lnTo>
                    <a:pt x="7423" y="6553"/>
                  </a:lnTo>
                  <a:lnTo>
                    <a:pt x="7414" y="6578"/>
                  </a:lnTo>
                  <a:lnTo>
                    <a:pt x="7411" y="6589"/>
                  </a:lnTo>
                  <a:lnTo>
                    <a:pt x="7407" y="6598"/>
                  </a:lnTo>
                  <a:lnTo>
                    <a:pt x="7403" y="6607"/>
                  </a:lnTo>
                  <a:lnTo>
                    <a:pt x="7400" y="6615"/>
                  </a:lnTo>
                  <a:lnTo>
                    <a:pt x="7398" y="6622"/>
                  </a:lnTo>
                  <a:lnTo>
                    <a:pt x="7396" y="6627"/>
                  </a:lnTo>
                  <a:lnTo>
                    <a:pt x="7394" y="6631"/>
                  </a:lnTo>
                  <a:lnTo>
                    <a:pt x="7393" y="6634"/>
                  </a:lnTo>
                  <a:lnTo>
                    <a:pt x="7393" y="6636"/>
                  </a:lnTo>
                  <a:lnTo>
                    <a:pt x="7392" y="6637"/>
                  </a:lnTo>
                  <a:lnTo>
                    <a:pt x="7391" y="6636"/>
                  </a:lnTo>
                  <a:lnTo>
                    <a:pt x="7388" y="6635"/>
                  </a:lnTo>
                  <a:lnTo>
                    <a:pt x="7383" y="6634"/>
                  </a:lnTo>
                  <a:lnTo>
                    <a:pt x="7376" y="6632"/>
                  </a:lnTo>
                  <a:lnTo>
                    <a:pt x="7366" y="6630"/>
                  </a:lnTo>
                  <a:lnTo>
                    <a:pt x="7355" y="6627"/>
                  </a:lnTo>
                  <a:lnTo>
                    <a:pt x="7342" y="6625"/>
                  </a:lnTo>
                  <a:lnTo>
                    <a:pt x="7326" y="6622"/>
                  </a:lnTo>
                  <a:lnTo>
                    <a:pt x="7310" y="6619"/>
                  </a:lnTo>
                  <a:lnTo>
                    <a:pt x="7291" y="6616"/>
                  </a:lnTo>
                  <a:lnTo>
                    <a:pt x="7270" y="6614"/>
                  </a:lnTo>
                  <a:lnTo>
                    <a:pt x="7248" y="6610"/>
                  </a:lnTo>
                  <a:lnTo>
                    <a:pt x="7224" y="6609"/>
                  </a:lnTo>
                  <a:lnTo>
                    <a:pt x="7199" y="6607"/>
                  </a:lnTo>
                  <a:lnTo>
                    <a:pt x="7171" y="6606"/>
                  </a:lnTo>
                  <a:lnTo>
                    <a:pt x="7143" y="6606"/>
                  </a:lnTo>
                  <a:lnTo>
                    <a:pt x="7125" y="6606"/>
                  </a:lnTo>
                  <a:lnTo>
                    <a:pt x="7105" y="6606"/>
                  </a:lnTo>
                  <a:lnTo>
                    <a:pt x="7084" y="6606"/>
                  </a:lnTo>
                  <a:lnTo>
                    <a:pt x="7063" y="6606"/>
                  </a:lnTo>
                  <a:lnTo>
                    <a:pt x="7039" y="6607"/>
                  </a:lnTo>
                  <a:lnTo>
                    <a:pt x="7015" y="6607"/>
                  </a:lnTo>
                  <a:lnTo>
                    <a:pt x="6964" y="6610"/>
                  </a:lnTo>
                  <a:lnTo>
                    <a:pt x="6910" y="6614"/>
                  </a:lnTo>
                  <a:lnTo>
                    <a:pt x="6854" y="6619"/>
                  </a:lnTo>
                  <a:lnTo>
                    <a:pt x="6796" y="6627"/>
                  </a:lnTo>
                  <a:lnTo>
                    <a:pt x="6738" y="6637"/>
                  </a:lnTo>
                  <a:lnTo>
                    <a:pt x="6693" y="6648"/>
                  </a:lnTo>
                  <a:lnTo>
                    <a:pt x="6648" y="6660"/>
                  </a:lnTo>
                  <a:lnTo>
                    <a:pt x="6600" y="6675"/>
                  </a:lnTo>
                  <a:lnTo>
                    <a:pt x="6552" y="6692"/>
                  </a:lnTo>
                  <a:lnTo>
                    <a:pt x="6503" y="6711"/>
                  </a:lnTo>
                  <a:lnTo>
                    <a:pt x="6453" y="6733"/>
                  </a:lnTo>
                  <a:lnTo>
                    <a:pt x="6402" y="6756"/>
                  </a:lnTo>
                  <a:lnTo>
                    <a:pt x="6351" y="6779"/>
                  </a:lnTo>
                  <a:lnTo>
                    <a:pt x="6299" y="6805"/>
                  </a:lnTo>
                  <a:lnTo>
                    <a:pt x="6246" y="6832"/>
                  </a:lnTo>
                  <a:lnTo>
                    <a:pt x="6141" y="6889"/>
                  </a:lnTo>
                  <a:lnTo>
                    <a:pt x="6036" y="6947"/>
                  </a:lnTo>
                  <a:lnTo>
                    <a:pt x="5931" y="7007"/>
                  </a:lnTo>
                  <a:lnTo>
                    <a:pt x="5829" y="7067"/>
                  </a:lnTo>
                  <a:lnTo>
                    <a:pt x="5729" y="7124"/>
                  </a:lnTo>
                  <a:lnTo>
                    <a:pt x="5681" y="7152"/>
                  </a:lnTo>
                  <a:lnTo>
                    <a:pt x="5633" y="7179"/>
                  </a:lnTo>
                  <a:lnTo>
                    <a:pt x="5587" y="7205"/>
                  </a:lnTo>
                  <a:lnTo>
                    <a:pt x="5541" y="7228"/>
                  </a:lnTo>
                  <a:lnTo>
                    <a:pt x="5498" y="7251"/>
                  </a:lnTo>
                  <a:lnTo>
                    <a:pt x="5455" y="7273"/>
                  </a:lnTo>
                  <a:lnTo>
                    <a:pt x="5415" y="7292"/>
                  </a:lnTo>
                  <a:lnTo>
                    <a:pt x="5377" y="7309"/>
                  </a:lnTo>
                  <a:lnTo>
                    <a:pt x="5340" y="7324"/>
                  </a:lnTo>
                  <a:lnTo>
                    <a:pt x="5305" y="7337"/>
                  </a:lnTo>
                  <a:lnTo>
                    <a:pt x="5273" y="7347"/>
                  </a:lnTo>
                  <a:lnTo>
                    <a:pt x="5242" y="7354"/>
                  </a:lnTo>
                  <a:lnTo>
                    <a:pt x="5180" y="7354"/>
                  </a:lnTo>
                  <a:lnTo>
                    <a:pt x="5142" y="7352"/>
                  </a:lnTo>
                  <a:lnTo>
                    <a:pt x="5105" y="7349"/>
                  </a:lnTo>
                  <a:lnTo>
                    <a:pt x="5066" y="7343"/>
                  </a:lnTo>
                  <a:lnTo>
                    <a:pt x="5030" y="7334"/>
                  </a:lnTo>
                  <a:lnTo>
                    <a:pt x="4993" y="7323"/>
                  </a:lnTo>
                  <a:lnTo>
                    <a:pt x="4957" y="7311"/>
                  </a:lnTo>
                  <a:lnTo>
                    <a:pt x="4922" y="7296"/>
                  </a:lnTo>
                  <a:lnTo>
                    <a:pt x="4887" y="7281"/>
                  </a:lnTo>
                  <a:lnTo>
                    <a:pt x="4853" y="7264"/>
                  </a:lnTo>
                  <a:lnTo>
                    <a:pt x="4820" y="7245"/>
                  </a:lnTo>
                  <a:lnTo>
                    <a:pt x="4755" y="7206"/>
                  </a:lnTo>
                  <a:lnTo>
                    <a:pt x="4725" y="7185"/>
                  </a:lnTo>
                  <a:lnTo>
                    <a:pt x="4695" y="7164"/>
                  </a:lnTo>
                  <a:lnTo>
                    <a:pt x="4666" y="7142"/>
                  </a:lnTo>
                  <a:lnTo>
                    <a:pt x="4638" y="7120"/>
                  </a:lnTo>
                  <a:lnTo>
                    <a:pt x="4611" y="7099"/>
                  </a:lnTo>
                  <a:lnTo>
                    <a:pt x="4586" y="7076"/>
                  </a:lnTo>
                  <a:lnTo>
                    <a:pt x="4563" y="7055"/>
                  </a:lnTo>
                  <a:lnTo>
                    <a:pt x="4540" y="7034"/>
                  </a:lnTo>
                  <a:lnTo>
                    <a:pt x="4519" y="7014"/>
                  </a:lnTo>
                  <a:lnTo>
                    <a:pt x="4500" y="6995"/>
                  </a:lnTo>
                  <a:lnTo>
                    <a:pt x="4481" y="6976"/>
                  </a:lnTo>
                  <a:lnTo>
                    <a:pt x="4465" y="6960"/>
                  </a:lnTo>
                  <a:lnTo>
                    <a:pt x="4450" y="6943"/>
                  </a:lnTo>
                  <a:lnTo>
                    <a:pt x="4438" y="6930"/>
                  </a:lnTo>
                  <a:lnTo>
                    <a:pt x="4426" y="6917"/>
                  </a:lnTo>
                  <a:lnTo>
                    <a:pt x="4417" y="6906"/>
                  </a:lnTo>
                  <a:lnTo>
                    <a:pt x="4410" y="6898"/>
                  </a:lnTo>
                  <a:lnTo>
                    <a:pt x="4405" y="6892"/>
                  </a:lnTo>
                  <a:lnTo>
                    <a:pt x="4401" y="6888"/>
                  </a:lnTo>
                  <a:lnTo>
                    <a:pt x="4400" y="6887"/>
                  </a:lnTo>
                  <a:lnTo>
                    <a:pt x="5242" y="5142"/>
                  </a:lnTo>
                  <a:lnTo>
                    <a:pt x="4525" y="5983"/>
                  </a:lnTo>
                  <a:lnTo>
                    <a:pt x="4524" y="5981"/>
                  </a:lnTo>
                  <a:lnTo>
                    <a:pt x="4522" y="5977"/>
                  </a:lnTo>
                  <a:lnTo>
                    <a:pt x="4518" y="5970"/>
                  </a:lnTo>
                  <a:lnTo>
                    <a:pt x="4513" y="5959"/>
                  </a:lnTo>
                  <a:lnTo>
                    <a:pt x="4506" y="5946"/>
                  </a:lnTo>
                  <a:lnTo>
                    <a:pt x="4497" y="5931"/>
                  </a:lnTo>
                  <a:lnTo>
                    <a:pt x="4487" y="5911"/>
                  </a:lnTo>
                  <a:lnTo>
                    <a:pt x="4475" y="5889"/>
                  </a:lnTo>
                  <a:lnTo>
                    <a:pt x="4460" y="5865"/>
                  </a:lnTo>
                  <a:lnTo>
                    <a:pt x="4445" y="5837"/>
                  </a:lnTo>
                  <a:lnTo>
                    <a:pt x="4426" y="5806"/>
                  </a:lnTo>
                  <a:lnTo>
                    <a:pt x="4407" y="5772"/>
                  </a:lnTo>
                  <a:lnTo>
                    <a:pt x="4385" y="5736"/>
                  </a:lnTo>
                  <a:lnTo>
                    <a:pt x="4361" y="5697"/>
                  </a:lnTo>
                  <a:lnTo>
                    <a:pt x="4335" y="5654"/>
                  </a:lnTo>
                  <a:lnTo>
                    <a:pt x="4307" y="5608"/>
                  </a:lnTo>
                  <a:lnTo>
                    <a:pt x="4276" y="5562"/>
                  </a:lnTo>
                  <a:lnTo>
                    <a:pt x="4241" y="5517"/>
                  </a:lnTo>
                  <a:lnTo>
                    <a:pt x="4205" y="5471"/>
                  </a:lnTo>
                  <a:lnTo>
                    <a:pt x="4168" y="5426"/>
                  </a:lnTo>
                  <a:lnTo>
                    <a:pt x="4091" y="5336"/>
                  </a:lnTo>
                  <a:lnTo>
                    <a:pt x="4053" y="5292"/>
                  </a:lnTo>
                  <a:lnTo>
                    <a:pt x="4014" y="5247"/>
                  </a:lnTo>
                  <a:lnTo>
                    <a:pt x="3979" y="5201"/>
                  </a:lnTo>
                  <a:lnTo>
                    <a:pt x="3946" y="5155"/>
                  </a:lnTo>
                  <a:lnTo>
                    <a:pt x="3916" y="5109"/>
                  </a:lnTo>
                  <a:lnTo>
                    <a:pt x="3903" y="5085"/>
                  </a:lnTo>
                  <a:lnTo>
                    <a:pt x="3890" y="5061"/>
                  </a:lnTo>
                  <a:lnTo>
                    <a:pt x="3879" y="5037"/>
                  </a:lnTo>
                  <a:lnTo>
                    <a:pt x="3870" y="5013"/>
                  </a:lnTo>
                  <a:lnTo>
                    <a:pt x="3861" y="4988"/>
                  </a:lnTo>
                  <a:lnTo>
                    <a:pt x="3853" y="4963"/>
                  </a:lnTo>
                  <a:lnTo>
                    <a:pt x="3847" y="4938"/>
                  </a:lnTo>
                  <a:lnTo>
                    <a:pt x="3843" y="4913"/>
                  </a:lnTo>
                  <a:lnTo>
                    <a:pt x="3841" y="4887"/>
                  </a:lnTo>
                  <a:lnTo>
                    <a:pt x="3840" y="4860"/>
                  </a:lnTo>
                  <a:lnTo>
                    <a:pt x="3841" y="4833"/>
                  </a:lnTo>
                  <a:lnTo>
                    <a:pt x="3846" y="4803"/>
                  </a:lnTo>
                  <a:lnTo>
                    <a:pt x="3853" y="4770"/>
                  </a:lnTo>
                  <a:lnTo>
                    <a:pt x="3864" y="4734"/>
                  </a:lnTo>
                  <a:lnTo>
                    <a:pt x="3877" y="4696"/>
                  </a:lnTo>
                  <a:lnTo>
                    <a:pt x="3893" y="4655"/>
                  </a:lnTo>
                  <a:lnTo>
                    <a:pt x="3910" y="4612"/>
                  </a:lnTo>
                  <a:lnTo>
                    <a:pt x="3931" y="4568"/>
                  </a:lnTo>
                  <a:lnTo>
                    <a:pt x="3954" y="4522"/>
                  </a:lnTo>
                  <a:lnTo>
                    <a:pt x="3979" y="4473"/>
                  </a:lnTo>
                  <a:lnTo>
                    <a:pt x="4007" y="4423"/>
                  </a:lnTo>
                  <a:lnTo>
                    <a:pt x="4037" y="4371"/>
                  </a:lnTo>
                  <a:lnTo>
                    <a:pt x="4068" y="4319"/>
                  </a:lnTo>
                  <a:lnTo>
                    <a:pt x="4102" y="4264"/>
                  </a:lnTo>
                  <a:lnTo>
                    <a:pt x="4137" y="4208"/>
                  </a:lnTo>
                  <a:lnTo>
                    <a:pt x="4174" y="4152"/>
                  </a:lnTo>
                  <a:lnTo>
                    <a:pt x="4214" y="4094"/>
                  </a:lnTo>
                  <a:lnTo>
                    <a:pt x="4254" y="4036"/>
                  </a:lnTo>
                  <a:lnTo>
                    <a:pt x="4295" y="3978"/>
                  </a:lnTo>
                  <a:lnTo>
                    <a:pt x="4339" y="3918"/>
                  </a:lnTo>
                  <a:lnTo>
                    <a:pt x="4383" y="3858"/>
                  </a:lnTo>
                  <a:lnTo>
                    <a:pt x="4428" y="3798"/>
                  </a:lnTo>
                  <a:lnTo>
                    <a:pt x="4476" y="3738"/>
                  </a:lnTo>
                  <a:lnTo>
                    <a:pt x="4523" y="3678"/>
                  </a:lnTo>
                  <a:lnTo>
                    <a:pt x="4621" y="3557"/>
                  </a:lnTo>
                  <a:lnTo>
                    <a:pt x="4723" y="3439"/>
                  </a:lnTo>
                  <a:lnTo>
                    <a:pt x="4826" y="3323"/>
                  </a:lnTo>
                  <a:lnTo>
                    <a:pt x="4877" y="3265"/>
                  </a:lnTo>
                  <a:lnTo>
                    <a:pt x="4930" y="3209"/>
                  </a:lnTo>
                  <a:lnTo>
                    <a:pt x="5030" y="3097"/>
                  </a:lnTo>
                  <a:lnTo>
                    <a:pt x="5129" y="2984"/>
                  </a:lnTo>
                  <a:lnTo>
                    <a:pt x="5229" y="2870"/>
                  </a:lnTo>
                  <a:lnTo>
                    <a:pt x="5329" y="2758"/>
                  </a:lnTo>
                  <a:lnTo>
                    <a:pt x="5426" y="2648"/>
                  </a:lnTo>
                  <a:lnTo>
                    <a:pt x="5522" y="2541"/>
                  </a:lnTo>
                  <a:lnTo>
                    <a:pt x="5568" y="2489"/>
                  </a:lnTo>
                  <a:lnTo>
                    <a:pt x="5614" y="2438"/>
                  </a:lnTo>
                  <a:lnTo>
                    <a:pt x="5661" y="2388"/>
                  </a:lnTo>
                  <a:lnTo>
                    <a:pt x="5705" y="2340"/>
                  </a:lnTo>
                  <a:lnTo>
                    <a:pt x="5750" y="2294"/>
                  </a:lnTo>
                  <a:lnTo>
                    <a:pt x="5793" y="2248"/>
                  </a:lnTo>
                  <a:lnTo>
                    <a:pt x="5835" y="2205"/>
                  </a:lnTo>
                  <a:lnTo>
                    <a:pt x="5877" y="2164"/>
                  </a:lnTo>
                  <a:lnTo>
                    <a:pt x="5917" y="2125"/>
                  </a:lnTo>
                  <a:lnTo>
                    <a:pt x="5956" y="2089"/>
                  </a:lnTo>
                  <a:lnTo>
                    <a:pt x="5993" y="2054"/>
                  </a:lnTo>
                  <a:lnTo>
                    <a:pt x="6030" y="2022"/>
                  </a:lnTo>
                  <a:lnTo>
                    <a:pt x="6066" y="1992"/>
                  </a:lnTo>
                  <a:lnTo>
                    <a:pt x="6100" y="1965"/>
                  </a:lnTo>
                  <a:lnTo>
                    <a:pt x="6132" y="1941"/>
                  </a:lnTo>
                  <a:lnTo>
                    <a:pt x="6163" y="1920"/>
                  </a:lnTo>
                  <a:lnTo>
                    <a:pt x="6193" y="1902"/>
                  </a:lnTo>
                  <a:lnTo>
                    <a:pt x="6220" y="1888"/>
                  </a:lnTo>
                  <a:lnTo>
                    <a:pt x="6246" y="1876"/>
                  </a:lnTo>
                  <a:lnTo>
                    <a:pt x="6270" y="1869"/>
                  </a:lnTo>
                  <a:lnTo>
                    <a:pt x="6863" y="1775"/>
                  </a:lnTo>
                  <a:lnTo>
                    <a:pt x="6919" y="1767"/>
                  </a:lnTo>
                  <a:lnTo>
                    <a:pt x="6975" y="1758"/>
                  </a:lnTo>
                  <a:lnTo>
                    <a:pt x="7029" y="1749"/>
                  </a:lnTo>
                  <a:lnTo>
                    <a:pt x="7080" y="1739"/>
                  </a:lnTo>
                  <a:lnTo>
                    <a:pt x="7130" y="1730"/>
                  </a:lnTo>
                  <a:lnTo>
                    <a:pt x="7177" y="1721"/>
                  </a:lnTo>
                  <a:lnTo>
                    <a:pt x="7223" y="1712"/>
                  </a:lnTo>
                  <a:lnTo>
                    <a:pt x="7266" y="1702"/>
                  </a:lnTo>
                  <a:lnTo>
                    <a:pt x="7309" y="1693"/>
                  </a:lnTo>
                  <a:lnTo>
                    <a:pt x="7348" y="1684"/>
                  </a:lnTo>
                  <a:lnTo>
                    <a:pt x="7386" y="1674"/>
                  </a:lnTo>
                  <a:lnTo>
                    <a:pt x="7422" y="1665"/>
                  </a:lnTo>
                  <a:lnTo>
                    <a:pt x="7456" y="1657"/>
                  </a:lnTo>
                  <a:lnTo>
                    <a:pt x="7489" y="1648"/>
                  </a:lnTo>
                  <a:lnTo>
                    <a:pt x="7519" y="1639"/>
                  </a:lnTo>
                  <a:lnTo>
                    <a:pt x="7548" y="1631"/>
                  </a:lnTo>
                  <a:lnTo>
                    <a:pt x="7575" y="1623"/>
                  </a:lnTo>
                  <a:lnTo>
                    <a:pt x="7600" y="1616"/>
                  </a:lnTo>
                  <a:lnTo>
                    <a:pt x="7623" y="1609"/>
                  </a:lnTo>
                  <a:lnTo>
                    <a:pt x="7645" y="1601"/>
                  </a:lnTo>
                  <a:lnTo>
                    <a:pt x="7665" y="1595"/>
                  </a:lnTo>
                  <a:lnTo>
                    <a:pt x="7682" y="1589"/>
                  </a:lnTo>
                  <a:lnTo>
                    <a:pt x="7698" y="1584"/>
                  </a:lnTo>
                  <a:lnTo>
                    <a:pt x="7712" y="1579"/>
                  </a:lnTo>
                  <a:lnTo>
                    <a:pt x="7726" y="1574"/>
                  </a:lnTo>
                  <a:lnTo>
                    <a:pt x="7736" y="1569"/>
                  </a:lnTo>
                  <a:lnTo>
                    <a:pt x="7745" y="1566"/>
                  </a:lnTo>
                  <a:lnTo>
                    <a:pt x="7752" y="1563"/>
                  </a:lnTo>
                  <a:lnTo>
                    <a:pt x="7759" y="1560"/>
                  </a:lnTo>
                  <a:lnTo>
                    <a:pt x="7763" y="1559"/>
                  </a:lnTo>
                  <a:lnTo>
                    <a:pt x="7765" y="1558"/>
                  </a:lnTo>
                  <a:lnTo>
                    <a:pt x="7766" y="1557"/>
                  </a:lnTo>
                  <a:lnTo>
                    <a:pt x="6769" y="1589"/>
                  </a:lnTo>
                  <a:lnTo>
                    <a:pt x="6771" y="1588"/>
                  </a:lnTo>
                  <a:lnTo>
                    <a:pt x="6774" y="1585"/>
                  </a:lnTo>
                  <a:lnTo>
                    <a:pt x="6777" y="1581"/>
                  </a:lnTo>
                  <a:lnTo>
                    <a:pt x="6781" y="1575"/>
                  </a:lnTo>
                  <a:lnTo>
                    <a:pt x="6786" y="1567"/>
                  </a:lnTo>
                  <a:lnTo>
                    <a:pt x="6792" y="1558"/>
                  </a:lnTo>
                  <a:lnTo>
                    <a:pt x="6800" y="1548"/>
                  </a:lnTo>
                  <a:lnTo>
                    <a:pt x="6807" y="1535"/>
                  </a:lnTo>
                  <a:lnTo>
                    <a:pt x="6816" y="1522"/>
                  </a:lnTo>
                  <a:lnTo>
                    <a:pt x="6825" y="1507"/>
                  </a:lnTo>
                  <a:lnTo>
                    <a:pt x="6836" y="1491"/>
                  </a:lnTo>
                  <a:lnTo>
                    <a:pt x="6847" y="1474"/>
                  </a:lnTo>
                  <a:lnTo>
                    <a:pt x="6860" y="1455"/>
                  </a:lnTo>
                  <a:lnTo>
                    <a:pt x="6874" y="1436"/>
                  </a:lnTo>
                  <a:lnTo>
                    <a:pt x="6888" y="1415"/>
                  </a:lnTo>
                  <a:lnTo>
                    <a:pt x="6904" y="1394"/>
                  </a:lnTo>
                  <a:lnTo>
                    <a:pt x="6920" y="1372"/>
                  </a:lnTo>
                  <a:lnTo>
                    <a:pt x="6938" y="1348"/>
                  </a:lnTo>
                  <a:lnTo>
                    <a:pt x="6958" y="1324"/>
                  </a:lnTo>
                  <a:lnTo>
                    <a:pt x="6977" y="1300"/>
                  </a:lnTo>
                  <a:lnTo>
                    <a:pt x="6999" y="1274"/>
                  </a:lnTo>
                  <a:lnTo>
                    <a:pt x="7020" y="1248"/>
                  </a:lnTo>
                  <a:lnTo>
                    <a:pt x="7044" y="1221"/>
                  </a:lnTo>
                  <a:lnTo>
                    <a:pt x="7069" y="1194"/>
                  </a:lnTo>
                  <a:lnTo>
                    <a:pt x="7095" y="1167"/>
                  </a:lnTo>
                  <a:lnTo>
                    <a:pt x="7122" y="1139"/>
                  </a:lnTo>
                  <a:lnTo>
                    <a:pt x="7150" y="1110"/>
                  </a:lnTo>
                  <a:lnTo>
                    <a:pt x="7179" y="1081"/>
                  </a:lnTo>
                  <a:lnTo>
                    <a:pt x="7210" y="1052"/>
                  </a:lnTo>
                  <a:lnTo>
                    <a:pt x="7242" y="1023"/>
                  </a:lnTo>
                  <a:lnTo>
                    <a:pt x="7275" y="995"/>
                  </a:lnTo>
                  <a:lnTo>
                    <a:pt x="7311" y="966"/>
                  </a:lnTo>
                  <a:lnTo>
                    <a:pt x="7347" y="936"/>
                  </a:lnTo>
                  <a:lnTo>
                    <a:pt x="7384" y="907"/>
                  </a:lnTo>
                  <a:lnTo>
                    <a:pt x="7423" y="878"/>
                  </a:lnTo>
                  <a:lnTo>
                    <a:pt x="7463" y="849"/>
                  </a:lnTo>
                  <a:lnTo>
                    <a:pt x="7505" y="821"/>
                  </a:lnTo>
                  <a:lnTo>
                    <a:pt x="7548" y="792"/>
                  </a:lnTo>
                  <a:lnTo>
                    <a:pt x="7592" y="764"/>
                  </a:lnTo>
                  <a:lnTo>
                    <a:pt x="7639" y="736"/>
                  </a:lnTo>
                  <a:lnTo>
                    <a:pt x="7686" y="709"/>
                  </a:lnTo>
                  <a:lnTo>
                    <a:pt x="7735" y="683"/>
                  </a:lnTo>
                  <a:lnTo>
                    <a:pt x="7785" y="657"/>
                  </a:lnTo>
                  <a:lnTo>
                    <a:pt x="7838" y="631"/>
                  </a:lnTo>
                  <a:lnTo>
                    <a:pt x="7892" y="606"/>
                  </a:lnTo>
                  <a:lnTo>
                    <a:pt x="7946" y="583"/>
                  </a:lnTo>
                  <a:lnTo>
                    <a:pt x="8003" y="559"/>
                  </a:lnTo>
                  <a:lnTo>
                    <a:pt x="8062" y="536"/>
                  </a:lnTo>
                  <a:lnTo>
                    <a:pt x="8122" y="516"/>
                  </a:lnTo>
                  <a:lnTo>
                    <a:pt x="8184" y="495"/>
                  </a:lnTo>
                  <a:lnTo>
                    <a:pt x="8247" y="476"/>
                  </a:lnTo>
                  <a:lnTo>
                    <a:pt x="8312" y="457"/>
                  </a:lnTo>
                  <a:lnTo>
                    <a:pt x="8379" y="439"/>
                  </a:lnTo>
                  <a:lnTo>
                    <a:pt x="8447" y="424"/>
                  </a:lnTo>
                  <a:lnTo>
                    <a:pt x="8517" y="409"/>
                  </a:lnTo>
                  <a:lnTo>
                    <a:pt x="8590" y="395"/>
                  </a:lnTo>
                  <a:lnTo>
                    <a:pt x="8663" y="384"/>
                  </a:lnTo>
                  <a:lnTo>
                    <a:pt x="8739" y="373"/>
                  </a:lnTo>
                  <a:lnTo>
                    <a:pt x="8817" y="363"/>
                  </a:lnTo>
                  <a:lnTo>
                    <a:pt x="8895" y="356"/>
                  </a:lnTo>
                  <a:lnTo>
                    <a:pt x="8977" y="350"/>
                  </a:lnTo>
                  <a:lnTo>
                    <a:pt x="9059" y="346"/>
                  </a:lnTo>
                  <a:lnTo>
                    <a:pt x="9144" y="343"/>
                  </a:lnTo>
                  <a:lnTo>
                    <a:pt x="9231" y="342"/>
                  </a:lnTo>
                  <a:lnTo>
                    <a:pt x="9231" y="342"/>
                  </a:lnTo>
                  <a:close/>
                  <a:moveTo>
                    <a:pt x="13524" y="1924"/>
                  </a:moveTo>
                  <a:lnTo>
                    <a:pt x="13549" y="1924"/>
                  </a:lnTo>
                  <a:lnTo>
                    <a:pt x="13574" y="1921"/>
                  </a:lnTo>
                  <a:lnTo>
                    <a:pt x="13600" y="1918"/>
                  </a:lnTo>
                  <a:lnTo>
                    <a:pt x="13628" y="1912"/>
                  </a:lnTo>
                  <a:lnTo>
                    <a:pt x="13657" y="1905"/>
                  </a:lnTo>
                  <a:lnTo>
                    <a:pt x="13688" y="1896"/>
                  </a:lnTo>
                  <a:lnTo>
                    <a:pt x="13719" y="1886"/>
                  </a:lnTo>
                  <a:lnTo>
                    <a:pt x="13750" y="1873"/>
                  </a:lnTo>
                  <a:lnTo>
                    <a:pt x="13783" y="1860"/>
                  </a:lnTo>
                  <a:lnTo>
                    <a:pt x="13816" y="1843"/>
                  </a:lnTo>
                  <a:lnTo>
                    <a:pt x="13849" y="1826"/>
                  </a:lnTo>
                  <a:lnTo>
                    <a:pt x="13883" y="1806"/>
                  </a:lnTo>
                  <a:lnTo>
                    <a:pt x="13918" y="1785"/>
                  </a:lnTo>
                  <a:lnTo>
                    <a:pt x="13954" y="1760"/>
                  </a:lnTo>
                  <a:lnTo>
                    <a:pt x="13988" y="1734"/>
                  </a:lnTo>
                  <a:lnTo>
                    <a:pt x="14023" y="1706"/>
                  </a:lnTo>
                  <a:lnTo>
                    <a:pt x="14046" y="1688"/>
                  </a:lnTo>
                  <a:lnTo>
                    <a:pt x="14069" y="1669"/>
                  </a:lnTo>
                  <a:lnTo>
                    <a:pt x="14114" y="1628"/>
                  </a:lnTo>
                  <a:lnTo>
                    <a:pt x="14156" y="1585"/>
                  </a:lnTo>
                  <a:lnTo>
                    <a:pt x="14195" y="1539"/>
                  </a:lnTo>
                  <a:lnTo>
                    <a:pt x="14233" y="1490"/>
                  </a:lnTo>
                  <a:lnTo>
                    <a:pt x="14267" y="1442"/>
                  </a:lnTo>
                  <a:lnTo>
                    <a:pt x="14299" y="1392"/>
                  </a:lnTo>
                  <a:lnTo>
                    <a:pt x="14327" y="1344"/>
                  </a:lnTo>
                  <a:lnTo>
                    <a:pt x="14351" y="1296"/>
                  </a:lnTo>
                  <a:lnTo>
                    <a:pt x="14362" y="1273"/>
                  </a:lnTo>
                  <a:lnTo>
                    <a:pt x="14372" y="1250"/>
                  </a:lnTo>
                  <a:lnTo>
                    <a:pt x="14381" y="1228"/>
                  </a:lnTo>
                  <a:lnTo>
                    <a:pt x="14388" y="1207"/>
                  </a:lnTo>
                  <a:lnTo>
                    <a:pt x="14394" y="1187"/>
                  </a:lnTo>
                  <a:lnTo>
                    <a:pt x="14401" y="1167"/>
                  </a:lnTo>
                  <a:lnTo>
                    <a:pt x="14405" y="1148"/>
                  </a:lnTo>
                  <a:lnTo>
                    <a:pt x="14407" y="1131"/>
                  </a:lnTo>
                  <a:lnTo>
                    <a:pt x="14409" y="1114"/>
                  </a:lnTo>
                  <a:lnTo>
                    <a:pt x="14409" y="1099"/>
                  </a:lnTo>
                  <a:lnTo>
                    <a:pt x="14409" y="1085"/>
                  </a:lnTo>
                  <a:lnTo>
                    <a:pt x="14406" y="1072"/>
                  </a:lnTo>
                  <a:lnTo>
                    <a:pt x="14403" y="1062"/>
                  </a:lnTo>
                  <a:lnTo>
                    <a:pt x="14397" y="1051"/>
                  </a:lnTo>
                  <a:lnTo>
                    <a:pt x="14397" y="1050"/>
                  </a:lnTo>
                  <a:lnTo>
                    <a:pt x="14396" y="1047"/>
                  </a:lnTo>
                  <a:lnTo>
                    <a:pt x="14395" y="1042"/>
                  </a:lnTo>
                  <a:lnTo>
                    <a:pt x="14393" y="1036"/>
                  </a:lnTo>
                  <a:lnTo>
                    <a:pt x="14389" y="1031"/>
                  </a:lnTo>
                  <a:lnTo>
                    <a:pt x="14384" y="1026"/>
                  </a:lnTo>
                  <a:lnTo>
                    <a:pt x="14377" y="1022"/>
                  </a:lnTo>
                  <a:lnTo>
                    <a:pt x="14366" y="1020"/>
                  </a:lnTo>
                  <a:lnTo>
                    <a:pt x="14357" y="1021"/>
                  </a:lnTo>
                  <a:lnTo>
                    <a:pt x="14348" y="1025"/>
                  </a:lnTo>
                  <a:lnTo>
                    <a:pt x="14339" y="1030"/>
                  </a:lnTo>
                  <a:lnTo>
                    <a:pt x="14328" y="1036"/>
                  </a:lnTo>
                  <a:lnTo>
                    <a:pt x="14318" y="1044"/>
                  </a:lnTo>
                  <a:lnTo>
                    <a:pt x="14307" y="1053"/>
                  </a:lnTo>
                  <a:lnTo>
                    <a:pt x="14296" y="1065"/>
                  </a:lnTo>
                  <a:lnTo>
                    <a:pt x="14285" y="1077"/>
                  </a:lnTo>
                  <a:lnTo>
                    <a:pt x="14273" y="1090"/>
                  </a:lnTo>
                  <a:lnTo>
                    <a:pt x="14260" y="1105"/>
                  </a:lnTo>
                  <a:lnTo>
                    <a:pt x="14248" y="1120"/>
                  </a:lnTo>
                  <a:lnTo>
                    <a:pt x="14234" y="1137"/>
                  </a:lnTo>
                  <a:lnTo>
                    <a:pt x="14208" y="1173"/>
                  </a:lnTo>
                  <a:lnTo>
                    <a:pt x="14180" y="1211"/>
                  </a:lnTo>
                  <a:lnTo>
                    <a:pt x="14150" y="1252"/>
                  </a:lnTo>
                  <a:lnTo>
                    <a:pt x="14118" y="1293"/>
                  </a:lnTo>
                  <a:lnTo>
                    <a:pt x="14085" y="1335"/>
                  </a:lnTo>
                  <a:lnTo>
                    <a:pt x="14051" y="1376"/>
                  </a:lnTo>
                  <a:lnTo>
                    <a:pt x="14014" y="1415"/>
                  </a:lnTo>
                  <a:lnTo>
                    <a:pt x="13977" y="1453"/>
                  </a:lnTo>
                  <a:lnTo>
                    <a:pt x="13939" y="1488"/>
                  </a:lnTo>
                  <a:lnTo>
                    <a:pt x="13918" y="1505"/>
                  </a:lnTo>
                  <a:lnTo>
                    <a:pt x="13899" y="1519"/>
                  </a:lnTo>
                  <a:lnTo>
                    <a:pt x="13863" y="1548"/>
                  </a:lnTo>
                  <a:lnTo>
                    <a:pt x="13823" y="1575"/>
                  </a:lnTo>
                  <a:lnTo>
                    <a:pt x="13783" y="1600"/>
                  </a:lnTo>
                  <a:lnTo>
                    <a:pt x="13742" y="1624"/>
                  </a:lnTo>
                  <a:lnTo>
                    <a:pt x="13701" y="1646"/>
                  </a:lnTo>
                  <a:lnTo>
                    <a:pt x="13658" y="1666"/>
                  </a:lnTo>
                  <a:lnTo>
                    <a:pt x="13618" y="1685"/>
                  </a:lnTo>
                  <a:lnTo>
                    <a:pt x="13579" y="1702"/>
                  </a:lnTo>
                  <a:lnTo>
                    <a:pt x="13543" y="1718"/>
                  </a:lnTo>
                  <a:lnTo>
                    <a:pt x="13509" y="1731"/>
                  </a:lnTo>
                  <a:lnTo>
                    <a:pt x="13478" y="1742"/>
                  </a:lnTo>
                  <a:lnTo>
                    <a:pt x="13464" y="1747"/>
                  </a:lnTo>
                  <a:lnTo>
                    <a:pt x="13452" y="1752"/>
                  </a:lnTo>
                  <a:lnTo>
                    <a:pt x="13440" y="1756"/>
                  </a:lnTo>
                  <a:lnTo>
                    <a:pt x="13430" y="1759"/>
                  </a:lnTo>
                  <a:lnTo>
                    <a:pt x="13421" y="1762"/>
                  </a:lnTo>
                  <a:lnTo>
                    <a:pt x="13414" y="1764"/>
                  </a:lnTo>
                  <a:lnTo>
                    <a:pt x="13407" y="1766"/>
                  </a:lnTo>
                  <a:lnTo>
                    <a:pt x="13403" y="1767"/>
                  </a:lnTo>
                  <a:lnTo>
                    <a:pt x="13401" y="1768"/>
                  </a:lnTo>
                  <a:lnTo>
                    <a:pt x="13400" y="1768"/>
                  </a:lnTo>
                  <a:lnTo>
                    <a:pt x="13399" y="1768"/>
                  </a:lnTo>
                  <a:lnTo>
                    <a:pt x="13397" y="1768"/>
                  </a:lnTo>
                  <a:lnTo>
                    <a:pt x="13391" y="1770"/>
                  </a:lnTo>
                  <a:lnTo>
                    <a:pt x="13382" y="1773"/>
                  </a:lnTo>
                  <a:lnTo>
                    <a:pt x="13378" y="1776"/>
                  </a:lnTo>
                  <a:lnTo>
                    <a:pt x="13372" y="1781"/>
                  </a:lnTo>
                  <a:lnTo>
                    <a:pt x="13368" y="1785"/>
                  </a:lnTo>
                  <a:lnTo>
                    <a:pt x="13365" y="1791"/>
                  </a:lnTo>
                  <a:lnTo>
                    <a:pt x="13362" y="1799"/>
                  </a:lnTo>
                  <a:lnTo>
                    <a:pt x="13361" y="1808"/>
                  </a:lnTo>
                  <a:lnTo>
                    <a:pt x="13360" y="1819"/>
                  </a:lnTo>
                  <a:lnTo>
                    <a:pt x="13361" y="1831"/>
                  </a:lnTo>
                  <a:lnTo>
                    <a:pt x="13364" y="1845"/>
                  </a:lnTo>
                  <a:lnTo>
                    <a:pt x="13369" y="1862"/>
                  </a:lnTo>
                  <a:lnTo>
                    <a:pt x="13381" y="1873"/>
                  </a:lnTo>
                  <a:lnTo>
                    <a:pt x="13393" y="1885"/>
                  </a:lnTo>
                  <a:lnTo>
                    <a:pt x="13407" y="1895"/>
                  </a:lnTo>
                  <a:lnTo>
                    <a:pt x="13423" y="1905"/>
                  </a:lnTo>
                  <a:lnTo>
                    <a:pt x="13443" y="1912"/>
                  </a:lnTo>
                  <a:lnTo>
                    <a:pt x="13453" y="1916"/>
                  </a:lnTo>
                  <a:lnTo>
                    <a:pt x="13465" y="1919"/>
                  </a:lnTo>
                  <a:lnTo>
                    <a:pt x="13478" y="1921"/>
                  </a:lnTo>
                  <a:lnTo>
                    <a:pt x="13492" y="1923"/>
                  </a:lnTo>
                  <a:lnTo>
                    <a:pt x="13508" y="1924"/>
                  </a:lnTo>
                  <a:lnTo>
                    <a:pt x="13524" y="1924"/>
                  </a:lnTo>
                  <a:lnTo>
                    <a:pt x="13524" y="1924"/>
                  </a:lnTo>
                  <a:close/>
                  <a:moveTo>
                    <a:pt x="8857" y="3146"/>
                  </a:moveTo>
                  <a:lnTo>
                    <a:pt x="8858" y="3145"/>
                  </a:lnTo>
                  <a:lnTo>
                    <a:pt x="8860" y="3140"/>
                  </a:lnTo>
                  <a:lnTo>
                    <a:pt x="8864" y="3133"/>
                  </a:lnTo>
                  <a:lnTo>
                    <a:pt x="8869" y="3123"/>
                  </a:lnTo>
                  <a:lnTo>
                    <a:pt x="8877" y="3109"/>
                  </a:lnTo>
                  <a:lnTo>
                    <a:pt x="8885" y="3094"/>
                  </a:lnTo>
                  <a:lnTo>
                    <a:pt x="8893" y="3076"/>
                  </a:lnTo>
                  <a:lnTo>
                    <a:pt x="8904" y="3057"/>
                  </a:lnTo>
                  <a:lnTo>
                    <a:pt x="8916" y="3035"/>
                  </a:lnTo>
                  <a:lnTo>
                    <a:pt x="8928" y="3011"/>
                  </a:lnTo>
                  <a:lnTo>
                    <a:pt x="8942" y="2987"/>
                  </a:lnTo>
                  <a:lnTo>
                    <a:pt x="8956" y="2961"/>
                  </a:lnTo>
                  <a:lnTo>
                    <a:pt x="8971" y="2934"/>
                  </a:lnTo>
                  <a:lnTo>
                    <a:pt x="8987" y="2905"/>
                  </a:lnTo>
                  <a:lnTo>
                    <a:pt x="9021" y="2847"/>
                  </a:lnTo>
                  <a:lnTo>
                    <a:pt x="9057" y="2786"/>
                  </a:lnTo>
                  <a:lnTo>
                    <a:pt x="9094" y="2725"/>
                  </a:lnTo>
                  <a:lnTo>
                    <a:pt x="9134" y="2665"/>
                  </a:lnTo>
                  <a:lnTo>
                    <a:pt x="9173" y="2608"/>
                  </a:lnTo>
                  <a:lnTo>
                    <a:pt x="9192" y="2580"/>
                  </a:lnTo>
                  <a:lnTo>
                    <a:pt x="9212" y="2554"/>
                  </a:lnTo>
                  <a:lnTo>
                    <a:pt x="9232" y="2529"/>
                  </a:lnTo>
                  <a:lnTo>
                    <a:pt x="9250" y="2506"/>
                  </a:lnTo>
                  <a:lnTo>
                    <a:pt x="9270" y="2483"/>
                  </a:lnTo>
                  <a:lnTo>
                    <a:pt x="9288" y="2464"/>
                  </a:lnTo>
                  <a:lnTo>
                    <a:pt x="9307" y="2446"/>
                  </a:lnTo>
                  <a:lnTo>
                    <a:pt x="9325" y="2430"/>
                  </a:lnTo>
                  <a:lnTo>
                    <a:pt x="9345" y="2413"/>
                  </a:lnTo>
                  <a:lnTo>
                    <a:pt x="9367" y="2397"/>
                  </a:lnTo>
                  <a:lnTo>
                    <a:pt x="9412" y="2368"/>
                  </a:lnTo>
                  <a:lnTo>
                    <a:pt x="9460" y="2343"/>
                  </a:lnTo>
                  <a:lnTo>
                    <a:pt x="9509" y="2321"/>
                  </a:lnTo>
                  <a:lnTo>
                    <a:pt x="9559" y="2304"/>
                  </a:lnTo>
                  <a:lnTo>
                    <a:pt x="9607" y="2288"/>
                  </a:lnTo>
                  <a:lnTo>
                    <a:pt x="9656" y="2276"/>
                  </a:lnTo>
                  <a:lnTo>
                    <a:pt x="9702" y="2266"/>
                  </a:lnTo>
                  <a:lnTo>
                    <a:pt x="9747" y="2259"/>
                  </a:lnTo>
                  <a:lnTo>
                    <a:pt x="9787" y="2252"/>
                  </a:lnTo>
                  <a:lnTo>
                    <a:pt x="9806" y="2250"/>
                  </a:lnTo>
                  <a:lnTo>
                    <a:pt x="9823" y="2248"/>
                  </a:lnTo>
                  <a:lnTo>
                    <a:pt x="9840" y="2247"/>
                  </a:lnTo>
                  <a:lnTo>
                    <a:pt x="9855" y="2246"/>
                  </a:lnTo>
                  <a:lnTo>
                    <a:pt x="9869" y="2245"/>
                  </a:lnTo>
                  <a:lnTo>
                    <a:pt x="9881" y="2244"/>
                  </a:lnTo>
                  <a:lnTo>
                    <a:pt x="9891" y="2243"/>
                  </a:lnTo>
                  <a:lnTo>
                    <a:pt x="9901" y="2243"/>
                  </a:lnTo>
                  <a:lnTo>
                    <a:pt x="9908" y="2243"/>
                  </a:lnTo>
                  <a:lnTo>
                    <a:pt x="9913" y="2243"/>
                  </a:lnTo>
                  <a:lnTo>
                    <a:pt x="9916" y="2243"/>
                  </a:lnTo>
                  <a:lnTo>
                    <a:pt x="9917" y="2243"/>
                  </a:lnTo>
                  <a:lnTo>
                    <a:pt x="9916" y="2243"/>
                  </a:lnTo>
                  <a:lnTo>
                    <a:pt x="9913" y="2242"/>
                  </a:lnTo>
                  <a:lnTo>
                    <a:pt x="9909" y="2241"/>
                  </a:lnTo>
                  <a:lnTo>
                    <a:pt x="9903" y="2239"/>
                  </a:lnTo>
                  <a:lnTo>
                    <a:pt x="9895" y="2237"/>
                  </a:lnTo>
                  <a:lnTo>
                    <a:pt x="9886" y="2234"/>
                  </a:lnTo>
                  <a:lnTo>
                    <a:pt x="9876" y="2232"/>
                  </a:lnTo>
                  <a:lnTo>
                    <a:pt x="9865" y="2229"/>
                  </a:lnTo>
                  <a:lnTo>
                    <a:pt x="9851" y="2225"/>
                  </a:lnTo>
                  <a:lnTo>
                    <a:pt x="9837" y="2221"/>
                  </a:lnTo>
                  <a:lnTo>
                    <a:pt x="9821" y="2217"/>
                  </a:lnTo>
                  <a:lnTo>
                    <a:pt x="9805" y="2213"/>
                  </a:lnTo>
                  <a:lnTo>
                    <a:pt x="9770" y="2205"/>
                  </a:lnTo>
                  <a:lnTo>
                    <a:pt x="9730" y="2197"/>
                  </a:lnTo>
                  <a:lnTo>
                    <a:pt x="9688" y="2187"/>
                  </a:lnTo>
                  <a:lnTo>
                    <a:pt x="9643" y="2179"/>
                  </a:lnTo>
                  <a:lnTo>
                    <a:pt x="9596" y="2171"/>
                  </a:lnTo>
                  <a:lnTo>
                    <a:pt x="9549" y="2164"/>
                  </a:lnTo>
                  <a:lnTo>
                    <a:pt x="9500" y="2159"/>
                  </a:lnTo>
                  <a:lnTo>
                    <a:pt x="9452" y="2153"/>
                  </a:lnTo>
                  <a:lnTo>
                    <a:pt x="9403" y="2150"/>
                  </a:lnTo>
                  <a:lnTo>
                    <a:pt x="9356" y="2149"/>
                  </a:lnTo>
                  <a:lnTo>
                    <a:pt x="9320" y="2149"/>
                  </a:lnTo>
                  <a:lnTo>
                    <a:pt x="9286" y="2150"/>
                  </a:lnTo>
                  <a:lnTo>
                    <a:pt x="9252" y="2152"/>
                  </a:lnTo>
                  <a:lnTo>
                    <a:pt x="9219" y="2158"/>
                  </a:lnTo>
                  <a:lnTo>
                    <a:pt x="9188" y="2165"/>
                  </a:lnTo>
                  <a:lnTo>
                    <a:pt x="9173" y="2170"/>
                  </a:lnTo>
                  <a:lnTo>
                    <a:pt x="9158" y="2176"/>
                  </a:lnTo>
                  <a:lnTo>
                    <a:pt x="9145" y="2183"/>
                  </a:lnTo>
                  <a:lnTo>
                    <a:pt x="9132" y="2192"/>
                  </a:lnTo>
                  <a:lnTo>
                    <a:pt x="9118" y="2201"/>
                  </a:lnTo>
                  <a:lnTo>
                    <a:pt x="9107" y="2212"/>
                  </a:lnTo>
                  <a:lnTo>
                    <a:pt x="9100" y="2217"/>
                  </a:lnTo>
                  <a:lnTo>
                    <a:pt x="9092" y="2222"/>
                  </a:lnTo>
                  <a:lnTo>
                    <a:pt x="9078" y="2238"/>
                  </a:lnTo>
                  <a:lnTo>
                    <a:pt x="9064" y="2256"/>
                  </a:lnTo>
                  <a:lnTo>
                    <a:pt x="9051" y="2279"/>
                  </a:lnTo>
                  <a:lnTo>
                    <a:pt x="9039" y="2305"/>
                  </a:lnTo>
                  <a:lnTo>
                    <a:pt x="9025" y="2333"/>
                  </a:lnTo>
                  <a:lnTo>
                    <a:pt x="9014" y="2364"/>
                  </a:lnTo>
                  <a:lnTo>
                    <a:pt x="9002" y="2398"/>
                  </a:lnTo>
                  <a:lnTo>
                    <a:pt x="8990" y="2433"/>
                  </a:lnTo>
                  <a:lnTo>
                    <a:pt x="8980" y="2470"/>
                  </a:lnTo>
                  <a:lnTo>
                    <a:pt x="8970" y="2509"/>
                  </a:lnTo>
                  <a:lnTo>
                    <a:pt x="8959" y="2549"/>
                  </a:lnTo>
                  <a:lnTo>
                    <a:pt x="8941" y="2630"/>
                  </a:lnTo>
                  <a:lnTo>
                    <a:pt x="8923" y="2714"/>
                  </a:lnTo>
                  <a:lnTo>
                    <a:pt x="8909" y="2796"/>
                  </a:lnTo>
                  <a:lnTo>
                    <a:pt x="8901" y="2836"/>
                  </a:lnTo>
                  <a:lnTo>
                    <a:pt x="8895" y="2876"/>
                  </a:lnTo>
                  <a:lnTo>
                    <a:pt x="8889" y="2913"/>
                  </a:lnTo>
                  <a:lnTo>
                    <a:pt x="8884" y="2949"/>
                  </a:lnTo>
                  <a:lnTo>
                    <a:pt x="8879" y="2983"/>
                  </a:lnTo>
                  <a:lnTo>
                    <a:pt x="8875" y="3014"/>
                  </a:lnTo>
                  <a:lnTo>
                    <a:pt x="8870" y="3042"/>
                  </a:lnTo>
                  <a:lnTo>
                    <a:pt x="8867" y="3068"/>
                  </a:lnTo>
                  <a:lnTo>
                    <a:pt x="8864" y="3091"/>
                  </a:lnTo>
                  <a:lnTo>
                    <a:pt x="8861" y="3110"/>
                  </a:lnTo>
                  <a:lnTo>
                    <a:pt x="8860" y="3126"/>
                  </a:lnTo>
                  <a:lnTo>
                    <a:pt x="8859" y="3132"/>
                  </a:lnTo>
                  <a:lnTo>
                    <a:pt x="8858" y="3137"/>
                  </a:lnTo>
                  <a:lnTo>
                    <a:pt x="8858" y="3141"/>
                  </a:lnTo>
                  <a:lnTo>
                    <a:pt x="8858" y="3144"/>
                  </a:lnTo>
                  <a:lnTo>
                    <a:pt x="8857" y="3146"/>
                  </a:lnTo>
                  <a:lnTo>
                    <a:pt x="8857" y="3146"/>
                  </a:lnTo>
                  <a:lnTo>
                    <a:pt x="8857" y="3146"/>
                  </a:lnTo>
                  <a:close/>
                  <a:moveTo>
                    <a:pt x="9387" y="3926"/>
                  </a:moveTo>
                  <a:lnTo>
                    <a:pt x="9389" y="3924"/>
                  </a:lnTo>
                  <a:lnTo>
                    <a:pt x="9393" y="3920"/>
                  </a:lnTo>
                  <a:lnTo>
                    <a:pt x="9399" y="3914"/>
                  </a:lnTo>
                  <a:lnTo>
                    <a:pt x="9407" y="3906"/>
                  </a:lnTo>
                  <a:lnTo>
                    <a:pt x="9418" y="3895"/>
                  </a:lnTo>
                  <a:lnTo>
                    <a:pt x="9430" y="3883"/>
                  </a:lnTo>
                  <a:lnTo>
                    <a:pt x="9443" y="3870"/>
                  </a:lnTo>
                  <a:lnTo>
                    <a:pt x="9457" y="3856"/>
                  </a:lnTo>
                  <a:lnTo>
                    <a:pt x="9488" y="3825"/>
                  </a:lnTo>
                  <a:lnTo>
                    <a:pt x="9519" y="3794"/>
                  </a:lnTo>
                  <a:lnTo>
                    <a:pt x="9548" y="3764"/>
                  </a:lnTo>
                  <a:lnTo>
                    <a:pt x="9561" y="3751"/>
                  </a:lnTo>
                  <a:lnTo>
                    <a:pt x="9573" y="3739"/>
                  </a:lnTo>
                  <a:lnTo>
                    <a:pt x="9597" y="3717"/>
                  </a:lnTo>
                  <a:lnTo>
                    <a:pt x="9620" y="3699"/>
                  </a:lnTo>
                  <a:lnTo>
                    <a:pt x="9641" y="3682"/>
                  </a:lnTo>
                  <a:lnTo>
                    <a:pt x="9659" y="3669"/>
                  </a:lnTo>
                  <a:lnTo>
                    <a:pt x="9676" y="3658"/>
                  </a:lnTo>
                  <a:lnTo>
                    <a:pt x="9682" y="3654"/>
                  </a:lnTo>
                  <a:lnTo>
                    <a:pt x="9688" y="3651"/>
                  </a:lnTo>
                  <a:lnTo>
                    <a:pt x="9692" y="3648"/>
                  </a:lnTo>
                  <a:lnTo>
                    <a:pt x="9696" y="3647"/>
                  </a:lnTo>
                  <a:lnTo>
                    <a:pt x="9698" y="3646"/>
                  </a:lnTo>
                  <a:lnTo>
                    <a:pt x="9698" y="3645"/>
                  </a:lnTo>
                  <a:lnTo>
                    <a:pt x="9699" y="3652"/>
                  </a:lnTo>
                  <a:lnTo>
                    <a:pt x="9700" y="3659"/>
                  </a:lnTo>
                  <a:lnTo>
                    <a:pt x="9702" y="3669"/>
                  </a:lnTo>
                  <a:lnTo>
                    <a:pt x="9705" y="3679"/>
                  </a:lnTo>
                  <a:lnTo>
                    <a:pt x="9714" y="3702"/>
                  </a:lnTo>
                  <a:lnTo>
                    <a:pt x="9719" y="3714"/>
                  </a:lnTo>
                  <a:lnTo>
                    <a:pt x="9726" y="3727"/>
                  </a:lnTo>
                  <a:lnTo>
                    <a:pt x="9733" y="3741"/>
                  </a:lnTo>
                  <a:lnTo>
                    <a:pt x="9743" y="3754"/>
                  </a:lnTo>
                  <a:lnTo>
                    <a:pt x="9753" y="3768"/>
                  </a:lnTo>
                  <a:lnTo>
                    <a:pt x="9764" y="3781"/>
                  </a:lnTo>
                  <a:lnTo>
                    <a:pt x="9777" y="3794"/>
                  </a:lnTo>
                  <a:lnTo>
                    <a:pt x="9791" y="3808"/>
                  </a:lnTo>
                  <a:lnTo>
                    <a:pt x="9807" y="3820"/>
                  </a:lnTo>
                  <a:lnTo>
                    <a:pt x="9823" y="3832"/>
                  </a:lnTo>
                  <a:lnTo>
                    <a:pt x="9846" y="3854"/>
                  </a:lnTo>
                  <a:lnTo>
                    <a:pt x="9869" y="3875"/>
                  </a:lnTo>
                  <a:lnTo>
                    <a:pt x="9889" y="3893"/>
                  </a:lnTo>
                  <a:lnTo>
                    <a:pt x="9910" y="3910"/>
                  </a:lnTo>
                  <a:lnTo>
                    <a:pt x="9929" y="3924"/>
                  </a:lnTo>
                  <a:lnTo>
                    <a:pt x="9947" y="3936"/>
                  </a:lnTo>
                  <a:lnTo>
                    <a:pt x="9964" y="3948"/>
                  </a:lnTo>
                  <a:lnTo>
                    <a:pt x="9979" y="3957"/>
                  </a:lnTo>
                  <a:lnTo>
                    <a:pt x="9993" y="3965"/>
                  </a:lnTo>
                  <a:lnTo>
                    <a:pt x="10005" y="3971"/>
                  </a:lnTo>
                  <a:lnTo>
                    <a:pt x="10016" y="3978"/>
                  </a:lnTo>
                  <a:lnTo>
                    <a:pt x="10025" y="3982"/>
                  </a:lnTo>
                  <a:lnTo>
                    <a:pt x="10032" y="3985"/>
                  </a:lnTo>
                  <a:lnTo>
                    <a:pt x="10037" y="3987"/>
                  </a:lnTo>
                  <a:lnTo>
                    <a:pt x="10040" y="3988"/>
                  </a:lnTo>
                  <a:lnTo>
                    <a:pt x="10041" y="3988"/>
                  </a:lnTo>
                  <a:lnTo>
                    <a:pt x="10040" y="3989"/>
                  </a:lnTo>
                  <a:lnTo>
                    <a:pt x="10037" y="3992"/>
                  </a:lnTo>
                  <a:lnTo>
                    <a:pt x="10033" y="3997"/>
                  </a:lnTo>
                  <a:lnTo>
                    <a:pt x="10027" y="4004"/>
                  </a:lnTo>
                  <a:lnTo>
                    <a:pt x="10018" y="4013"/>
                  </a:lnTo>
                  <a:lnTo>
                    <a:pt x="10010" y="4023"/>
                  </a:lnTo>
                  <a:lnTo>
                    <a:pt x="10001" y="4034"/>
                  </a:lnTo>
                  <a:lnTo>
                    <a:pt x="9990" y="4047"/>
                  </a:lnTo>
                  <a:lnTo>
                    <a:pt x="9980" y="4060"/>
                  </a:lnTo>
                  <a:lnTo>
                    <a:pt x="9970" y="4074"/>
                  </a:lnTo>
                  <a:lnTo>
                    <a:pt x="9949" y="4106"/>
                  </a:lnTo>
                  <a:lnTo>
                    <a:pt x="9932" y="4140"/>
                  </a:lnTo>
                  <a:lnTo>
                    <a:pt x="9923" y="4158"/>
                  </a:lnTo>
                  <a:lnTo>
                    <a:pt x="9917" y="4175"/>
                  </a:lnTo>
                  <a:lnTo>
                    <a:pt x="9895" y="4211"/>
                  </a:lnTo>
                  <a:lnTo>
                    <a:pt x="9876" y="4249"/>
                  </a:lnTo>
                  <a:lnTo>
                    <a:pt x="9859" y="4286"/>
                  </a:lnTo>
                  <a:lnTo>
                    <a:pt x="9853" y="4303"/>
                  </a:lnTo>
                  <a:lnTo>
                    <a:pt x="9847" y="4320"/>
                  </a:lnTo>
                  <a:lnTo>
                    <a:pt x="9841" y="4335"/>
                  </a:lnTo>
                  <a:lnTo>
                    <a:pt x="9837" y="4350"/>
                  </a:lnTo>
                  <a:lnTo>
                    <a:pt x="9833" y="4362"/>
                  </a:lnTo>
                  <a:lnTo>
                    <a:pt x="9828" y="4372"/>
                  </a:lnTo>
                  <a:lnTo>
                    <a:pt x="9826" y="4381"/>
                  </a:lnTo>
                  <a:lnTo>
                    <a:pt x="9824" y="4388"/>
                  </a:lnTo>
                  <a:lnTo>
                    <a:pt x="9823" y="4392"/>
                  </a:lnTo>
                  <a:lnTo>
                    <a:pt x="9823" y="4394"/>
                  </a:lnTo>
                  <a:lnTo>
                    <a:pt x="9823" y="4393"/>
                  </a:lnTo>
                  <a:lnTo>
                    <a:pt x="9826" y="4391"/>
                  </a:lnTo>
                  <a:lnTo>
                    <a:pt x="9829" y="4387"/>
                  </a:lnTo>
                  <a:lnTo>
                    <a:pt x="9835" y="4381"/>
                  </a:lnTo>
                  <a:lnTo>
                    <a:pt x="9841" y="4374"/>
                  </a:lnTo>
                  <a:lnTo>
                    <a:pt x="9848" y="4366"/>
                  </a:lnTo>
                  <a:lnTo>
                    <a:pt x="9856" y="4357"/>
                  </a:lnTo>
                  <a:lnTo>
                    <a:pt x="9867" y="4346"/>
                  </a:lnTo>
                  <a:lnTo>
                    <a:pt x="9877" y="4335"/>
                  </a:lnTo>
                  <a:lnTo>
                    <a:pt x="9889" y="4322"/>
                  </a:lnTo>
                  <a:lnTo>
                    <a:pt x="9903" y="4308"/>
                  </a:lnTo>
                  <a:lnTo>
                    <a:pt x="9917" y="4293"/>
                  </a:lnTo>
                  <a:lnTo>
                    <a:pt x="9948" y="4261"/>
                  </a:lnTo>
                  <a:lnTo>
                    <a:pt x="9983" y="4226"/>
                  </a:lnTo>
                  <a:lnTo>
                    <a:pt x="10021" y="4188"/>
                  </a:lnTo>
                  <a:lnTo>
                    <a:pt x="10062" y="4149"/>
                  </a:lnTo>
                  <a:lnTo>
                    <a:pt x="10106" y="4107"/>
                  </a:lnTo>
                  <a:lnTo>
                    <a:pt x="10153" y="4064"/>
                  </a:lnTo>
                  <a:lnTo>
                    <a:pt x="10200" y="4022"/>
                  </a:lnTo>
                  <a:lnTo>
                    <a:pt x="10250" y="3979"/>
                  </a:lnTo>
                  <a:lnTo>
                    <a:pt x="10301" y="3936"/>
                  </a:lnTo>
                  <a:lnTo>
                    <a:pt x="10353" y="3894"/>
                  </a:lnTo>
                  <a:lnTo>
                    <a:pt x="10429" y="3838"/>
                  </a:lnTo>
                  <a:lnTo>
                    <a:pt x="10505" y="3785"/>
                  </a:lnTo>
                  <a:lnTo>
                    <a:pt x="10578" y="3736"/>
                  </a:lnTo>
                  <a:lnTo>
                    <a:pt x="10651" y="3690"/>
                  </a:lnTo>
                  <a:lnTo>
                    <a:pt x="10720" y="3648"/>
                  </a:lnTo>
                  <a:lnTo>
                    <a:pt x="10787" y="3610"/>
                  </a:lnTo>
                  <a:lnTo>
                    <a:pt x="10819" y="3592"/>
                  </a:lnTo>
                  <a:lnTo>
                    <a:pt x="10851" y="3575"/>
                  </a:lnTo>
                  <a:lnTo>
                    <a:pt x="10881" y="3559"/>
                  </a:lnTo>
                  <a:lnTo>
                    <a:pt x="10910" y="3544"/>
                  </a:lnTo>
                  <a:lnTo>
                    <a:pt x="10938" y="3530"/>
                  </a:lnTo>
                  <a:lnTo>
                    <a:pt x="10965" y="3517"/>
                  </a:lnTo>
                  <a:lnTo>
                    <a:pt x="10990" y="3505"/>
                  </a:lnTo>
                  <a:lnTo>
                    <a:pt x="11014" y="3494"/>
                  </a:lnTo>
                  <a:lnTo>
                    <a:pt x="11036" y="3482"/>
                  </a:lnTo>
                  <a:lnTo>
                    <a:pt x="11057" y="3473"/>
                  </a:lnTo>
                  <a:lnTo>
                    <a:pt x="11076" y="3465"/>
                  </a:lnTo>
                  <a:lnTo>
                    <a:pt x="11094" y="3456"/>
                  </a:lnTo>
                  <a:lnTo>
                    <a:pt x="11110" y="3449"/>
                  </a:lnTo>
                  <a:lnTo>
                    <a:pt x="11123" y="3444"/>
                  </a:lnTo>
                  <a:lnTo>
                    <a:pt x="11135" y="3439"/>
                  </a:lnTo>
                  <a:lnTo>
                    <a:pt x="11146" y="3435"/>
                  </a:lnTo>
                  <a:lnTo>
                    <a:pt x="11153" y="3432"/>
                  </a:lnTo>
                  <a:lnTo>
                    <a:pt x="11159" y="3430"/>
                  </a:lnTo>
                  <a:lnTo>
                    <a:pt x="11162" y="3428"/>
                  </a:lnTo>
                  <a:lnTo>
                    <a:pt x="11163" y="3428"/>
                  </a:lnTo>
                  <a:lnTo>
                    <a:pt x="11162" y="3428"/>
                  </a:lnTo>
                  <a:lnTo>
                    <a:pt x="11158" y="3428"/>
                  </a:lnTo>
                  <a:lnTo>
                    <a:pt x="11151" y="3428"/>
                  </a:lnTo>
                  <a:lnTo>
                    <a:pt x="11142" y="3429"/>
                  </a:lnTo>
                  <a:lnTo>
                    <a:pt x="11131" y="3430"/>
                  </a:lnTo>
                  <a:lnTo>
                    <a:pt x="11118" y="3431"/>
                  </a:lnTo>
                  <a:lnTo>
                    <a:pt x="11102" y="3433"/>
                  </a:lnTo>
                  <a:lnTo>
                    <a:pt x="11086" y="3435"/>
                  </a:lnTo>
                  <a:lnTo>
                    <a:pt x="11067" y="3439"/>
                  </a:lnTo>
                  <a:lnTo>
                    <a:pt x="11048" y="3443"/>
                  </a:lnTo>
                  <a:lnTo>
                    <a:pt x="11027" y="3447"/>
                  </a:lnTo>
                  <a:lnTo>
                    <a:pt x="11005" y="3453"/>
                  </a:lnTo>
                  <a:lnTo>
                    <a:pt x="10984" y="3461"/>
                  </a:lnTo>
                  <a:lnTo>
                    <a:pt x="10961" y="3469"/>
                  </a:lnTo>
                  <a:lnTo>
                    <a:pt x="10937" y="3479"/>
                  </a:lnTo>
                  <a:lnTo>
                    <a:pt x="10914" y="3489"/>
                  </a:lnTo>
                  <a:lnTo>
                    <a:pt x="10892" y="3496"/>
                  </a:lnTo>
                  <a:lnTo>
                    <a:pt x="10872" y="3501"/>
                  </a:lnTo>
                  <a:lnTo>
                    <a:pt x="10853" y="3507"/>
                  </a:lnTo>
                  <a:lnTo>
                    <a:pt x="10837" y="3512"/>
                  </a:lnTo>
                  <a:lnTo>
                    <a:pt x="10823" y="3518"/>
                  </a:lnTo>
                  <a:lnTo>
                    <a:pt x="10810" y="3523"/>
                  </a:lnTo>
                  <a:lnTo>
                    <a:pt x="10799" y="3528"/>
                  </a:lnTo>
                  <a:lnTo>
                    <a:pt x="10789" y="3533"/>
                  </a:lnTo>
                  <a:lnTo>
                    <a:pt x="10781" y="3537"/>
                  </a:lnTo>
                  <a:lnTo>
                    <a:pt x="10775" y="3541"/>
                  </a:lnTo>
                  <a:lnTo>
                    <a:pt x="10769" y="3544"/>
                  </a:lnTo>
                  <a:lnTo>
                    <a:pt x="10765" y="3547"/>
                  </a:lnTo>
                  <a:lnTo>
                    <a:pt x="10762" y="3549"/>
                  </a:lnTo>
                  <a:lnTo>
                    <a:pt x="10760" y="3550"/>
                  </a:lnTo>
                  <a:lnTo>
                    <a:pt x="10759" y="3552"/>
                  </a:lnTo>
                  <a:lnTo>
                    <a:pt x="10759" y="3550"/>
                  </a:lnTo>
                  <a:lnTo>
                    <a:pt x="10759" y="3545"/>
                  </a:lnTo>
                  <a:lnTo>
                    <a:pt x="10757" y="3537"/>
                  </a:lnTo>
                  <a:lnTo>
                    <a:pt x="10756" y="3525"/>
                  </a:lnTo>
                  <a:lnTo>
                    <a:pt x="10754" y="3512"/>
                  </a:lnTo>
                  <a:lnTo>
                    <a:pt x="10751" y="3496"/>
                  </a:lnTo>
                  <a:lnTo>
                    <a:pt x="10748" y="3478"/>
                  </a:lnTo>
                  <a:lnTo>
                    <a:pt x="10743" y="3459"/>
                  </a:lnTo>
                  <a:lnTo>
                    <a:pt x="10736" y="3437"/>
                  </a:lnTo>
                  <a:lnTo>
                    <a:pt x="10728" y="3415"/>
                  </a:lnTo>
                  <a:lnTo>
                    <a:pt x="10717" y="3392"/>
                  </a:lnTo>
                  <a:lnTo>
                    <a:pt x="10706" y="3368"/>
                  </a:lnTo>
                  <a:lnTo>
                    <a:pt x="10691" y="3343"/>
                  </a:lnTo>
                  <a:lnTo>
                    <a:pt x="10675" y="3319"/>
                  </a:lnTo>
                  <a:lnTo>
                    <a:pt x="10655" y="3295"/>
                  </a:lnTo>
                  <a:lnTo>
                    <a:pt x="10634" y="3271"/>
                  </a:lnTo>
                  <a:lnTo>
                    <a:pt x="10615" y="3249"/>
                  </a:lnTo>
                  <a:lnTo>
                    <a:pt x="10597" y="3229"/>
                  </a:lnTo>
                  <a:lnTo>
                    <a:pt x="10579" y="3210"/>
                  </a:lnTo>
                  <a:lnTo>
                    <a:pt x="10560" y="3195"/>
                  </a:lnTo>
                  <a:lnTo>
                    <a:pt x="10542" y="3180"/>
                  </a:lnTo>
                  <a:lnTo>
                    <a:pt x="10523" y="3167"/>
                  </a:lnTo>
                  <a:lnTo>
                    <a:pt x="10506" y="3157"/>
                  </a:lnTo>
                  <a:lnTo>
                    <a:pt x="10489" y="3146"/>
                  </a:lnTo>
                  <a:lnTo>
                    <a:pt x="10474" y="3139"/>
                  </a:lnTo>
                  <a:lnTo>
                    <a:pt x="10460" y="3132"/>
                  </a:lnTo>
                  <a:lnTo>
                    <a:pt x="10447" y="3127"/>
                  </a:lnTo>
                  <a:lnTo>
                    <a:pt x="10436" y="3123"/>
                  </a:lnTo>
                  <a:lnTo>
                    <a:pt x="10427" y="3120"/>
                  </a:lnTo>
                  <a:lnTo>
                    <a:pt x="10421" y="3118"/>
                  </a:lnTo>
                  <a:lnTo>
                    <a:pt x="10417" y="3117"/>
                  </a:lnTo>
                  <a:lnTo>
                    <a:pt x="10416" y="3116"/>
                  </a:lnTo>
                  <a:lnTo>
                    <a:pt x="10416" y="3114"/>
                  </a:lnTo>
                  <a:lnTo>
                    <a:pt x="10418" y="3110"/>
                  </a:lnTo>
                  <a:lnTo>
                    <a:pt x="10419" y="3107"/>
                  </a:lnTo>
                  <a:lnTo>
                    <a:pt x="10422" y="3104"/>
                  </a:lnTo>
                  <a:lnTo>
                    <a:pt x="10426" y="3100"/>
                  </a:lnTo>
                  <a:lnTo>
                    <a:pt x="10431" y="3096"/>
                  </a:lnTo>
                  <a:lnTo>
                    <a:pt x="10437" y="3092"/>
                  </a:lnTo>
                  <a:lnTo>
                    <a:pt x="10446" y="3087"/>
                  </a:lnTo>
                  <a:lnTo>
                    <a:pt x="10456" y="3082"/>
                  </a:lnTo>
                  <a:lnTo>
                    <a:pt x="10468" y="3076"/>
                  </a:lnTo>
                  <a:lnTo>
                    <a:pt x="10482" y="3071"/>
                  </a:lnTo>
                  <a:lnTo>
                    <a:pt x="10499" y="3065"/>
                  </a:lnTo>
                  <a:lnTo>
                    <a:pt x="10518" y="3059"/>
                  </a:lnTo>
                  <a:lnTo>
                    <a:pt x="10540" y="3054"/>
                  </a:lnTo>
                  <a:lnTo>
                    <a:pt x="10562" y="3048"/>
                  </a:lnTo>
                  <a:lnTo>
                    <a:pt x="10584" y="3041"/>
                  </a:lnTo>
                  <a:lnTo>
                    <a:pt x="10604" y="3036"/>
                  </a:lnTo>
                  <a:lnTo>
                    <a:pt x="10622" y="3030"/>
                  </a:lnTo>
                  <a:lnTo>
                    <a:pt x="10639" y="3025"/>
                  </a:lnTo>
                  <a:lnTo>
                    <a:pt x="10654" y="3020"/>
                  </a:lnTo>
                  <a:lnTo>
                    <a:pt x="10668" y="3016"/>
                  </a:lnTo>
                  <a:lnTo>
                    <a:pt x="10680" y="3010"/>
                  </a:lnTo>
                  <a:lnTo>
                    <a:pt x="10691" y="3006"/>
                  </a:lnTo>
                  <a:lnTo>
                    <a:pt x="10701" y="3002"/>
                  </a:lnTo>
                  <a:lnTo>
                    <a:pt x="10709" y="2999"/>
                  </a:lnTo>
                  <a:lnTo>
                    <a:pt x="10715" y="2996"/>
                  </a:lnTo>
                  <a:lnTo>
                    <a:pt x="10720" y="2994"/>
                  </a:lnTo>
                  <a:lnTo>
                    <a:pt x="10724" y="2993"/>
                  </a:lnTo>
                  <a:lnTo>
                    <a:pt x="10727" y="2992"/>
                  </a:lnTo>
                  <a:lnTo>
                    <a:pt x="10728" y="2991"/>
                  </a:lnTo>
                  <a:lnTo>
                    <a:pt x="10723" y="2991"/>
                  </a:lnTo>
                  <a:lnTo>
                    <a:pt x="10718" y="2991"/>
                  </a:lnTo>
                  <a:lnTo>
                    <a:pt x="10710" y="2991"/>
                  </a:lnTo>
                  <a:lnTo>
                    <a:pt x="10702" y="2992"/>
                  </a:lnTo>
                  <a:lnTo>
                    <a:pt x="10690" y="2992"/>
                  </a:lnTo>
                  <a:lnTo>
                    <a:pt x="10679" y="2993"/>
                  </a:lnTo>
                  <a:lnTo>
                    <a:pt x="10665" y="2994"/>
                  </a:lnTo>
                  <a:lnTo>
                    <a:pt x="10650" y="2995"/>
                  </a:lnTo>
                  <a:lnTo>
                    <a:pt x="10634" y="2997"/>
                  </a:lnTo>
                  <a:lnTo>
                    <a:pt x="10615" y="2999"/>
                  </a:lnTo>
                  <a:lnTo>
                    <a:pt x="10595" y="3001"/>
                  </a:lnTo>
                  <a:lnTo>
                    <a:pt x="10576" y="3004"/>
                  </a:lnTo>
                  <a:lnTo>
                    <a:pt x="10554" y="3008"/>
                  </a:lnTo>
                  <a:lnTo>
                    <a:pt x="10530" y="3013"/>
                  </a:lnTo>
                  <a:lnTo>
                    <a:pt x="10507" y="3017"/>
                  </a:lnTo>
                  <a:lnTo>
                    <a:pt x="10482" y="3023"/>
                  </a:lnTo>
                  <a:lnTo>
                    <a:pt x="10428" y="3035"/>
                  </a:lnTo>
                  <a:lnTo>
                    <a:pt x="10371" y="3052"/>
                  </a:lnTo>
                  <a:lnTo>
                    <a:pt x="10312" y="3072"/>
                  </a:lnTo>
                  <a:lnTo>
                    <a:pt x="10281" y="3084"/>
                  </a:lnTo>
                  <a:lnTo>
                    <a:pt x="10250" y="3096"/>
                  </a:lnTo>
                  <a:lnTo>
                    <a:pt x="10217" y="3110"/>
                  </a:lnTo>
                  <a:lnTo>
                    <a:pt x="10185" y="3125"/>
                  </a:lnTo>
                  <a:lnTo>
                    <a:pt x="10150" y="3141"/>
                  </a:lnTo>
                  <a:lnTo>
                    <a:pt x="10117" y="3158"/>
                  </a:lnTo>
                  <a:lnTo>
                    <a:pt x="10083" y="3176"/>
                  </a:lnTo>
                  <a:lnTo>
                    <a:pt x="10048" y="3197"/>
                  </a:lnTo>
                  <a:lnTo>
                    <a:pt x="10014" y="3217"/>
                  </a:lnTo>
                  <a:lnTo>
                    <a:pt x="9979" y="3240"/>
                  </a:lnTo>
                  <a:lnTo>
                    <a:pt x="9944" y="3262"/>
                  </a:lnTo>
                  <a:lnTo>
                    <a:pt x="9911" y="3284"/>
                  </a:lnTo>
                  <a:lnTo>
                    <a:pt x="9878" y="3308"/>
                  </a:lnTo>
                  <a:lnTo>
                    <a:pt x="9846" y="3333"/>
                  </a:lnTo>
                  <a:lnTo>
                    <a:pt x="9785" y="3384"/>
                  </a:lnTo>
                  <a:lnTo>
                    <a:pt x="9728" y="3439"/>
                  </a:lnTo>
                  <a:lnTo>
                    <a:pt x="9676" y="3496"/>
                  </a:lnTo>
                  <a:lnTo>
                    <a:pt x="9651" y="3524"/>
                  </a:lnTo>
                  <a:lnTo>
                    <a:pt x="9627" y="3553"/>
                  </a:lnTo>
                  <a:lnTo>
                    <a:pt x="9604" y="3581"/>
                  </a:lnTo>
                  <a:lnTo>
                    <a:pt x="9583" y="3610"/>
                  </a:lnTo>
                  <a:lnTo>
                    <a:pt x="9562" y="3638"/>
                  </a:lnTo>
                  <a:lnTo>
                    <a:pt x="9542" y="3665"/>
                  </a:lnTo>
                  <a:lnTo>
                    <a:pt x="9524" y="3691"/>
                  </a:lnTo>
                  <a:lnTo>
                    <a:pt x="9507" y="3717"/>
                  </a:lnTo>
                  <a:lnTo>
                    <a:pt x="9491" y="3743"/>
                  </a:lnTo>
                  <a:lnTo>
                    <a:pt x="9475" y="3767"/>
                  </a:lnTo>
                  <a:lnTo>
                    <a:pt x="9462" y="3789"/>
                  </a:lnTo>
                  <a:lnTo>
                    <a:pt x="9449" y="3811"/>
                  </a:lnTo>
                  <a:lnTo>
                    <a:pt x="9437" y="3831"/>
                  </a:lnTo>
                  <a:lnTo>
                    <a:pt x="9427" y="3850"/>
                  </a:lnTo>
                  <a:lnTo>
                    <a:pt x="9418" y="3866"/>
                  </a:lnTo>
                  <a:lnTo>
                    <a:pt x="9409" y="3881"/>
                  </a:lnTo>
                  <a:lnTo>
                    <a:pt x="9403" y="3894"/>
                  </a:lnTo>
                  <a:lnTo>
                    <a:pt x="9397" y="3906"/>
                  </a:lnTo>
                  <a:lnTo>
                    <a:pt x="9393" y="3914"/>
                  </a:lnTo>
                  <a:lnTo>
                    <a:pt x="9390" y="3921"/>
                  </a:lnTo>
                  <a:lnTo>
                    <a:pt x="9388" y="3924"/>
                  </a:lnTo>
                  <a:lnTo>
                    <a:pt x="9387" y="3926"/>
                  </a:lnTo>
                  <a:lnTo>
                    <a:pt x="9387" y="3926"/>
                  </a:lnTo>
                  <a:close/>
                  <a:moveTo>
                    <a:pt x="9231" y="0"/>
                  </a:moveTo>
                  <a:lnTo>
                    <a:pt x="9134" y="1"/>
                  </a:lnTo>
                  <a:lnTo>
                    <a:pt x="9040" y="4"/>
                  </a:lnTo>
                  <a:lnTo>
                    <a:pt x="8947" y="8"/>
                  </a:lnTo>
                  <a:lnTo>
                    <a:pt x="8856" y="15"/>
                  </a:lnTo>
                  <a:lnTo>
                    <a:pt x="8767" y="23"/>
                  </a:lnTo>
                  <a:lnTo>
                    <a:pt x="8680" y="34"/>
                  </a:lnTo>
                  <a:lnTo>
                    <a:pt x="8596" y="46"/>
                  </a:lnTo>
                  <a:lnTo>
                    <a:pt x="8513" y="59"/>
                  </a:lnTo>
                  <a:lnTo>
                    <a:pt x="8433" y="75"/>
                  </a:lnTo>
                  <a:lnTo>
                    <a:pt x="8354" y="91"/>
                  </a:lnTo>
                  <a:lnTo>
                    <a:pt x="8277" y="110"/>
                  </a:lnTo>
                  <a:lnTo>
                    <a:pt x="8202" y="129"/>
                  </a:lnTo>
                  <a:lnTo>
                    <a:pt x="8129" y="150"/>
                  </a:lnTo>
                  <a:lnTo>
                    <a:pt x="8058" y="172"/>
                  </a:lnTo>
                  <a:lnTo>
                    <a:pt x="7989" y="195"/>
                  </a:lnTo>
                  <a:lnTo>
                    <a:pt x="7921" y="219"/>
                  </a:lnTo>
                  <a:lnTo>
                    <a:pt x="7856" y="245"/>
                  </a:lnTo>
                  <a:lnTo>
                    <a:pt x="7792" y="272"/>
                  </a:lnTo>
                  <a:lnTo>
                    <a:pt x="7730" y="298"/>
                  </a:lnTo>
                  <a:lnTo>
                    <a:pt x="7669" y="326"/>
                  </a:lnTo>
                  <a:lnTo>
                    <a:pt x="7610" y="355"/>
                  </a:lnTo>
                  <a:lnTo>
                    <a:pt x="7553" y="385"/>
                  </a:lnTo>
                  <a:lnTo>
                    <a:pt x="7497" y="416"/>
                  </a:lnTo>
                  <a:lnTo>
                    <a:pt x="7444" y="447"/>
                  </a:lnTo>
                  <a:lnTo>
                    <a:pt x="7392" y="478"/>
                  </a:lnTo>
                  <a:lnTo>
                    <a:pt x="7342" y="510"/>
                  </a:lnTo>
                  <a:lnTo>
                    <a:pt x="7293" y="542"/>
                  </a:lnTo>
                  <a:lnTo>
                    <a:pt x="7246" y="575"/>
                  </a:lnTo>
                  <a:lnTo>
                    <a:pt x="7200" y="608"/>
                  </a:lnTo>
                  <a:lnTo>
                    <a:pt x="7157" y="641"/>
                  </a:lnTo>
                  <a:lnTo>
                    <a:pt x="7113" y="675"/>
                  </a:lnTo>
                  <a:lnTo>
                    <a:pt x="7073" y="708"/>
                  </a:lnTo>
                  <a:lnTo>
                    <a:pt x="7034" y="742"/>
                  </a:lnTo>
                  <a:lnTo>
                    <a:pt x="6996" y="775"/>
                  </a:lnTo>
                  <a:lnTo>
                    <a:pt x="6960" y="809"/>
                  </a:lnTo>
                  <a:lnTo>
                    <a:pt x="6924" y="842"/>
                  </a:lnTo>
                  <a:lnTo>
                    <a:pt x="6890" y="875"/>
                  </a:lnTo>
                  <a:lnTo>
                    <a:pt x="6858" y="908"/>
                  </a:lnTo>
                  <a:lnTo>
                    <a:pt x="6827" y="941"/>
                  </a:lnTo>
                  <a:lnTo>
                    <a:pt x="6799" y="973"/>
                  </a:lnTo>
                  <a:lnTo>
                    <a:pt x="6771" y="1005"/>
                  </a:lnTo>
                  <a:lnTo>
                    <a:pt x="6744" y="1036"/>
                  </a:lnTo>
                  <a:lnTo>
                    <a:pt x="6718" y="1067"/>
                  </a:lnTo>
                  <a:lnTo>
                    <a:pt x="6694" y="1097"/>
                  </a:lnTo>
                  <a:lnTo>
                    <a:pt x="6672" y="1127"/>
                  </a:lnTo>
                  <a:lnTo>
                    <a:pt x="6650" y="1154"/>
                  </a:lnTo>
                  <a:lnTo>
                    <a:pt x="6629" y="1182"/>
                  </a:lnTo>
                  <a:lnTo>
                    <a:pt x="6611" y="1209"/>
                  </a:lnTo>
                  <a:lnTo>
                    <a:pt x="6593" y="1235"/>
                  </a:lnTo>
                  <a:lnTo>
                    <a:pt x="6576" y="1259"/>
                  </a:lnTo>
                  <a:lnTo>
                    <a:pt x="6560" y="1283"/>
                  </a:lnTo>
                  <a:lnTo>
                    <a:pt x="6547" y="1306"/>
                  </a:lnTo>
                  <a:lnTo>
                    <a:pt x="6533" y="1327"/>
                  </a:lnTo>
                  <a:lnTo>
                    <a:pt x="6521" y="1347"/>
                  </a:lnTo>
                  <a:lnTo>
                    <a:pt x="6509" y="1365"/>
                  </a:lnTo>
                  <a:lnTo>
                    <a:pt x="6500" y="1383"/>
                  </a:lnTo>
                  <a:lnTo>
                    <a:pt x="6491" y="1399"/>
                  </a:lnTo>
                  <a:lnTo>
                    <a:pt x="6484" y="1414"/>
                  </a:lnTo>
                  <a:lnTo>
                    <a:pt x="6476" y="1426"/>
                  </a:lnTo>
                  <a:lnTo>
                    <a:pt x="6471" y="1438"/>
                  </a:lnTo>
                  <a:lnTo>
                    <a:pt x="6466" y="1447"/>
                  </a:lnTo>
                  <a:lnTo>
                    <a:pt x="6462" y="1454"/>
                  </a:lnTo>
                  <a:lnTo>
                    <a:pt x="6460" y="1460"/>
                  </a:lnTo>
                  <a:lnTo>
                    <a:pt x="6458" y="1464"/>
                  </a:lnTo>
                  <a:lnTo>
                    <a:pt x="6431" y="1476"/>
                  </a:lnTo>
                  <a:lnTo>
                    <a:pt x="6402" y="1487"/>
                  </a:lnTo>
                  <a:lnTo>
                    <a:pt x="6373" y="1496"/>
                  </a:lnTo>
                  <a:lnTo>
                    <a:pt x="6343" y="1506"/>
                  </a:lnTo>
                  <a:lnTo>
                    <a:pt x="6311" y="1513"/>
                  </a:lnTo>
                  <a:lnTo>
                    <a:pt x="6278" y="1519"/>
                  </a:lnTo>
                  <a:lnTo>
                    <a:pt x="6244" y="1523"/>
                  </a:lnTo>
                  <a:lnTo>
                    <a:pt x="6208" y="1526"/>
                  </a:lnTo>
                  <a:lnTo>
                    <a:pt x="6161" y="1540"/>
                  </a:lnTo>
                  <a:lnTo>
                    <a:pt x="6114" y="1557"/>
                  </a:lnTo>
                  <a:lnTo>
                    <a:pt x="6090" y="1567"/>
                  </a:lnTo>
                  <a:lnTo>
                    <a:pt x="6067" y="1579"/>
                  </a:lnTo>
                  <a:lnTo>
                    <a:pt x="6043" y="1591"/>
                  </a:lnTo>
                  <a:lnTo>
                    <a:pt x="6018" y="1604"/>
                  </a:lnTo>
                  <a:lnTo>
                    <a:pt x="5994" y="1619"/>
                  </a:lnTo>
                  <a:lnTo>
                    <a:pt x="5970" y="1634"/>
                  </a:lnTo>
                  <a:lnTo>
                    <a:pt x="5945" y="1651"/>
                  </a:lnTo>
                  <a:lnTo>
                    <a:pt x="5919" y="1668"/>
                  </a:lnTo>
                  <a:lnTo>
                    <a:pt x="5893" y="1688"/>
                  </a:lnTo>
                  <a:lnTo>
                    <a:pt x="5867" y="1708"/>
                  </a:lnTo>
                  <a:lnTo>
                    <a:pt x="5842" y="1729"/>
                  </a:lnTo>
                  <a:lnTo>
                    <a:pt x="5815" y="1752"/>
                  </a:lnTo>
                  <a:lnTo>
                    <a:pt x="5787" y="1776"/>
                  </a:lnTo>
                  <a:lnTo>
                    <a:pt x="5759" y="1801"/>
                  </a:lnTo>
                  <a:lnTo>
                    <a:pt x="5731" y="1828"/>
                  </a:lnTo>
                  <a:lnTo>
                    <a:pt x="5702" y="1856"/>
                  </a:lnTo>
                  <a:lnTo>
                    <a:pt x="5673" y="1886"/>
                  </a:lnTo>
                  <a:lnTo>
                    <a:pt x="5643" y="1917"/>
                  </a:lnTo>
                  <a:lnTo>
                    <a:pt x="5612" y="1948"/>
                  </a:lnTo>
                  <a:lnTo>
                    <a:pt x="5581" y="1981"/>
                  </a:lnTo>
                  <a:lnTo>
                    <a:pt x="5549" y="2017"/>
                  </a:lnTo>
                  <a:lnTo>
                    <a:pt x="5516" y="2054"/>
                  </a:lnTo>
                  <a:lnTo>
                    <a:pt x="5483" y="2092"/>
                  </a:lnTo>
                  <a:lnTo>
                    <a:pt x="5449" y="2131"/>
                  </a:lnTo>
                  <a:lnTo>
                    <a:pt x="5414" y="2172"/>
                  </a:lnTo>
                  <a:lnTo>
                    <a:pt x="5379" y="2215"/>
                  </a:lnTo>
                  <a:lnTo>
                    <a:pt x="5342" y="2260"/>
                  </a:lnTo>
                  <a:lnTo>
                    <a:pt x="5305" y="2305"/>
                  </a:lnTo>
                  <a:lnTo>
                    <a:pt x="4961" y="2368"/>
                  </a:lnTo>
                  <a:lnTo>
                    <a:pt x="4957" y="2368"/>
                  </a:lnTo>
                  <a:lnTo>
                    <a:pt x="4951" y="2368"/>
                  </a:lnTo>
                  <a:lnTo>
                    <a:pt x="4942" y="2369"/>
                  </a:lnTo>
                  <a:lnTo>
                    <a:pt x="4932" y="2370"/>
                  </a:lnTo>
                  <a:lnTo>
                    <a:pt x="4920" y="2371"/>
                  </a:lnTo>
                  <a:lnTo>
                    <a:pt x="4904" y="2373"/>
                  </a:lnTo>
                  <a:lnTo>
                    <a:pt x="4888" y="2375"/>
                  </a:lnTo>
                  <a:lnTo>
                    <a:pt x="4869" y="2378"/>
                  </a:lnTo>
                  <a:lnTo>
                    <a:pt x="4848" y="2380"/>
                  </a:lnTo>
                  <a:lnTo>
                    <a:pt x="4826" y="2384"/>
                  </a:lnTo>
                  <a:lnTo>
                    <a:pt x="4802" y="2387"/>
                  </a:lnTo>
                  <a:lnTo>
                    <a:pt x="4776" y="2391"/>
                  </a:lnTo>
                  <a:lnTo>
                    <a:pt x="4748" y="2397"/>
                  </a:lnTo>
                  <a:lnTo>
                    <a:pt x="4719" y="2402"/>
                  </a:lnTo>
                  <a:lnTo>
                    <a:pt x="4688" y="2407"/>
                  </a:lnTo>
                  <a:lnTo>
                    <a:pt x="4656" y="2413"/>
                  </a:lnTo>
                  <a:lnTo>
                    <a:pt x="4622" y="2419"/>
                  </a:lnTo>
                  <a:lnTo>
                    <a:pt x="4587" y="2426"/>
                  </a:lnTo>
                  <a:lnTo>
                    <a:pt x="4550" y="2435"/>
                  </a:lnTo>
                  <a:lnTo>
                    <a:pt x="4512" y="2443"/>
                  </a:lnTo>
                  <a:lnTo>
                    <a:pt x="4473" y="2451"/>
                  </a:lnTo>
                  <a:lnTo>
                    <a:pt x="4432" y="2460"/>
                  </a:lnTo>
                  <a:lnTo>
                    <a:pt x="4390" y="2471"/>
                  </a:lnTo>
                  <a:lnTo>
                    <a:pt x="4347" y="2481"/>
                  </a:lnTo>
                  <a:lnTo>
                    <a:pt x="4303" y="2492"/>
                  </a:lnTo>
                  <a:lnTo>
                    <a:pt x="4258" y="2505"/>
                  </a:lnTo>
                  <a:lnTo>
                    <a:pt x="4165" y="2530"/>
                  </a:lnTo>
                  <a:lnTo>
                    <a:pt x="4068" y="2558"/>
                  </a:lnTo>
                  <a:lnTo>
                    <a:pt x="3968" y="2590"/>
                  </a:lnTo>
                  <a:lnTo>
                    <a:pt x="3865" y="2624"/>
                  </a:lnTo>
                  <a:lnTo>
                    <a:pt x="3759" y="2662"/>
                  </a:lnTo>
                  <a:lnTo>
                    <a:pt x="3652" y="2702"/>
                  </a:lnTo>
                  <a:lnTo>
                    <a:pt x="3544" y="2747"/>
                  </a:lnTo>
                  <a:lnTo>
                    <a:pt x="3433" y="2795"/>
                  </a:lnTo>
                  <a:lnTo>
                    <a:pt x="3322" y="2846"/>
                  </a:lnTo>
                  <a:lnTo>
                    <a:pt x="3210" y="2901"/>
                  </a:lnTo>
                  <a:lnTo>
                    <a:pt x="3099" y="2960"/>
                  </a:lnTo>
                  <a:lnTo>
                    <a:pt x="2987" y="3023"/>
                  </a:lnTo>
                  <a:lnTo>
                    <a:pt x="2931" y="3056"/>
                  </a:lnTo>
                  <a:lnTo>
                    <a:pt x="2877" y="3090"/>
                  </a:lnTo>
                  <a:lnTo>
                    <a:pt x="2822" y="3125"/>
                  </a:lnTo>
                  <a:lnTo>
                    <a:pt x="2767" y="3161"/>
                  </a:lnTo>
                  <a:lnTo>
                    <a:pt x="2713" y="3198"/>
                  </a:lnTo>
                  <a:lnTo>
                    <a:pt x="2659" y="3236"/>
                  </a:lnTo>
                  <a:lnTo>
                    <a:pt x="2605" y="3275"/>
                  </a:lnTo>
                  <a:lnTo>
                    <a:pt x="2553" y="3315"/>
                  </a:lnTo>
                  <a:lnTo>
                    <a:pt x="2501" y="3358"/>
                  </a:lnTo>
                  <a:lnTo>
                    <a:pt x="2449" y="3400"/>
                  </a:lnTo>
                  <a:lnTo>
                    <a:pt x="2398" y="3444"/>
                  </a:lnTo>
                  <a:lnTo>
                    <a:pt x="2348" y="3489"/>
                  </a:lnTo>
                  <a:lnTo>
                    <a:pt x="2299" y="3536"/>
                  </a:lnTo>
                  <a:lnTo>
                    <a:pt x="2250" y="3583"/>
                  </a:lnTo>
                  <a:lnTo>
                    <a:pt x="2217" y="3616"/>
                  </a:lnTo>
                  <a:lnTo>
                    <a:pt x="2184" y="3650"/>
                  </a:lnTo>
                  <a:lnTo>
                    <a:pt x="2150" y="3687"/>
                  </a:lnTo>
                  <a:lnTo>
                    <a:pt x="2116" y="3725"/>
                  </a:lnTo>
                  <a:lnTo>
                    <a:pt x="2081" y="3764"/>
                  </a:lnTo>
                  <a:lnTo>
                    <a:pt x="2046" y="3805"/>
                  </a:lnTo>
                  <a:lnTo>
                    <a:pt x="1973" y="3888"/>
                  </a:lnTo>
                  <a:lnTo>
                    <a:pt x="1901" y="3975"/>
                  </a:lnTo>
                  <a:lnTo>
                    <a:pt x="1829" y="4063"/>
                  </a:lnTo>
                  <a:lnTo>
                    <a:pt x="1759" y="4151"/>
                  </a:lnTo>
                  <a:lnTo>
                    <a:pt x="1690" y="4236"/>
                  </a:lnTo>
                  <a:lnTo>
                    <a:pt x="1657" y="4278"/>
                  </a:lnTo>
                  <a:lnTo>
                    <a:pt x="1625" y="4320"/>
                  </a:lnTo>
                  <a:lnTo>
                    <a:pt x="1593" y="4360"/>
                  </a:lnTo>
                  <a:lnTo>
                    <a:pt x="1563" y="4399"/>
                  </a:lnTo>
                  <a:lnTo>
                    <a:pt x="1533" y="4436"/>
                  </a:lnTo>
                  <a:lnTo>
                    <a:pt x="1505" y="4472"/>
                  </a:lnTo>
                  <a:lnTo>
                    <a:pt x="1478" y="4506"/>
                  </a:lnTo>
                  <a:lnTo>
                    <a:pt x="1453" y="4538"/>
                  </a:lnTo>
                  <a:lnTo>
                    <a:pt x="1429" y="4568"/>
                  </a:lnTo>
                  <a:lnTo>
                    <a:pt x="1407" y="4596"/>
                  </a:lnTo>
                  <a:lnTo>
                    <a:pt x="1387" y="4621"/>
                  </a:lnTo>
                  <a:lnTo>
                    <a:pt x="1369" y="4644"/>
                  </a:lnTo>
                  <a:lnTo>
                    <a:pt x="1352" y="4664"/>
                  </a:lnTo>
                  <a:lnTo>
                    <a:pt x="1338" y="4681"/>
                  </a:lnTo>
                  <a:lnTo>
                    <a:pt x="1325" y="4695"/>
                  </a:lnTo>
                  <a:lnTo>
                    <a:pt x="1315" y="4705"/>
                  </a:lnTo>
                  <a:lnTo>
                    <a:pt x="1315" y="4699"/>
                  </a:lnTo>
                  <a:lnTo>
                    <a:pt x="1315" y="4689"/>
                  </a:lnTo>
                  <a:lnTo>
                    <a:pt x="1315" y="4678"/>
                  </a:lnTo>
                  <a:lnTo>
                    <a:pt x="1315" y="4666"/>
                  </a:lnTo>
                  <a:lnTo>
                    <a:pt x="1315" y="4651"/>
                  </a:lnTo>
                  <a:lnTo>
                    <a:pt x="1316" y="4636"/>
                  </a:lnTo>
                  <a:lnTo>
                    <a:pt x="1316" y="4618"/>
                  </a:lnTo>
                  <a:lnTo>
                    <a:pt x="1316" y="4599"/>
                  </a:lnTo>
                  <a:lnTo>
                    <a:pt x="1316" y="4579"/>
                  </a:lnTo>
                  <a:lnTo>
                    <a:pt x="1317" y="4558"/>
                  </a:lnTo>
                  <a:lnTo>
                    <a:pt x="1317" y="4535"/>
                  </a:lnTo>
                  <a:lnTo>
                    <a:pt x="1318" y="4511"/>
                  </a:lnTo>
                  <a:lnTo>
                    <a:pt x="1320" y="4462"/>
                  </a:lnTo>
                  <a:lnTo>
                    <a:pt x="1322" y="4410"/>
                  </a:lnTo>
                  <a:lnTo>
                    <a:pt x="1325" y="4356"/>
                  </a:lnTo>
                  <a:lnTo>
                    <a:pt x="1329" y="4300"/>
                  </a:lnTo>
                  <a:lnTo>
                    <a:pt x="1334" y="4244"/>
                  </a:lnTo>
                  <a:lnTo>
                    <a:pt x="1341" y="4189"/>
                  </a:lnTo>
                  <a:lnTo>
                    <a:pt x="1348" y="4135"/>
                  </a:lnTo>
                  <a:lnTo>
                    <a:pt x="1356" y="4083"/>
                  </a:lnTo>
                  <a:lnTo>
                    <a:pt x="1366" y="4033"/>
                  </a:lnTo>
                  <a:lnTo>
                    <a:pt x="1372" y="4011"/>
                  </a:lnTo>
                  <a:lnTo>
                    <a:pt x="1378" y="3988"/>
                  </a:lnTo>
                  <a:lnTo>
                    <a:pt x="1398" y="3917"/>
                  </a:lnTo>
                  <a:lnTo>
                    <a:pt x="1421" y="3848"/>
                  </a:lnTo>
                  <a:lnTo>
                    <a:pt x="1447" y="3779"/>
                  </a:lnTo>
                  <a:lnTo>
                    <a:pt x="1474" y="3711"/>
                  </a:lnTo>
                  <a:lnTo>
                    <a:pt x="1503" y="3644"/>
                  </a:lnTo>
                  <a:lnTo>
                    <a:pt x="1534" y="3578"/>
                  </a:lnTo>
                  <a:lnTo>
                    <a:pt x="1566" y="3512"/>
                  </a:lnTo>
                  <a:lnTo>
                    <a:pt x="1600" y="3446"/>
                  </a:lnTo>
                  <a:lnTo>
                    <a:pt x="1634" y="3381"/>
                  </a:lnTo>
                  <a:lnTo>
                    <a:pt x="1670" y="3316"/>
                  </a:lnTo>
                  <a:lnTo>
                    <a:pt x="1743" y="3186"/>
                  </a:lnTo>
                  <a:lnTo>
                    <a:pt x="1820" y="3054"/>
                  </a:lnTo>
                  <a:lnTo>
                    <a:pt x="1897" y="2921"/>
                  </a:lnTo>
                  <a:lnTo>
                    <a:pt x="1780" y="2979"/>
                  </a:lnTo>
                  <a:lnTo>
                    <a:pt x="1665" y="3037"/>
                  </a:lnTo>
                  <a:lnTo>
                    <a:pt x="1547" y="3096"/>
                  </a:lnTo>
                  <a:lnTo>
                    <a:pt x="1487" y="3127"/>
                  </a:lnTo>
                  <a:lnTo>
                    <a:pt x="1425" y="3158"/>
                  </a:lnTo>
                  <a:lnTo>
                    <a:pt x="1363" y="3191"/>
                  </a:lnTo>
                  <a:lnTo>
                    <a:pt x="1298" y="3224"/>
                  </a:lnTo>
                  <a:lnTo>
                    <a:pt x="1232" y="3259"/>
                  </a:lnTo>
                  <a:lnTo>
                    <a:pt x="1164" y="3296"/>
                  </a:lnTo>
                  <a:lnTo>
                    <a:pt x="1093" y="3334"/>
                  </a:lnTo>
                  <a:lnTo>
                    <a:pt x="1020" y="3374"/>
                  </a:lnTo>
                  <a:lnTo>
                    <a:pt x="944" y="3415"/>
                  </a:lnTo>
                  <a:lnTo>
                    <a:pt x="865" y="3460"/>
                  </a:lnTo>
                  <a:lnTo>
                    <a:pt x="797" y="3496"/>
                  </a:lnTo>
                  <a:lnTo>
                    <a:pt x="731" y="3534"/>
                  </a:lnTo>
                  <a:lnTo>
                    <a:pt x="664" y="3573"/>
                  </a:lnTo>
                  <a:lnTo>
                    <a:pt x="600" y="3615"/>
                  </a:lnTo>
                  <a:lnTo>
                    <a:pt x="538" y="3658"/>
                  </a:lnTo>
                  <a:lnTo>
                    <a:pt x="477" y="3705"/>
                  </a:lnTo>
                  <a:lnTo>
                    <a:pt x="418" y="3754"/>
                  </a:lnTo>
                  <a:lnTo>
                    <a:pt x="362" y="3807"/>
                  </a:lnTo>
                  <a:lnTo>
                    <a:pt x="308" y="3862"/>
                  </a:lnTo>
                  <a:lnTo>
                    <a:pt x="259" y="3921"/>
                  </a:lnTo>
                  <a:lnTo>
                    <a:pt x="211" y="3984"/>
                  </a:lnTo>
                  <a:lnTo>
                    <a:pt x="190" y="4017"/>
                  </a:lnTo>
                  <a:lnTo>
                    <a:pt x="168" y="4051"/>
                  </a:lnTo>
                  <a:lnTo>
                    <a:pt x="148" y="4086"/>
                  </a:lnTo>
                  <a:lnTo>
                    <a:pt x="129" y="4122"/>
                  </a:lnTo>
                  <a:lnTo>
                    <a:pt x="111" y="4159"/>
                  </a:lnTo>
                  <a:lnTo>
                    <a:pt x="94" y="4197"/>
                  </a:lnTo>
                  <a:lnTo>
                    <a:pt x="78" y="4236"/>
                  </a:lnTo>
                  <a:lnTo>
                    <a:pt x="63" y="4277"/>
                  </a:lnTo>
                  <a:lnTo>
                    <a:pt x="49" y="4319"/>
                  </a:lnTo>
                  <a:lnTo>
                    <a:pt x="37" y="4362"/>
                  </a:lnTo>
                  <a:lnTo>
                    <a:pt x="29" y="4394"/>
                  </a:lnTo>
                  <a:lnTo>
                    <a:pt x="21" y="4425"/>
                  </a:lnTo>
                  <a:lnTo>
                    <a:pt x="15" y="4456"/>
                  </a:lnTo>
                  <a:lnTo>
                    <a:pt x="11" y="4485"/>
                  </a:lnTo>
                  <a:lnTo>
                    <a:pt x="3" y="4542"/>
                  </a:lnTo>
                  <a:lnTo>
                    <a:pt x="0" y="4597"/>
                  </a:lnTo>
                  <a:lnTo>
                    <a:pt x="0" y="4649"/>
                  </a:lnTo>
                  <a:lnTo>
                    <a:pt x="3" y="4699"/>
                  </a:lnTo>
                  <a:lnTo>
                    <a:pt x="9" y="4746"/>
                  </a:lnTo>
                  <a:lnTo>
                    <a:pt x="17" y="4790"/>
                  </a:lnTo>
                  <a:lnTo>
                    <a:pt x="30" y="4834"/>
                  </a:lnTo>
                  <a:lnTo>
                    <a:pt x="43" y="4874"/>
                  </a:lnTo>
                  <a:lnTo>
                    <a:pt x="59" y="4913"/>
                  </a:lnTo>
                  <a:lnTo>
                    <a:pt x="77" y="4949"/>
                  </a:lnTo>
                  <a:lnTo>
                    <a:pt x="96" y="4984"/>
                  </a:lnTo>
                  <a:lnTo>
                    <a:pt x="117" y="5018"/>
                  </a:lnTo>
                  <a:lnTo>
                    <a:pt x="139" y="5049"/>
                  </a:lnTo>
                  <a:lnTo>
                    <a:pt x="162" y="5079"/>
                  </a:lnTo>
                  <a:lnTo>
                    <a:pt x="165" y="5104"/>
                  </a:lnTo>
                  <a:lnTo>
                    <a:pt x="169" y="5128"/>
                  </a:lnTo>
                  <a:lnTo>
                    <a:pt x="173" y="5154"/>
                  </a:lnTo>
                  <a:lnTo>
                    <a:pt x="178" y="5182"/>
                  </a:lnTo>
                  <a:lnTo>
                    <a:pt x="191" y="5238"/>
                  </a:lnTo>
                  <a:lnTo>
                    <a:pt x="206" y="5298"/>
                  </a:lnTo>
                  <a:lnTo>
                    <a:pt x="225" y="5360"/>
                  </a:lnTo>
                  <a:lnTo>
                    <a:pt x="246" y="5424"/>
                  </a:lnTo>
                  <a:lnTo>
                    <a:pt x="272" y="5487"/>
                  </a:lnTo>
                  <a:lnTo>
                    <a:pt x="287" y="5519"/>
                  </a:lnTo>
                  <a:lnTo>
                    <a:pt x="302" y="5551"/>
                  </a:lnTo>
                  <a:lnTo>
                    <a:pt x="319" y="5581"/>
                  </a:lnTo>
                  <a:lnTo>
                    <a:pt x="336" y="5612"/>
                  </a:lnTo>
                  <a:lnTo>
                    <a:pt x="356" y="5643"/>
                  </a:lnTo>
                  <a:lnTo>
                    <a:pt x="375" y="5673"/>
                  </a:lnTo>
                  <a:lnTo>
                    <a:pt x="397" y="5702"/>
                  </a:lnTo>
                  <a:lnTo>
                    <a:pt x="420" y="5730"/>
                  </a:lnTo>
                  <a:lnTo>
                    <a:pt x="444" y="5758"/>
                  </a:lnTo>
                  <a:lnTo>
                    <a:pt x="468" y="5784"/>
                  </a:lnTo>
                  <a:lnTo>
                    <a:pt x="495" y="5810"/>
                  </a:lnTo>
                  <a:lnTo>
                    <a:pt x="523" y="5835"/>
                  </a:lnTo>
                  <a:lnTo>
                    <a:pt x="553" y="5858"/>
                  </a:lnTo>
                  <a:lnTo>
                    <a:pt x="584" y="5879"/>
                  </a:lnTo>
                  <a:lnTo>
                    <a:pt x="616" y="5900"/>
                  </a:lnTo>
                  <a:lnTo>
                    <a:pt x="650" y="5918"/>
                  </a:lnTo>
                  <a:lnTo>
                    <a:pt x="686" y="5936"/>
                  </a:lnTo>
                  <a:lnTo>
                    <a:pt x="723" y="5951"/>
                  </a:lnTo>
                  <a:lnTo>
                    <a:pt x="751" y="5963"/>
                  </a:lnTo>
                  <a:lnTo>
                    <a:pt x="779" y="5974"/>
                  </a:lnTo>
                  <a:lnTo>
                    <a:pt x="805" y="5983"/>
                  </a:lnTo>
                  <a:lnTo>
                    <a:pt x="830" y="5992"/>
                  </a:lnTo>
                  <a:lnTo>
                    <a:pt x="877" y="6009"/>
                  </a:lnTo>
                  <a:lnTo>
                    <a:pt x="922" y="6021"/>
                  </a:lnTo>
                  <a:lnTo>
                    <a:pt x="965" y="6032"/>
                  </a:lnTo>
                  <a:lnTo>
                    <a:pt x="1008" y="6039"/>
                  </a:lnTo>
                  <a:lnTo>
                    <a:pt x="1052" y="6043"/>
                  </a:lnTo>
                  <a:lnTo>
                    <a:pt x="1097" y="6045"/>
                  </a:lnTo>
                  <a:lnTo>
                    <a:pt x="1094" y="6086"/>
                  </a:lnTo>
                  <a:lnTo>
                    <a:pt x="1091" y="6129"/>
                  </a:lnTo>
                  <a:lnTo>
                    <a:pt x="1089" y="6173"/>
                  </a:lnTo>
                  <a:lnTo>
                    <a:pt x="1086" y="6218"/>
                  </a:lnTo>
                  <a:lnTo>
                    <a:pt x="1081" y="6311"/>
                  </a:lnTo>
                  <a:lnTo>
                    <a:pt x="1077" y="6408"/>
                  </a:lnTo>
                  <a:lnTo>
                    <a:pt x="1075" y="6507"/>
                  </a:lnTo>
                  <a:lnTo>
                    <a:pt x="1075" y="6609"/>
                  </a:lnTo>
                  <a:lnTo>
                    <a:pt x="1077" y="6714"/>
                  </a:lnTo>
                  <a:lnTo>
                    <a:pt x="1082" y="6821"/>
                  </a:lnTo>
                  <a:lnTo>
                    <a:pt x="1089" y="6928"/>
                  </a:lnTo>
                  <a:lnTo>
                    <a:pt x="1099" y="7035"/>
                  </a:lnTo>
                  <a:lnTo>
                    <a:pt x="1114" y="7143"/>
                  </a:lnTo>
                  <a:lnTo>
                    <a:pt x="1123" y="7197"/>
                  </a:lnTo>
                  <a:lnTo>
                    <a:pt x="1132" y="7250"/>
                  </a:lnTo>
                  <a:lnTo>
                    <a:pt x="1142" y="7304"/>
                  </a:lnTo>
                  <a:lnTo>
                    <a:pt x="1155" y="7356"/>
                  </a:lnTo>
                  <a:lnTo>
                    <a:pt x="1168" y="7410"/>
                  </a:lnTo>
                  <a:lnTo>
                    <a:pt x="1182" y="7461"/>
                  </a:lnTo>
                  <a:lnTo>
                    <a:pt x="1198" y="7514"/>
                  </a:lnTo>
                  <a:lnTo>
                    <a:pt x="1215" y="7564"/>
                  </a:lnTo>
                  <a:lnTo>
                    <a:pt x="1233" y="7616"/>
                  </a:lnTo>
                  <a:lnTo>
                    <a:pt x="1253" y="7665"/>
                  </a:lnTo>
                  <a:lnTo>
                    <a:pt x="1277" y="7727"/>
                  </a:lnTo>
                  <a:lnTo>
                    <a:pt x="1301" y="7789"/>
                  </a:lnTo>
                  <a:lnTo>
                    <a:pt x="1354" y="7912"/>
                  </a:lnTo>
                  <a:lnTo>
                    <a:pt x="1410" y="8037"/>
                  </a:lnTo>
                  <a:lnTo>
                    <a:pt x="1468" y="8161"/>
                  </a:lnTo>
                  <a:lnTo>
                    <a:pt x="1528" y="8282"/>
                  </a:lnTo>
                  <a:lnTo>
                    <a:pt x="1589" y="8402"/>
                  </a:lnTo>
                  <a:lnTo>
                    <a:pt x="1650" y="8518"/>
                  </a:lnTo>
                  <a:lnTo>
                    <a:pt x="1681" y="8576"/>
                  </a:lnTo>
                  <a:lnTo>
                    <a:pt x="1712" y="8631"/>
                  </a:lnTo>
                  <a:lnTo>
                    <a:pt x="1743" y="8686"/>
                  </a:lnTo>
                  <a:lnTo>
                    <a:pt x="1773" y="8741"/>
                  </a:lnTo>
                  <a:lnTo>
                    <a:pt x="1803" y="8793"/>
                  </a:lnTo>
                  <a:lnTo>
                    <a:pt x="1833" y="8844"/>
                  </a:lnTo>
                  <a:lnTo>
                    <a:pt x="1862" y="8893"/>
                  </a:lnTo>
                  <a:lnTo>
                    <a:pt x="1890" y="8941"/>
                  </a:lnTo>
                  <a:lnTo>
                    <a:pt x="1918" y="8988"/>
                  </a:lnTo>
                  <a:lnTo>
                    <a:pt x="1946" y="9033"/>
                  </a:lnTo>
                  <a:lnTo>
                    <a:pt x="1971" y="9075"/>
                  </a:lnTo>
                  <a:lnTo>
                    <a:pt x="1997" y="9117"/>
                  </a:lnTo>
                  <a:lnTo>
                    <a:pt x="2021" y="9156"/>
                  </a:lnTo>
                  <a:lnTo>
                    <a:pt x="2045" y="9193"/>
                  </a:lnTo>
                  <a:lnTo>
                    <a:pt x="2066" y="9227"/>
                  </a:lnTo>
                  <a:lnTo>
                    <a:pt x="2088" y="9260"/>
                  </a:lnTo>
                  <a:lnTo>
                    <a:pt x="2108" y="9290"/>
                  </a:lnTo>
                  <a:lnTo>
                    <a:pt x="2125" y="9317"/>
                  </a:lnTo>
                  <a:lnTo>
                    <a:pt x="2121" y="9342"/>
                  </a:lnTo>
                  <a:lnTo>
                    <a:pt x="2115" y="9371"/>
                  </a:lnTo>
                  <a:lnTo>
                    <a:pt x="2108" y="9404"/>
                  </a:lnTo>
                  <a:lnTo>
                    <a:pt x="2099" y="9439"/>
                  </a:lnTo>
                  <a:lnTo>
                    <a:pt x="2089" y="9477"/>
                  </a:lnTo>
                  <a:lnTo>
                    <a:pt x="2078" y="9518"/>
                  </a:lnTo>
                  <a:lnTo>
                    <a:pt x="2065" y="9562"/>
                  </a:lnTo>
                  <a:lnTo>
                    <a:pt x="2052" y="9607"/>
                  </a:lnTo>
                  <a:lnTo>
                    <a:pt x="2037" y="9653"/>
                  </a:lnTo>
                  <a:lnTo>
                    <a:pt x="2023" y="9703"/>
                  </a:lnTo>
                  <a:lnTo>
                    <a:pt x="2008" y="9752"/>
                  </a:lnTo>
                  <a:lnTo>
                    <a:pt x="1991" y="9804"/>
                  </a:lnTo>
                  <a:lnTo>
                    <a:pt x="1958" y="9908"/>
                  </a:lnTo>
                  <a:lnTo>
                    <a:pt x="1925" y="10014"/>
                  </a:lnTo>
                  <a:lnTo>
                    <a:pt x="1893" y="10119"/>
                  </a:lnTo>
                  <a:lnTo>
                    <a:pt x="1876" y="10170"/>
                  </a:lnTo>
                  <a:lnTo>
                    <a:pt x="1862" y="10221"/>
                  </a:lnTo>
                  <a:lnTo>
                    <a:pt x="1848" y="10270"/>
                  </a:lnTo>
                  <a:lnTo>
                    <a:pt x="1833" y="10319"/>
                  </a:lnTo>
                  <a:lnTo>
                    <a:pt x="1821" y="10365"/>
                  </a:lnTo>
                  <a:lnTo>
                    <a:pt x="1808" y="10409"/>
                  </a:lnTo>
                  <a:lnTo>
                    <a:pt x="1797" y="10452"/>
                  </a:lnTo>
                  <a:lnTo>
                    <a:pt x="1788" y="10492"/>
                  </a:lnTo>
                  <a:lnTo>
                    <a:pt x="1779" y="10528"/>
                  </a:lnTo>
                  <a:lnTo>
                    <a:pt x="1773" y="10562"/>
                  </a:lnTo>
                  <a:lnTo>
                    <a:pt x="1768" y="10593"/>
                  </a:lnTo>
                  <a:lnTo>
                    <a:pt x="1764" y="10620"/>
                  </a:lnTo>
                  <a:lnTo>
                    <a:pt x="1763" y="10644"/>
                  </a:lnTo>
                  <a:lnTo>
                    <a:pt x="1763" y="10654"/>
                  </a:lnTo>
                  <a:lnTo>
                    <a:pt x="1763" y="10664"/>
                  </a:lnTo>
                  <a:lnTo>
                    <a:pt x="1766" y="10683"/>
                  </a:lnTo>
                  <a:lnTo>
                    <a:pt x="1772" y="10704"/>
                  </a:lnTo>
                  <a:lnTo>
                    <a:pt x="1780" y="10724"/>
                  </a:lnTo>
                  <a:lnTo>
                    <a:pt x="1792" y="10745"/>
                  </a:lnTo>
                  <a:lnTo>
                    <a:pt x="1805" y="10766"/>
                  </a:lnTo>
                  <a:lnTo>
                    <a:pt x="1822" y="10786"/>
                  </a:lnTo>
                  <a:lnTo>
                    <a:pt x="1840" y="10807"/>
                  </a:lnTo>
                  <a:lnTo>
                    <a:pt x="1861" y="10829"/>
                  </a:lnTo>
                  <a:lnTo>
                    <a:pt x="1884" y="10849"/>
                  </a:lnTo>
                  <a:lnTo>
                    <a:pt x="1909" y="10870"/>
                  </a:lnTo>
                  <a:lnTo>
                    <a:pt x="1936" y="10891"/>
                  </a:lnTo>
                  <a:lnTo>
                    <a:pt x="1966" y="10912"/>
                  </a:lnTo>
                  <a:lnTo>
                    <a:pt x="1997" y="10933"/>
                  </a:lnTo>
                  <a:lnTo>
                    <a:pt x="2030" y="10954"/>
                  </a:lnTo>
                  <a:lnTo>
                    <a:pt x="2065" y="10975"/>
                  </a:lnTo>
                  <a:lnTo>
                    <a:pt x="2101" y="10995"/>
                  </a:lnTo>
                  <a:lnTo>
                    <a:pt x="2140" y="11015"/>
                  </a:lnTo>
                  <a:lnTo>
                    <a:pt x="2179" y="11036"/>
                  </a:lnTo>
                  <a:lnTo>
                    <a:pt x="2219" y="11055"/>
                  </a:lnTo>
                  <a:lnTo>
                    <a:pt x="2261" y="11076"/>
                  </a:lnTo>
                  <a:lnTo>
                    <a:pt x="2305" y="11095"/>
                  </a:lnTo>
                  <a:lnTo>
                    <a:pt x="2349" y="11114"/>
                  </a:lnTo>
                  <a:lnTo>
                    <a:pt x="2395" y="11133"/>
                  </a:lnTo>
                  <a:lnTo>
                    <a:pt x="2441" y="11152"/>
                  </a:lnTo>
                  <a:lnTo>
                    <a:pt x="2536" y="11188"/>
                  </a:lnTo>
                  <a:lnTo>
                    <a:pt x="2634" y="11223"/>
                  </a:lnTo>
                  <a:lnTo>
                    <a:pt x="2734" y="11256"/>
                  </a:lnTo>
                  <a:lnTo>
                    <a:pt x="2836" y="11287"/>
                  </a:lnTo>
                  <a:lnTo>
                    <a:pt x="2939" y="11316"/>
                  </a:lnTo>
                  <a:lnTo>
                    <a:pt x="3041" y="11342"/>
                  </a:lnTo>
                  <a:lnTo>
                    <a:pt x="3143" y="11367"/>
                  </a:lnTo>
                  <a:lnTo>
                    <a:pt x="3243" y="11389"/>
                  </a:lnTo>
                  <a:lnTo>
                    <a:pt x="3341" y="11407"/>
                  </a:lnTo>
                  <a:lnTo>
                    <a:pt x="3437" y="11424"/>
                  </a:lnTo>
                  <a:lnTo>
                    <a:pt x="3529" y="11436"/>
                  </a:lnTo>
                  <a:lnTo>
                    <a:pt x="3574" y="11441"/>
                  </a:lnTo>
                  <a:lnTo>
                    <a:pt x="3618" y="11445"/>
                  </a:lnTo>
                  <a:lnTo>
                    <a:pt x="3660" y="11449"/>
                  </a:lnTo>
                  <a:lnTo>
                    <a:pt x="3702" y="11452"/>
                  </a:lnTo>
                  <a:lnTo>
                    <a:pt x="3741" y="11453"/>
                  </a:lnTo>
                  <a:lnTo>
                    <a:pt x="3779" y="11453"/>
                  </a:lnTo>
                  <a:lnTo>
                    <a:pt x="3816" y="11453"/>
                  </a:lnTo>
                  <a:lnTo>
                    <a:pt x="3851" y="11452"/>
                  </a:lnTo>
                  <a:lnTo>
                    <a:pt x="3884" y="11449"/>
                  </a:lnTo>
                  <a:lnTo>
                    <a:pt x="3916" y="11445"/>
                  </a:lnTo>
                  <a:lnTo>
                    <a:pt x="3946" y="11440"/>
                  </a:lnTo>
                  <a:lnTo>
                    <a:pt x="3974" y="11435"/>
                  </a:lnTo>
                  <a:lnTo>
                    <a:pt x="4000" y="11428"/>
                  </a:lnTo>
                  <a:lnTo>
                    <a:pt x="4024" y="11420"/>
                  </a:lnTo>
                  <a:lnTo>
                    <a:pt x="4045" y="11410"/>
                  </a:lnTo>
                  <a:lnTo>
                    <a:pt x="4064" y="11400"/>
                  </a:lnTo>
                  <a:lnTo>
                    <a:pt x="4080" y="11389"/>
                  </a:lnTo>
                  <a:lnTo>
                    <a:pt x="4095" y="11376"/>
                  </a:lnTo>
                  <a:lnTo>
                    <a:pt x="4122" y="11347"/>
                  </a:lnTo>
                  <a:lnTo>
                    <a:pt x="4147" y="11317"/>
                  </a:lnTo>
                  <a:lnTo>
                    <a:pt x="4170" y="11287"/>
                  </a:lnTo>
                  <a:lnTo>
                    <a:pt x="4192" y="11256"/>
                  </a:lnTo>
                  <a:lnTo>
                    <a:pt x="4213" y="11224"/>
                  </a:lnTo>
                  <a:lnTo>
                    <a:pt x="4232" y="11192"/>
                  </a:lnTo>
                  <a:lnTo>
                    <a:pt x="4250" y="11159"/>
                  </a:lnTo>
                  <a:lnTo>
                    <a:pt x="4266" y="11126"/>
                  </a:lnTo>
                  <a:lnTo>
                    <a:pt x="4282" y="11093"/>
                  </a:lnTo>
                  <a:lnTo>
                    <a:pt x="4296" y="11060"/>
                  </a:lnTo>
                  <a:lnTo>
                    <a:pt x="4309" y="11027"/>
                  </a:lnTo>
                  <a:lnTo>
                    <a:pt x="4321" y="10994"/>
                  </a:lnTo>
                  <a:lnTo>
                    <a:pt x="4331" y="10961"/>
                  </a:lnTo>
                  <a:lnTo>
                    <a:pt x="4341" y="10928"/>
                  </a:lnTo>
                  <a:lnTo>
                    <a:pt x="4358" y="10862"/>
                  </a:lnTo>
                  <a:lnTo>
                    <a:pt x="4371" y="10799"/>
                  </a:lnTo>
                  <a:lnTo>
                    <a:pt x="4381" y="10737"/>
                  </a:lnTo>
                  <a:lnTo>
                    <a:pt x="4389" y="10677"/>
                  </a:lnTo>
                  <a:lnTo>
                    <a:pt x="4394" y="10621"/>
                  </a:lnTo>
                  <a:lnTo>
                    <a:pt x="4396" y="10595"/>
                  </a:lnTo>
                  <a:lnTo>
                    <a:pt x="4397" y="10569"/>
                  </a:lnTo>
                  <a:lnTo>
                    <a:pt x="4398" y="10544"/>
                  </a:lnTo>
                  <a:lnTo>
                    <a:pt x="4399" y="10521"/>
                  </a:lnTo>
                  <a:lnTo>
                    <a:pt x="4400" y="10498"/>
                  </a:lnTo>
                  <a:lnTo>
                    <a:pt x="4400" y="10477"/>
                  </a:lnTo>
                  <a:lnTo>
                    <a:pt x="4400" y="10458"/>
                  </a:lnTo>
                  <a:lnTo>
                    <a:pt x="4400" y="10439"/>
                  </a:lnTo>
                  <a:lnTo>
                    <a:pt x="4400" y="10376"/>
                  </a:lnTo>
                  <a:lnTo>
                    <a:pt x="4405" y="10369"/>
                  </a:lnTo>
                  <a:lnTo>
                    <a:pt x="4410" y="10359"/>
                  </a:lnTo>
                  <a:lnTo>
                    <a:pt x="4416" y="10346"/>
                  </a:lnTo>
                  <a:lnTo>
                    <a:pt x="4423" y="10332"/>
                  </a:lnTo>
                  <a:lnTo>
                    <a:pt x="4431" y="10315"/>
                  </a:lnTo>
                  <a:lnTo>
                    <a:pt x="4441" y="10295"/>
                  </a:lnTo>
                  <a:lnTo>
                    <a:pt x="4451" y="10274"/>
                  </a:lnTo>
                  <a:lnTo>
                    <a:pt x="4462" y="10251"/>
                  </a:lnTo>
                  <a:lnTo>
                    <a:pt x="4474" y="10227"/>
                  </a:lnTo>
                  <a:lnTo>
                    <a:pt x="4487" y="10200"/>
                  </a:lnTo>
                  <a:lnTo>
                    <a:pt x="4500" y="10173"/>
                  </a:lnTo>
                  <a:lnTo>
                    <a:pt x="4513" y="10146"/>
                  </a:lnTo>
                  <a:lnTo>
                    <a:pt x="4540" y="10087"/>
                  </a:lnTo>
                  <a:lnTo>
                    <a:pt x="4568" y="10026"/>
                  </a:lnTo>
                  <a:lnTo>
                    <a:pt x="4596" y="9964"/>
                  </a:lnTo>
                  <a:lnTo>
                    <a:pt x="4621" y="9904"/>
                  </a:lnTo>
                  <a:lnTo>
                    <a:pt x="4646" y="9845"/>
                  </a:lnTo>
                  <a:lnTo>
                    <a:pt x="4658" y="9817"/>
                  </a:lnTo>
                  <a:lnTo>
                    <a:pt x="4668" y="9789"/>
                  </a:lnTo>
                  <a:lnTo>
                    <a:pt x="4677" y="9763"/>
                  </a:lnTo>
                  <a:lnTo>
                    <a:pt x="4686" y="9739"/>
                  </a:lnTo>
                  <a:lnTo>
                    <a:pt x="4694" y="9716"/>
                  </a:lnTo>
                  <a:lnTo>
                    <a:pt x="4700" y="9694"/>
                  </a:lnTo>
                  <a:lnTo>
                    <a:pt x="4705" y="9675"/>
                  </a:lnTo>
                  <a:lnTo>
                    <a:pt x="4709" y="9657"/>
                  </a:lnTo>
                  <a:lnTo>
                    <a:pt x="4711" y="9642"/>
                  </a:lnTo>
                  <a:lnTo>
                    <a:pt x="4712" y="9628"/>
                  </a:lnTo>
                  <a:lnTo>
                    <a:pt x="4713" y="9604"/>
                  </a:lnTo>
                  <a:lnTo>
                    <a:pt x="4717" y="9576"/>
                  </a:lnTo>
                  <a:lnTo>
                    <a:pt x="4722" y="9546"/>
                  </a:lnTo>
                  <a:lnTo>
                    <a:pt x="4728" y="9512"/>
                  </a:lnTo>
                  <a:lnTo>
                    <a:pt x="4734" y="9476"/>
                  </a:lnTo>
                  <a:lnTo>
                    <a:pt x="4739" y="9436"/>
                  </a:lnTo>
                  <a:lnTo>
                    <a:pt x="4742" y="9394"/>
                  </a:lnTo>
                  <a:lnTo>
                    <a:pt x="4743" y="9348"/>
                  </a:lnTo>
                  <a:lnTo>
                    <a:pt x="4779" y="9366"/>
                  </a:lnTo>
                  <a:lnTo>
                    <a:pt x="4816" y="9382"/>
                  </a:lnTo>
                  <a:lnTo>
                    <a:pt x="4855" y="9398"/>
                  </a:lnTo>
                  <a:lnTo>
                    <a:pt x="4894" y="9412"/>
                  </a:lnTo>
                  <a:lnTo>
                    <a:pt x="4935" y="9426"/>
                  </a:lnTo>
                  <a:lnTo>
                    <a:pt x="4976" y="9439"/>
                  </a:lnTo>
                  <a:lnTo>
                    <a:pt x="5020" y="9450"/>
                  </a:lnTo>
                  <a:lnTo>
                    <a:pt x="5063" y="9462"/>
                  </a:lnTo>
                  <a:lnTo>
                    <a:pt x="5107" y="9471"/>
                  </a:lnTo>
                  <a:lnTo>
                    <a:pt x="5152" y="9479"/>
                  </a:lnTo>
                  <a:lnTo>
                    <a:pt x="5197" y="9486"/>
                  </a:lnTo>
                  <a:lnTo>
                    <a:pt x="5243" y="9493"/>
                  </a:lnTo>
                  <a:lnTo>
                    <a:pt x="5289" y="9498"/>
                  </a:lnTo>
                  <a:lnTo>
                    <a:pt x="5336" y="9502"/>
                  </a:lnTo>
                  <a:lnTo>
                    <a:pt x="5382" y="9504"/>
                  </a:lnTo>
                  <a:lnTo>
                    <a:pt x="5429" y="9504"/>
                  </a:lnTo>
                  <a:lnTo>
                    <a:pt x="5406" y="9540"/>
                  </a:lnTo>
                  <a:lnTo>
                    <a:pt x="5382" y="9575"/>
                  </a:lnTo>
                  <a:lnTo>
                    <a:pt x="5361" y="9613"/>
                  </a:lnTo>
                  <a:lnTo>
                    <a:pt x="5340" y="9652"/>
                  </a:lnTo>
                  <a:lnTo>
                    <a:pt x="5320" y="9694"/>
                  </a:lnTo>
                  <a:lnTo>
                    <a:pt x="5311" y="9717"/>
                  </a:lnTo>
                  <a:lnTo>
                    <a:pt x="5302" y="9741"/>
                  </a:lnTo>
                  <a:lnTo>
                    <a:pt x="5293" y="9765"/>
                  </a:lnTo>
                  <a:lnTo>
                    <a:pt x="5286" y="9791"/>
                  </a:lnTo>
                  <a:lnTo>
                    <a:pt x="5279" y="9819"/>
                  </a:lnTo>
                  <a:lnTo>
                    <a:pt x="5273" y="9847"/>
                  </a:lnTo>
                  <a:lnTo>
                    <a:pt x="5269" y="9894"/>
                  </a:lnTo>
                  <a:lnTo>
                    <a:pt x="5268" y="9942"/>
                  </a:lnTo>
                  <a:lnTo>
                    <a:pt x="5270" y="9991"/>
                  </a:lnTo>
                  <a:lnTo>
                    <a:pt x="5274" y="10041"/>
                  </a:lnTo>
                  <a:lnTo>
                    <a:pt x="5282" y="10091"/>
                  </a:lnTo>
                  <a:lnTo>
                    <a:pt x="5294" y="10142"/>
                  </a:lnTo>
                  <a:lnTo>
                    <a:pt x="5309" y="10195"/>
                  </a:lnTo>
                  <a:lnTo>
                    <a:pt x="5327" y="10249"/>
                  </a:lnTo>
                  <a:lnTo>
                    <a:pt x="5350" y="10303"/>
                  </a:lnTo>
                  <a:lnTo>
                    <a:pt x="5376" y="10359"/>
                  </a:lnTo>
                  <a:lnTo>
                    <a:pt x="5406" y="10415"/>
                  </a:lnTo>
                  <a:lnTo>
                    <a:pt x="5440" y="10473"/>
                  </a:lnTo>
                  <a:lnTo>
                    <a:pt x="5477" y="10533"/>
                  </a:lnTo>
                  <a:lnTo>
                    <a:pt x="5498" y="10564"/>
                  </a:lnTo>
                  <a:lnTo>
                    <a:pt x="5519" y="10594"/>
                  </a:lnTo>
                  <a:lnTo>
                    <a:pt x="5542" y="10625"/>
                  </a:lnTo>
                  <a:lnTo>
                    <a:pt x="5565" y="10656"/>
                  </a:lnTo>
                  <a:lnTo>
                    <a:pt x="5590" y="10687"/>
                  </a:lnTo>
                  <a:lnTo>
                    <a:pt x="5616" y="10719"/>
                  </a:lnTo>
                  <a:lnTo>
                    <a:pt x="5651" y="10763"/>
                  </a:lnTo>
                  <a:lnTo>
                    <a:pt x="5685" y="10805"/>
                  </a:lnTo>
                  <a:lnTo>
                    <a:pt x="5718" y="10846"/>
                  </a:lnTo>
                  <a:lnTo>
                    <a:pt x="5751" y="10886"/>
                  </a:lnTo>
                  <a:lnTo>
                    <a:pt x="5783" y="10924"/>
                  </a:lnTo>
                  <a:lnTo>
                    <a:pt x="5815" y="10962"/>
                  </a:lnTo>
                  <a:lnTo>
                    <a:pt x="5846" y="10998"/>
                  </a:lnTo>
                  <a:lnTo>
                    <a:pt x="5877" y="11033"/>
                  </a:lnTo>
                  <a:lnTo>
                    <a:pt x="5907" y="11067"/>
                  </a:lnTo>
                  <a:lnTo>
                    <a:pt x="5937" y="11100"/>
                  </a:lnTo>
                  <a:lnTo>
                    <a:pt x="5966" y="11131"/>
                  </a:lnTo>
                  <a:lnTo>
                    <a:pt x="5995" y="11162"/>
                  </a:lnTo>
                  <a:lnTo>
                    <a:pt x="6024" y="11190"/>
                  </a:lnTo>
                  <a:lnTo>
                    <a:pt x="6053" y="11218"/>
                  </a:lnTo>
                  <a:lnTo>
                    <a:pt x="6082" y="11244"/>
                  </a:lnTo>
                  <a:lnTo>
                    <a:pt x="6111" y="11269"/>
                  </a:lnTo>
                  <a:lnTo>
                    <a:pt x="6139" y="11292"/>
                  </a:lnTo>
                  <a:lnTo>
                    <a:pt x="6168" y="11315"/>
                  </a:lnTo>
                  <a:lnTo>
                    <a:pt x="6196" y="11335"/>
                  </a:lnTo>
                  <a:lnTo>
                    <a:pt x="6225" y="11354"/>
                  </a:lnTo>
                  <a:lnTo>
                    <a:pt x="6252" y="11372"/>
                  </a:lnTo>
                  <a:lnTo>
                    <a:pt x="6281" y="11388"/>
                  </a:lnTo>
                  <a:lnTo>
                    <a:pt x="6310" y="11403"/>
                  </a:lnTo>
                  <a:lnTo>
                    <a:pt x="6339" y="11417"/>
                  </a:lnTo>
                  <a:lnTo>
                    <a:pt x="6368" y="11428"/>
                  </a:lnTo>
                  <a:lnTo>
                    <a:pt x="6398" y="11438"/>
                  </a:lnTo>
                  <a:lnTo>
                    <a:pt x="6427" y="11448"/>
                  </a:lnTo>
                  <a:lnTo>
                    <a:pt x="6458" y="11455"/>
                  </a:lnTo>
                  <a:lnTo>
                    <a:pt x="6488" y="11460"/>
                  </a:lnTo>
                  <a:lnTo>
                    <a:pt x="6519" y="11464"/>
                  </a:lnTo>
                  <a:lnTo>
                    <a:pt x="6550" y="11466"/>
                  </a:lnTo>
                  <a:lnTo>
                    <a:pt x="6582" y="11467"/>
                  </a:lnTo>
                  <a:lnTo>
                    <a:pt x="6628" y="11466"/>
                  </a:lnTo>
                  <a:lnTo>
                    <a:pt x="6674" y="11460"/>
                  </a:lnTo>
                  <a:lnTo>
                    <a:pt x="6719" y="11452"/>
                  </a:lnTo>
                  <a:lnTo>
                    <a:pt x="6763" y="11440"/>
                  </a:lnTo>
                  <a:lnTo>
                    <a:pt x="6807" y="11427"/>
                  </a:lnTo>
                  <a:lnTo>
                    <a:pt x="6849" y="11410"/>
                  </a:lnTo>
                  <a:lnTo>
                    <a:pt x="6891" y="11391"/>
                  </a:lnTo>
                  <a:lnTo>
                    <a:pt x="6933" y="11370"/>
                  </a:lnTo>
                  <a:lnTo>
                    <a:pt x="6973" y="11348"/>
                  </a:lnTo>
                  <a:lnTo>
                    <a:pt x="7013" y="11323"/>
                  </a:lnTo>
                  <a:lnTo>
                    <a:pt x="7052" y="11297"/>
                  </a:lnTo>
                  <a:lnTo>
                    <a:pt x="7091" y="11270"/>
                  </a:lnTo>
                  <a:lnTo>
                    <a:pt x="7165" y="11214"/>
                  </a:lnTo>
                  <a:lnTo>
                    <a:pt x="7236" y="11156"/>
                  </a:lnTo>
                  <a:lnTo>
                    <a:pt x="7271" y="11131"/>
                  </a:lnTo>
                  <a:lnTo>
                    <a:pt x="7306" y="11105"/>
                  </a:lnTo>
                  <a:lnTo>
                    <a:pt x="7342" y="11076"/>
                  </a:lnTo>
                  <a:lnTo>
                    <a:pt x="7377" y="11047"/>
                  </a:lnTo>
                  <a:lnTo>
                    <a:pt x="7412" y="11018"/>
                  </a:lnTo>
                  <a:lnTo>
                    <a:pt x="7447" y="10989"/>
                  </a:lnTo>
                  <a:lnTo>
                    <a:pt x="7482" y="10962"/>
                  </a:lnTo>
                  <a:lnTo>
                    <a:pt x="7517" y="10938"/>
                  </a:lnTo>
                  <a:lnTo>
                    <a:pt x="7658" y="10820"/>
                  </a:lnTo>
                  <a:lnTo>
                    <a:pt x="7802" y="10703"/>
                  </a:lnTo>
                  <a:lnTo>
                    <a:pt x="7944" y="10583"/>
                  </a:lnTo>
                  <a:lnTo>
                    <a:pt x="8086" y="10462"/>
                  </a:lnTo>
                  <a:lnTo>
                    <a:pt x="8156" y="10401"/>
                  </a:lnTo>
                  <a:lnTo>
                    <a:pt x="8224" y="10338"/>
                  </a:lnTo>
                  <a:lnTo>
                    <a:pt x="8292" y="10274"/>
                  </a:lnTo>
                  <a:lnTo>
                    <a:pt x="8358" y="10210"/>
                  </a:lnTo>
                  <a:lnTo>
                    <a:pt x="8423" y="10145"/>
                  </a:lnTo>
                  <a:lnTo>
                    <a:pt x="8487" y="10078"/>
                  </a:lnTo>
                  <a:lnTo>
                    <a:pt x="8548" y="10010"/>
                  </a:lnTo>
                  <a:lnTo>
                    <a:pt x="8608" y="9941"/>
                  </a:lnTo>
                  <a:lnTo>
                    <a:pt x="8623" y="9921"/>
                  </a:lnTo>
                  <a:lnTo>
                    <a:pt x="8638" y="9900"/>
                  </a:lnTo>
                  <a:lnTo>
                    <a:pt x="8653" y="9878"/>
                  </a:lnTo>
                  <a:lnTo>
                    <a:pt x="8668" y="9855"/>
                  </a:lnTo>
                  <a:lnTo>
                    <a:pt x="8685" y="9831"/>
                  </a:lnTo>
                  <a:lnTo>
                    <a:pt x="8700" y="9807"/>
                  </a:lnTo>
                  <a:lnTo>
                    <a:pt x="8733" y="9754"/>
                  </a:lnTo>
                  <a:lnTo>
                    <a:pt x="8766" y="9698"/>
                  </a:lnTo>
                  <a:lnTo>
                    <a:pt x="8799" y="9638"/>
                  </a:lnTo>
                  <a:lnTo>
                    <a:pt x="8834" y="9575"/>
                  </a:lnTo>
                  <a:lnTo>
                    <a:pt x="8868" y="9510"/>
                  </a:lnTo>
                  <a:lnTo>
                    <a:pt x="8903" y="9442"/>
                  </a:lnTo>
                  <a:lnTo>
                    <a:pt x="8939" y="9372"/>
                  </a:lnTo>
                  <a:lnTo>
                    <a:pt x="8975" y="9300"/>
                  </a:lnTo>
                  <a:lnTo>
                    <a:pt x="9010" y="9227"/>
                  </a:lnTo>
                  <a:lnTo>
                    <a:pt x="9045" y="9153"/>
                  </a:lnTo>
                  <a:lnTo>
                    <a:pt x="9080" y="9076"/>
                  </a:lnTo>
                  <a:lnTo>
                    <a:pt x="9149" y="8924"/>
                  </a:lnTo>
                  <a:lnTo>
                    <a:pt x="9217" y="8770"/>
                  </a:lnTo>
                  <a:lnTo>
                    <a:pt x="9250" y="8694"/>
                  </a:lnTo>
                  <a:lnTo>
                    <a:pt x="9282" y="8619"/>
                  </a:lnTo>
                  <a:lnTo>
                    <a:pt x="9313" y="8545"/>
                  </a:lnTo>
                  <a:lnTo>
                    <a:pt x="9343" y="8473"/>
                  </a:lnTo>
                  <a:lnTo>
                    <a:pt x="9373" y="8402"/>
                  </a:lnTo>
                  <a:lnTo>
                    <a:pt x="9401" y="8333"/>
                  </a:lnTo>
                  <a:lnTo>
                    <a:pt x="9428" y="8266"/>
                  </a:lnTo>
                  <a:lnTo>
                    <a:pt x="9454" y="8201"/>
                  </a:lnTo>
                  <a:lnTo>
                    <a:pt x="9477" y="8139"/>
                  </a:lnTo>
                  <a:lnTo>
                    <a:pt x="9500" y="8081"/>
                  </a:lnTo>
                  <a:lnTo>
                    <a:pt x="9522" y="8026"/>
                  </a:lnTo>
                  <a:lnTo>
                    <a:pt x="9540" y="7974"/>
                  </a:lnTo>
                  <a:lnTo>
                    <a:pt x="9550" y="7951"/>
                  </a:lnTo>
                  <a:lnTo>
                    <a:pt x="9558" y="7927"/>
                  </a:lnTo>
                  <a:lnTo>
                    <a:pt x="9566" y="7905"/>
                  </a:lnTo>
                  <a:lnTo>
                    <a:pt x="9573" y="7884"/>
                  </a:lnTo>
                  <a:lnTo>
                    <a:pt x="9644" y="7942"/>
                  </a:lnTo>
                  <a:lnTo>
                    <a:pt x="9714" y="7999"/>
                  </a:lnTo>
                  <a:lnTo>
                    <a:pt x="9784" y="8055"/>
                  </a:lnTo>
                  <a:lnTo>
                    <a:pt x="9819" y="8080"/>
                  </a:lnTo>
                  <a:lnTo>
                    <a:pt x="9854" y="8106"/>
                  </a:lnTo>
                  <a:lnTo>
                    <a:pt x="9889" y="8130"/>
                  </a:lnTo>
                  <a:lnTo>
                    <a:pt x="9924" y="8153"/>
                  </a:lnTo>
                  <a:lnTo>
                    <a:pt x="9960" y="8175"/>
                  </a:lnTo>
                  <a:lnTo>
                    <a:pt x="9995" y="8195"/>
                  </a:lnTo>
                  <a:lnTo>
                    <a:pt x="10030" y="8213"/>
                  </a:lnTo>
                  <a:lnTo>
                    <a:pt x="10065" y="8231"/>
                  </a:lnTo>
                  <a:lnTo>
                    <a:pt x="10100" y="8245"/>
                  </a:lnTo>
                  <a:lnTo>
                    <a:pt x="10135" y="8258"/>
                  </a:lnTo>
                  <a:lnTo>
                    <a:pt x="10205" y="8281"/>
                  </a:lnTo>
                  <a:lnTo>
                    <a:pt x="10274" y="8304"/>
                  </a:lnTo>
                  <a:lnTo>
                    <a:pt x="10344" y="8324"/>
                  </a:lnTo>
                  <a:lnTo>
                    <a:pt x="10412" y="8343"/>
                  </a:lnTo>
                  <a:lnTo>
                    <a:pt x="10478" y="8359"/>
                  </a:lnTo>
                  <a:lnTo>
                    <a:pt x="10511" y="8366"/>
                  </a:lnTo>
                  <a:lnTo>
                    <a:pt x="10543" y="8372"/>
                  </a:lnTo>
                  <a:lnTo>
                    <a:pt x="10574" y="8376"/>
                  </a:lnTo>
                  <a:lnTo>
                    <a:pt x="10605" y="8380"/>
                  </a:lnTo>
                  <a:lnTo>
                    <a:pt x="10636" y="8382"/>
                  </a:lnTo>
                  <a:lnTo>
                    <a:pt x="10665" y="8382"/>
                  </a:lnTo>
                  <a:lnTo>
                    <a:pt x="10706" y="8382"/>
                  </a:lnTo>
                  <a:lnTo>
                    <a:pt x="10745" y="8380"/>
                  </a:lnTo>
                  <a:lnTo>
                    <a:pt x="10785" y="8377"/>
                  </a:lnTo>
                  <a:lnTo>
                    <a:pt x="10825" y="8372"/>
                  </a:lnTo>
                  <a:lnTo>
                    <a:pt x="10863" y="8367"/>
                  </a:lnTo>
                  <a:lnTo>
                    <a:pt x="10901" y="8359"/>
                  </a:lnTo>
                  <a:lnTo>
                    <a:pt x="10938" y="8351"/>
                  </a:lnTo>
                  <a:lnTo>
                    <a:pt x="10975" y="8342"/>
                  </a:lnTo>
                  <a:lnTo>
                    <a:pt x="11011" y="8331"/>
                  </a:lnTo>
                  <a:lnTo>
                    <a:pt x="11048" y="8318"/>
                  </a:lnTo>
                  <a:lnTo>
                    <a:pt x="11083" y="8305"/>
                  </a:lnTo>
                  <a:lnTo>
                    <a:pt x="11118" y="8290"/>
                  </a:lnTo>
                  <a:lnTo>
                    <a:pt x="11152" y="8274"/>
                  </a:lnTo>
                  <a:lnTo>
                    <a:pt x="11186" y="8258"/>
                  </a:lnTo>
                  <a:lnTo>
                    <a:pt x="11220" y="8239"/>
                  </a:lnTo>
                  <a:lnTo>
                    <a:pt x="11253" y="8218"/>
                  </a:lnTo>
                  <a:lnTo>
                    <a:pt x="11286" y="8198"/>
                  </a:lnTo>
                  <a:lnTo>
                    <a:pt x="11318" y="8175"/>
                  </a:lnTo>
                  <a:lnTo>
                    <a:pt x="11349" y="8151"/>
                  </a:lnTo>
                  <a:lnTo>
                    <a:pt x="11381" y="8127"/>
                  </a:lnTo>
                  <a:lnTo>
                    <a:pt x="11412" y="8101"/>
                  </a:lnTo>
                  <a:lnTo>
                    <a:pt x="11442" y="8073"/>
                  </a:lnTo>
                  <a:lnTo>
                    <a:pt x="11472" y="8044"/>
                  </a:lnTo>
                  <a:lnTo>
                    <a:pt x="11502" y="8014"/>
                  </a:lnTo>
                  <a:lnTo>
                    <a:pt x="11531" y="7982"/>
                  </a:lnTo>
                  <a:lnTo>
                    <a:pt x="11560" y="7951"/>
                  </a:lnTo>
                  <a:lnTo>
                    <a:pt x="11587" y="7917"/>
                  </a:lnTo>
                  <a:lnTo>
                    <a:pt x="11616" y="7882"/>
                  </a:lnTo>
                  <a:lnTo>
                    <a:pt x="11643" y="7844"/>
                  </a:lnTo>
                  <a:lnTo>
                    <a:pt x="11671" y="7807"/>
                  </a:lnTo>
                  <a:lnTo>
                    <a:pt x="11698" y="7768"/>
                  </a:lnTo>
                  <a:lnTo>
                    <a:pt x="11724" y="7728"/>
                  </a:lnTo>
                  <a:lnTo>
                    <a:pt x="11746" y="7693"/>
                  </a:lnTo>
                  <a:lnTo>
                    <a:pt x="11768" y="7658"/>
                  </a:lnTo>
                  <a:lnTo>
                    <a:pt x="11788" y="7623"/>
                  </a:lnTo>
                  <a:lnTo>
                    <a:pt x="11806" y="7589"/>
                  </a:lnTo>
                  <a:lnTo>
                    <a:pt x="11824" y="7555"/>
                  </a:lnTo>
                  <a:lnTo>
                    <a:pt x="11839" y="7522"/>
                  </a:lnTo>
                  <a:lnTo>
                    <a:pt x="11855" y="7490"/>
                  </a:lnTo>
                  <a:lnTo>
                    <a:pt x="11868" y="7459"/>
                  </a:lnTo>
                  <a:lnTo>
                    <a:pt x="11881" y="7429"/>
                  </a:lnTo>
                  <a:lnTo>
                    <a:pt x="11893" y="7401"/>
                  </a:lnTo>
                  <a:lnTo>
                    <a:pt x="11903" y="7373"/>
                  </a:lnTo>
                  <a:lnTo>
                    <a:pt x="11913" y="7347"/>
                  </a:lnTo>
                  <a:lnTo>
                    <a:pt x="11921" y="7322"/>
                  </a:lnTo>
                  <a:lnTo>
                    <a:pt x="11929" y="7300"/>
                  </a:lnTo>
                  <a:lnTo>
                    <a:pt x="11936" y="7279"/>
                  </a:lnTo>
                  <a:lnTo>
                    <a:pt x="11943" y="7260"/>
                  </a:lnTo>
                  <a:lnTo>
                    <a:pt x="12038" y="7282"/>
                  </a:lnTo>
                  <a:lnTo>
                    <a:pt x="12135" y="7302"/>
                  </a:lnTo>
                  <a:lnTo>
                    <a:pt x="12235" y="7317"/>
                  </a:lnTo>
                  <a:lnTo>
                    <a:pt x="12336" y="7330"/>
                  </a:lnTo>
                  <a:lnTo>
                    <a:pt x="12439" y="7341"/>
                  </a:lnTo>
                  <a:lnTo>
                    <a:pt x="12543" y="7348"/>
                  </a:lnTo>
                  <a:lnTo>
                    <a:pt x="12648" y="7352"/>
                  </a:lnTo>
                  <a:lnTo>
                    <a:pt x="12753" y="7354"/>
                  </a:lnTo>
                  <a:lnTo>
                    <a:pt x="12846" y="7354"/>
                  </a:lnTo>
                  <a:lnTo>
                    <a:pt x="12899" y="7353"/>
                  </a:lnTo>
                  <a:lnTo>
                    <a:pt x="12951" y="7351"/>
                  </a:lnTo>
                  <a:lnTo>
                    <a:pt x="13004" y="7347"/>
                  </a:lnTo>
                  <a:lnTo>
                    <a:pt x="13056" y="7341"/>
                  </a:lnTo>
                  <a:lnTo>
                    <a:pt x="13109" y="7334"/>
                  </a:lnTo>
                  <a:lnTo>
                    <a:pt x="13161" y="7324"/>
                  </a:lnTo>
                  <a:lnTo>
                    <a:pt x="13213" y="7314"/>
                  </a:lnTo>
                  <a:lnTo>
                    <a:pt x="13265" y="7303"/>
                  </a:lnTo>
                  <a:lnTo>
                    <a:pt x="13318" y="7288"/>
                  </a:lnTo>
                  <a:lnTo>
                    <a:pt x="13369" y="7274"/>
                  </a:lnTo>
                  <a:lnTo>
                    <a:pt x="13421" y="7257"/>
                  </a:lnTo>
                  <a:lnTo>
                    <a:pt x="13472" y="7239"/>
                  </a:lnTo>
                  <a:lnTo>
                    <a:pt x="13524" y="7219"/>
                  </a:lnTo>
                  <a:lnTo>
                    <a:pt x="13575" y="7198"/>
                  </a:lnTo>
                  <a:lnTo>
                    <a:pt x="13625" y="7175"/>
                  </a:lnTo>
                  <a:lnTo>
                    <a:pt x="13676" y="7151"/>
                  </a:lnTo>
                  <a:lnTo>
                    <a:pt x="13726" y="7125"/>
                  </a:lnTo>
                  <a:lnTo>
                    <a:pt x="13776" y="7099"/>
                  </a:lnTo>
                  <a:lnTo>
                    <a:pt x="13826" y="7070"/>
                  </a:lnTo>
                  <a:lnTo>
                    <a:pt x="13875" y="7040"/>
                  </a:lnTo>
                  <a:lnTo>
                    <a:pt x="13925" y="7009"/>
                  </a:lnTo>
                  <a:lnTo>
                    <a:pt x="13973" y="6976"/>
                  </a:lnTo>
                  <a:lnTo>
                    <a:pt x="14022" y="6942"/>
                  </a:lnTo>
                  <a:lnTo>
                    <a:pt x="14069" y="6907"/>
                  </a:lnTo>
                  <a:lnTo>
                    <a:pt x="14117" y="6870"/>
                  </a:lnTo>
                  <a:lnTo>
                    <a:pt x="14164" y="6832"/>
                  </a:lnTo>
                  <a:lnTo>
                    <a:pt x="14211" y="6792"/>
                  </a:lnTo>
                  <a:lnTo>
                    <a:pt x="14256" y="6752"/>
                  </a:lnTo>
                  <a:lnTo>
                    <a:pt x="14302" y="6709"/>
                  </a:lnTo>
                  <a:lnTo>
                    <a:pt x="14347" y="6666"/>
                  </a:lnTo>
                  <a:lnTo>
                    <a:pt x="14392" y="6621"/>
                  </a:lnTo>
                  <a:lnTo>
                    <a:pt x="14436" y="6574"/>
                  </a:lnTo>
                  <a:lnTo>
                    <a:pt x="14502" y="6500"/>
                  </a:lnTo>
                  <a:lnTo>
                    <a:pt x="14566" y="6424"/>
                  </a:lnTo>
                  <a:lnTo>
                    <a:pt x="14629" y="6345"/>
                  </a:lnTo>
                  <a:lnTo>
                    <a:pt x="14689" y="6264"/>
                  </a:lnTo>
                  <a:lnTo>
                    <a:pt x="14746" y="6181"/>
                  </a:lnTo>
                  <a:lnTo>
                    <a:pt x="14802" y="6095"/>
                  </a:lnTo>
                  <a:lnTo>
                    <a:pt x="14856" y="6008"/>
                  </a:lnTo>
                  <a:lnTo>
                    <a:pt x="14907" y="5918"/>
                  </a:lnTo>
                  <a:lnTo>
                    <a:pt x="14957" y="5826"/>
                  </a:lnTo>
                  <a:lnTo>
                    <a:pt x="15004" y="5732"/>
                  </a:lnTo>
                  <a:lnTo>
                    <a:pt x="15050" y="5636"/>
                  </a:lnTo>
                  <a:lnTo>
                    <a:pt x="15092" y="5539"/>
                  </a:lnTo>
                  <a:lnTo>
                    <a:pt x="15133" y="5439"/>
                  </a:lnTo>
                  <a:lnTo>
                    <a:pt x="15172" y="5337"/>
                  </a:lnTo>
                  <a:lnTo>
                    <a:pt x="15208" y="5234"/>
                  </a:lnTo>
                  <a:lnTo>
                    <a:pt x="15242" y="5129"/>
                  </a:lnTo>
                  <a:lnTo>
                    <a:pt x="15274" y="5023"/>
                  </a:lnTo>
                  <a:lnTo>
                    <a:pt x="15303" y="4914"/>
                  </a:lnTo>
                  <a:lnTo>
                    <a:pt x="15331" y="4804"/>
                  </a:lnTo>
                  <a:lnTo>
                    <a:pt x="15355" y="4693"/>
                  </a:lnTo>
                  <a:lnTo>
                    <a:pt x="15377" y="4579"/>
                  </a:lnTo>
                  <a:lnTo>
                    <a:pt x="15398" y="4464"/>
                  </a:lnTo>
                  <a:lnTo>
                    <a:pt x="15415" y="4348"/>
                  </a:lnTo>
                  <a:lnTo>
                    <a:pt x="15431" y="4230"/>
                  </a:lnTo>
                  <a:lnTo>
                    <a:pt x="15443" y="4111"/>
                  </a:lnTo>
                  <a:lnTo>
                    <a:pt x="15454" y="3990"/>
                  </a:lnTo>
                  <a:lnTo>
                    <a:pt x="15462" y="3868"/>
                  </a:lnTo>
                  <a:lnTo>
                    <a:pt x="15467" y="3745"/>
                  </a:lnTo>
                  <a:lnTo>
                    <a:pt x="15470" y="3621"/>
                  </a:lnTo>
                  <a:lnTo>
                    <a:pt x="15471" y="3496"/>
                  </a:lnTo>
                  <a:lnTo>
                    <a:pt x="15469" y="3369"/>
                  </a:lnTo>
                  <a:lnTo>
                    <a:pt x="15464" y="3240"/>
                  </a:lnTo>
                  <a:lnTo>
                    <a:pt x="15460" y="3150"/>
                  </a:lnTo>
                  <a:lnTo>
                    <a:pt x="15455" y="3060"/>
                  </a:lnTo>
                  <a:lnTo>
                    <a:pt x="15448" y="2971"/>
                  </a:lnTo>
                  <a:lnTo>
                    <a:pt x="15441" y="2885"/>
                  </a:lnTo>
                  <a:lnTo>
                    <a:pt x="15435" y="2799"/>
                  </a:lnTo>
                  <a:lnTo>
                    <a:pt x="15427" y="2716"/>
                  </a:lnTo>
                  <a:lnTo>
                    <a:pt x="15418" y="2633"/>
                  </a:lnTo>
                  <a:lnTo>
                    <a:pt x="15409" y="2553"/>
                  </a:lnTo>
                  <a:lnTo>
                    <a:pt x="15400" y="2475"/>
                  </a:lnTo>
                  <a:lnTo>
                    <a:pt x="15390" y="2397"/>
                  </a:lnTo>
                  <a:lnTo>
                    <a:pt x="15379" y="2321"/>
                  </a:lnTo>
                  <a:lnTo>
                    <a:pt x="15369" y="2246"/>
                  </a:lnTo>
                  <a:lnTo>
                    <a:pt x="15356" y="2174"/>
                  </a:lnTo>
                  <a:lnTo>
                    <a:pt x="15345" y="2102"/>
                  </a:lnTo>
                  <a:lnTo>
                    <a:pt x="15332" y="2032"/>
                  </a:lnTo>
                  <a:lnTo>
                    <a:pt x="15319" y="1964"/>
                  </a:lnTo>
                  <a:lnTo>
                    <a:pt x="15306" y="1897"/>
                  </a:lnTo>
                  <a:lnTo>
                    <a:pt x="15291" y="1832"/>
                  </a:lnTo>
                  <a:lnTo>
                    <a:pt x="15277" y="1768"/>
                  </a:lnTo>
                  <a:lnTo>
                    <a:pt x="15261" y="1705"/>
                  </a:lnTo>
                  <a:lnTo>
                    <a:pt x="15247" y="1645"/>
                  </a:lnTo>
                  <a:lnTo>
                    <a:pt x="15231" y="1585"/>
                  </a:lnTo>
                  <a:lnTo>
                    <a:pt x="15214" y="1527"/>
                  </a:lnTo>
                  <a:lnTo>
                    <a:pt x="15197" y="1471"/>
                  </a:lnTo>
                  <a:lnTo>
                    <a:pt x="15181" y="1415"/>
                  </a:lnTo>
                  <a:lnTo>
                    <a:pt x="15163" y="1361"/>
                  </a:lnTo>
                  <a:lnTo>
                    <a:pt x="15146" y="1310"/>
                  </a:lnTo>
                  <a:lnTo>
                    <a:pt x="15127" y="1258"/>
                  </a:lnTo>
                  <a:lnTo>
                    <a:pt x="15109" y="1210"/>
                  </a:lnTo>
                  <a:lnTo>
                    <a:pt x="15090" y="1162"/>
                  </a:lnTo>
                  <a:lnTo>
                    <a:pt x="15071" y="1115"/>
                  </a:lnTo>
                  <a:lnTo>
                    <a:pt x="15051" y="1071"/>
                  </a:lnTo>
                  <a:lnTo>
                    <a:pt x="15031" y="1027"/>
                  </a:lnTo>
                  <a:lnTo>
                    <a:pt x="15011" y="985"/>
                  </a:lnTo>
                  <a:lnTo>
                    <a:pt x="14991" y="944"/>
                  </a:lnTo>
                  <a:lnTo>
                    <a:pt x="14969" y="905"/>
                  </a:lnTo>
                  <a:lnTo>
                    <a:pt x="14949" y="867"/>
                  </a:lnTo>
                  <a:lnTo>
                    <a:pt x="14927" y="831"/>
                  </a:lnTo>
                  <a:lnTo>
                    <a:pt x="14905" y="796"/>
                  </a:lnTo>
                  <a:lnTo>
                    <a:pt x="14884" y="763"/>
                  </a:lnTo>
                  <a:lnTo>
                    <a:pt x="14862" y="731"/>
                  </a:lnTo>
                  <a:lnTo>
                    <a:pt x="14839" y="700"/>
                  </a:lnTo>
                  <a:lnTo>
                    <a:pt x="14817" y="670"/>
                  </a:lnTo>
                  <a:lnTo>
                    <a:pt x="14794" y="642"/>
                  </a:lnTo>
                  <a:lnTo>
                    <a:pt x="14771" y="617"/>
                  </a:lnTo>
                  <a:lnTo>
                    <a:pt x="14748" y="591"/>
                  </a:lnTo>
                  <a:lnTo>
                    <a:pt x="14725" y="567"/>
                  </a:lnTo>
                  <a:lnTo>
                    <a:pt x="14702" y="546"/>
                  </a:lnTo>
                  <a:lnTo>
                    <a:pt x="14678" y="524"/>
                  </a:lnTo>
                  <a:lnTo>
                    <a:pt x="14654" y="504"/>
                  </a:lnTo>
                  <a:lnTo>
                    <a:pt x="14630" y="487"/>
                  </a:lnTo>
                  <a:lnTo>
                    <a:pt x="14606" y="469"/>
                  </a:lnTo>
                  <a:lnTo>
                    <a:pt x="14582" y="454"/>
                  </a:lnTo>
                  <a:lnTo>
                    <a:pt x="14557" y="440"/>
                  </a:lnTo>
                  <a:lnTo>
                    <a:pt x="14534" y="427"/>
                  </a:lnTo>
                  <a:lnTo>
                    <a:pt x="14509" y="416"/>
                  </a:lnTo>
                  <a:lnTo>
                    <a:pt x="14484" y="405"/>
                  </a:lnTo>
                  <a:lnTo>
                    <a:pt x="14459" y="397"/>
                  </a:lnTo>
                  <a:lnTo>
                    <a:pt x="14435" y="390"/>
                  </a:lnTo>
                  <a:lnTo>
                    <a:pt x="14410" y="384"/>
                  </a:lnTo>
                  <a:lnTo>
                    <a:pt x="14385" y="380"/>
                  </a:lnTo>
                  <a:lnTo>
                    <a:pt x="14360" y="376"/>
                  </a:lnTo>
                  <a:lnTo>
                    <a:pt x="14336" y="374"/>
                  </a:lnTo>
                  <a:lnTo>
                    <a:pt x="14311" y="374"/>
                  </a:lnTo>
                  <a:lnTo>
                    <a:pt x="14280" y="374"/>
                  </a:lnTo>
                  <a:lnTo>
                    <a:pt x="14251" y="377"/>
                  </a:lnTo>
                  <a:lnTo>
                    <a:pt x="14223" y="381"/>
                  </a:lnTo>
                  <a:lnTo>
                    <a:pt x="14170" y="393"/>
                  </a:lnTo>
                  <a:lnTo>
                    <a:pt x="14121" y="409"/>
                  </a:lnTo>
                  <a:lnTo>
                    <a:pt x="14074" y="428"/>
                  </a:lnTo>
                  <a:lnTo>
                    <a:pt x="14031" y="450"/>
                  </a:lnTo>
                  <a:lnTo>
                    <a:pt x="13990" y="473"/>
                  </a:lnTo>
                  <a:lnTo>
                    <a:pt x="13953" y="500"/>
                  </a:lnTo>
                  <a:lnTo>
                    <a:pt x="13917" y="529"/>
                  </a:lnTo>
                  <a:lnTo>
                    <a:pt x="13885" y="559"/>
                  </a:lnTo>
                  <a:lnTo>
                    <a:pt x="13855" y="590"/>
                  </a:lnTo>
                  <a:lnTo>
                    <a:pt x="13828" y="622"/>
                  </a:lnTo>
                  <a:lnTo>
                    <a:pt x="13802" y="654"/>
                  </a:lnTo>
                  <a:lnTo>
                    <a:pt x="13779" y="686"/>
                  </a:lnTo>
                  <a:lnTo>
                    <a:pt x="13757" y="718"/>
                  </a:lnTo>
                  <a:lnTo>
                    <a:pt x="13737" y="748"/>
                  </a:lnTo>
                  <a:lnTo>
                    <a:pt x="13719" y="778"/>
                  </a:lnTo>
                  <a:lnTo>
                    <a:pt x="13706" y="803"/>
                  </a:lnTo>
                  <a:lnTo>
                    <a:pt x="13690" y="829"/>
                  </a:lnTo>
                  <a:lnTo>
                    <a:pt x="13674" y="857"/>
                  </a:lnTo>
                  <a:lnTo>
                    <a:pt x="13656" y="883"/>
                  </a:lnTo>
                  <a:lnTo>
                    <a:pt x="13639" y="909"/>
                  </a:lnTo>
                  <a:lnTo>
                    <a:pt x="13622" y="932"/>
                  </a:lnTo>
                  <a:lnTo>
                    <a:pt x="13615" y="942"/>
                  </a:lnTo>
                  <a:lnTo>
                    <a:pt x="13607" y="951"/>
                  </a:lnTo>
                  <a:lnTo>
                    <a:pt x="13600" y="959"/>
                  </a:lnTo>
                  <a:lnTo>
                    <a:pt x="13594" y="966"/>
                  </a:lnTo>
                  <a:lnTo>
                    <a:pt x="13559" y="987"/>
                  </a:lnTo>
                  <a:lnTo>
                    <a:pt x="13524" y="1007"/>
                  </a:lnTo>
                  <a:lnTo>
                    <a:pt x="13489" y="1025"/>
                  </a:lnTo>
                  <a:lnTo>
                    <a:pt x="13454" y="1040"/>
                  </a:lnTo>
                  <a:lnTo>
                    <a:pt x="13419" y="1053"/>
                  </a:lnTo>
                  <a:lnTo>
                    <a:pt x="13384" y="1067"/>
                  </a:lnTo>
                  <a:lnTo>
                    <a:pt x="13314" y="1090"/>
                  </a:lnTo>
                  <a:lnTo>
                    <a:pt x="13266" y="1112"/>
                  </a:lnTo>
                  <a:lnTo>
                    <a:pt x="13214" y="1134"/>
                  </a:lnTo>
                  <a:lnTo>
                    <a:pt x="13162" y="1157"/>
                  </a:lnTo>
                  <a:lnTo>
                    <a:pt x="13135" y="1170"/>
                  </a:lnTo>
                  <a:lnTo>
                    <a:pt x="13107" y="1183"/>
                  </a:lnTo>
                  <a:lnTo>
                    <a:pt x="13079" y="1199"/>
                  </a:lnTo>
                  <a:lnTo>
                    <a:pt x="13051" y="1216"/>
                  </a:lnTo>
                  <a:lnTo>
                    <a:pt x="13022" y="1235"/>
                  </a:lnTo>
                  <a:lnTo>
                    <a:pt x="12993" y="1256"/>
                  </a:lnTo>
                  <a:lnTo>
                    <a:pt x="12965" y="1280"/>
                  </a:lnTo>
                  <a:lnTo>
                    <a:pt x="12936" y="1307"/>
                  </a:lnTo>
                  <a:lnTo>
                    <a:pt x="12907" y="1337"/>
                  </a:lnTo>
                  <a:lnTo>
                    <a:pt x="12878" y="1371"/>
                  </a:lnTo>
                  <a:lnTo>
                    <a:pt x="12858" y="1391"/>
                  </a:lnTo>
                  <a:lnTo>
                    <a:pt x="12840" y="1412"/>
                  </a:lnTo>
                  <a:lnTo>
                    <a:pt x="12823" y="1433"/>
                  </a:lnTo>
                  <a:lnTo>
                    <a:pt x="12809" y="1455"/>
                  </a:lnTo>
                  <a:lnTo>
                    <a:pt x="12795" y="1477"/>
                  </a:lnTo>
                  <a:lnTo>
                    <a:pt x="12783" y="1499"/>
                  </a:lnTo>
                  <a:lnTo>
                    <a:pt x="12772" y="1522"/>
                  </a:lnTo>
                  <a:lnTo>
                    <a:pt x="12762" y="1545"/>
                  </a:lnTo>
                  <a:lnTo>
                    <a:pt x="12754" y="1568"/>
                  </a:lnTo>
                  <a:lnTo>
                    <a:pt x="12747" y="1591"/>
                  </a:lnTo>
                  <a:lnTo>
                    <a:pt x="12741" y="1615"/>
                  </a:lnTo>
                  <a:lnTo>
                    <a:pt x="12735" y="1638"/>
                  </a:lnTo>
                  <a:lnTo>
                    <a:pt x="12729" y="1688"/>
                  </a:lnTo>
                  <a:lnTo>
                    <a:pt x="12725" y="1736"/>
                  </a:lnTo>
                  <a:lnTo>
                    <a:pt x="12726" y="1787"/>
                  </a:lnTo>
                  <a:lnTo>
                    <a:pt x="12728" y="1837"/>
                  </a:lnTo>
                  <a:lnTo>
                    <a:pt x="12734" y="1889"/>
                  </a:lnTo>
                  <a:lnTo>
                    <a:pt x="12742" y="1940"/>
                  </a:lnTo>
                  <a:lnTo>
                    <a:pt x="12751" y="1992"/>
                  </a:lnTo>
                  <a:lnTo>
                    <a:pt x="12761" y="2044"/>
                  </a:lnTo>
                  <a:lnTo>
                    <a:pt x="12784" y="2149"/>
                  </a:lnTo>
                  <a:lnTo>
                    <a:pt x="12795" y="2203"/>
                  </a:lnTo>
                  <a:lnTo>
                    <a:pt x="12809" y="2260"/>
                  </a:lnTo>
                  <a:lnTo>
                    <a:pt x="12821" y="2318"/>
                  </a:lnTo>
                  <a:lnTo>
                    <a:pt x="12835" y="2379"/>
                  </a:lnTo>
                  <a:lnTo>
                    <a:pt x="12847" y="2444"/>
                  </a:lnTo>
                  <a:lnTo>
                    <a:pt x="12859" y="2511"/>
                  </a:lnTo>
                  <a:lnTo>
                    <a:pt x="12871" y="2582"/>
                  </a:lnTo>
                  <a:lnTo>
                    <a:pt x="12881" y="2656"/>
                  </a:lnTo>
                  <a:lnTo>
                    <a:pt x="12891" y="2733"/>
                  </a:lnTo>
                  <a:lnTo>
                    <a:pt x="12900" y="2815"/>
                  </a:lnTo>
                  <a:lnTo>
                    <a:pt x="12903" y="2858"/>
                  </a:lnTo>
                  <a:lnTo>
                    <a:pt x="12906" y="2901"/>
                  </a:lnTo>
                  <a:lnTo>
                    <a:pt x="12909" y="2946"/>
                  </a:lnTo>
                  <a:lnTo>
                    <a:pt x="12911" y="2991"/>
                  </a:lnTo>
                  <a:lnTo>
                    <a:pt x="12913" y="3037"/>
                  </a:lnTo>
                  <a:lnTo>
                    <a:pt x="12914" y="3085"/>
                  </a:lnTo>
                  <a:lnTo>
                    <a:pt x="12915" y="3134"/>
                  </a:lnTo>
                  <a:lnTo>
                    <a:pt x="12915" y="3184"/>
                  </a:lnTo>
                  <a:lnTo>
                    <a:pt x="12914" y="3235"/>
                  </a:lnTo>
                  <a:lnTo>
                    <a:pt x="12913" y="3288"/>
                  </a:lnTo>
                  <a:lnTo>
                    <a:pt x="12911" y="3341"/>
                  </a:lnTo>
                  <a:lnTo>
                    <a:pt x="12909" y="3396"/>
                  </a:lnTo>
                  <a:lnTo>
                    <a:pt x="12901" y="3396"/>
                  </a:lnTo>
                  <a:lnTo>
                    <a:pt x="12890" y="3396"/>
                  </a:lnTo>
                  <a:lnTo>
                    <a:pt x="12869" y="3392"/>
                  </a:lnTo>
                  <a:lnTo>
                    <a:pt x="12843" y="3384"/>
                  </a:lnTo>
                  <a:lnTo>
                    <a:pt x="12815" y="3375"/>
                  </a:lnTo>
                  <a:lnTo>
                    <a:pt x="12785" y="3362"/>
                  </a:lnTo>
                  <a:lnTo>
                    <a:pt x="12754" y="3345"/>
                  </a:lnTo>
                  <a:lnTo>
                    <a:pt x="12722" y="3326"/>
                  </a:lnTo>
                  <a:lnTo>
                    <a:pt x="12690" y="3303"/>
                  </a:lnTo>
                  <a:lnTo>
                    <a:pt x="12690" y="3302"/>
                  </a:lnTo>
                  <a:lnTo>
                    <a:pt x="12688" y="3300"/>
                  </a:lnTo>
                  <a:lnTo>
                    <a:pt x="12685" y="3296"/>
                  </a:lnTo>
                  <a:lnTo>
                    <a:pt x="12681" y="3291"/>
                  </a:lnTo>
                  <a:lnTo>
                    <a:pt x="12676" y="3284"/>
                  </a:lnTo>
                  <a:lnTo>
                    <a:pt x="12669" y="3276"/>
                  </a:lnTo>
                  <a:lnTo>
                    <a:pt x="12662" y="3268"/>
                  </a:lnTo>
                  <a:lnTo>
                    <a:pt x="12654" y="3258"/>
                  </a:lnTo>
                  <a:lnTo>
                    <a:pt x="12636" y="3236"/>
                  </a:lnTo>
                  <a:lnTo>
                    <a:pt x="12615" y="3210"/>
                  </a:lnTo>
                  <a:lnTo>
                    <a:pt x="12591" y="3184"/>
                  </a:lnTo>
                  <a:lnTo>
                    <a:pt x="12566" y="3155"/>
                  </a:lnTo>
                  <a:lnTo>
                    <a:pt x="12539" y="3125"/>
                  </a:lnTo>
                  <a:lnTo>
                    <a:pt x="12511" y="3096"/>
                  </a:lnTo>
                  <a:lnTo>
                    <a:pt x="12482" y="3067"/>
                  </a:lnTo>
                  <a:lnTo>
                    <a:pt x="12454" y="3039"/>
                  </a:lnTo>
                  <a:lnTo>
                    <a:pt x="12426" y="3015"/>
                  </a:lnTo>
                  <a:lnTo>
                    <a:pt x="12398" y="2992"/>
                  </a:lnTo>
                  <a:lnTo>
                    <a:pt x="12384" y="2983"/>
                  </a:lnTo>
                  <a:lnTo>
                    <a:pt x="12372" y="2973"/>
                  </a:lnTo>
                  <a:lnTo>
                    <a:pt x="12360" y="2966"/>
                  </a:lnTo>
                  <a:lnTo>
                    <a:pt x="12347" y="2960"/>
                  </a:lnTo>
                  <a:lnTo>
                    <a:pt x="12370" y="2947"/>
                  </a:lnTo>
                  <a:lnTo>
                    <a:pt x="12390" y="2931"/>
                  </a:lnTo>
                  <a:lnTo>
                    <a:pt x="12408" y="2914"/>
                  </a:lnTo>
                  <a:lnTo>
                    <a:pt x="12426" y="2893"/>
                  </a:lnTo>
                  <a:lnTo>
                    <a:pt x="12443" y="2872"/>
                  </a:lnTo>
                  <a:lnTo>
                    <a:pt x="12462" y="2850"/>
                  </a:lnTo>
                  <a:lnTo>
                    <a:pt x="12481" y="2827"/>
                  </a:lnTo>
                  <a:lnTo>
                    <a:pt x="12503" y="2803"/>
                  </a:lnTo>
                  <a:lnTo>
                    <a:pt x="12519" y="2762"/>
                  </a:lnTo>
                  <a:lnTo>
                    <a:pt x="12531" y="2721"/>
                  </a:lnTo>
                  <a:lnTo>
                    <a:pt x="12539" y="2678"/>
                  </a:lnTo>
                  <a:lnTo>
                    <a:pt x="12544" y="2634"/>
                  </a:lnTo>
                  <a:lnTo>
                    <a:pt x="12546" y="2590"/>
                  </a:lnTo>
                  <a:lnTo>
                    <a:pt x="12544" y="2545"/>
                  </a:lnTo>
                  <a:lnTo>
                    <a:pt x="12539" y="2500"/>
                  </a:lnTo>
                  <a:lnTo>
                    <a:pt x="12531" y="2453"/>
                  </a:lnTo>
                  <a:lnTo>
                    <a:pt x="12519" y="2406"/>
                  </a:lnTo>
                  <a:lnTo>
                    <a:pt x="12503" y="2358"/>
                  </a:lnTo>
                  <a:lnTo>
                    <a:pt x="12486" y="2310"/>
                  </a:lnTo>
                  <a:lnTo>
                    <a:pt x="12464" y="2261"/>
                  </a:lnTo>
                  <a:lnTo>
                    <a:pt x="12439" y="2210"/>
                  </a:lnTo>
                  <a:lnTo>
                    <a:pt x="12411" y="2160"/>
                  </a:lnTo>
                  <a:lnTo>
                    <a:pt x="12381" y="2108"/>
                  </a:lnTo>
                  <a:lnTo>
                    <a:pt x="12347" y="2056"/>
                  </a:lnTo>
                  <a:lnTo>
                    <a:pt x="12327" y="2030"/>
                  </a:lnTo>
                  <a:lnTo>
                    <a:pt x="12306" y="2006"/>
                  </a:lnTo>
                  <a:lnTo>
                    <a:pt x="12285" y="1982"/>
                  </a:lnTo>
                  <a:lnTo>
                    <a:pt x="12265" y="1961"/>
                  </a:lnTo>
                  <a:lnTo>
                    <a:pt x="12243" y="1939"/>
                  </a:lnTo>
                  <a:lnTo>
                    <a:pt x="12222" y="1920"/>
                  </a:lnTo>
                  <a:lnTo>
                    <a:pt x="12179" y="1882"/>
                  </a:lnTo>
                  <a:lnTo>
                    <a:pt x="12136" y="1848"/>
                  </a:lnTo>
                  <a:lnTo>
                    <a:pt x="12092" y="1816"/>
                  </a:lnTo>
                  <a:lnTo>
                    <a:pt x="12048" y="1786"/>
                  </a:lnTo>
                  <a:lnTo>
                    <a:pt x="12005" y="1758"/>
                  </a:lnTo>
                  <a:lnTo>
                    <a:pt x="11960" y="1730"/>
                  </a:lnTo>
                  <a:lnTo>
                    <a:pt x="11917" y="1703"/>
                  </a:lnTo>
                  <a:lnTo>
                    <a:pt x="11830" y="1650"/>
                  </a:lnTo>
                  <a:lnTo>
                    <a:pt x="11787" y="1622"/>
                  </a:lnTo>
                  <a:lnTo>
                    <a:pt x="11744" y="1592"/>
                  </a:lnTo>
                  <a:lnTo>
                    <a:pt x="11703" y="1561"/>
                  </a:lnTo>
                  <a:lnTo>
                    <a:pt x="11662" y="1526"/>
                  </a:lnTo>
                  <a:lnTo>
                    <a:pt x="11628" y="1498"/>
                  </a:lnTo>
                  <a:lnTo>
                    <a:pt x="11594" y="1470"/>
                  </a:lnTo>
                  <a:lnTo>
                    <a:pt x="11577" y="1454"/>
                  </a:lnTo>
                  <a:lnTo>
                    <a:pt x="11562" y="1438"/>
                  </a:lnTo>
                  <a:lnTo>
                    <a:pt x="11548" y="1421"/>
                  </a:lnTo>
                  <a:lnTo>
                    <a:pt x="11537" y="1402"/>
                  </a:lnTo>
                  <a:lnTo>
                    <a:pt x="11510" y="1365"/>
                  </a:lnTo>
                  <a:lnTo>
                    <a:pt x="11479" y="1325"/>
                  </a:lnTo>
                  <a:lnTo>
                    <a:pt x="11447" y="1282"/>
                  </a:lnTo>
                  <a:lnTo>
                    <a:pt x="11412" y="1237"/>
                  </a:lnTo>
                  <a:lnTo>
                    <a:pt x="11374" y="1189"/>
                  </a:lnTo>
                  <a:lnTo>
                    <a:pt x="11334" y="1139"/>
                  </a:lnTo>
                  <a:lnTo>
                    <a:pt x="11290" y="1087"/>
                  </a:lnTo>
                  <a:lnTo>
                    <a:pt x="11245" y="1034"/>
                  </a:lnTo>
                  <a:lnTo>
                    <a:pt x="11196" y="979"/>
                  </a:lnTo>
                  <a:lnTo>
                    <a:pt x="11146" y="924"/>
                  </a:lnTo>
                  <a:lnTo>
                    <a:pt x="11092" y="867"/>
                  </a:lnTo>
                  <a:lnTo>
                    <a:pt x="11036" y="810"/>
                  </a:lnTo>
                  <a:lnTo>
                    <a:pt x="10977" y="754"/>
                  </a:lnTo>
                  <a:lnTo>
                    <a:pt x="10916" y="696"/>
                  </a:lnTo>
                  <a:lnTo>
                    <a:pt x="10852" y="639"/>
                  </a:lnTo>
                  <a:lnTo>
                    <a:pt x="10785" y="584"/>
                  </a:lnTo>
                  <a:lnTo>
                    <a:pt x="10716" y="529"/>
                  </a:lnTo>
                  <a:lnTo>
                    <a:pt x="10644" y="474"/>
                  </a:lnTo>
                  <a:lnTo>
                    <a:pt x="10570" y="423"/>
                  </a:lnTo>
                  <a:lnTo>
                    <a:pt x="10492" y="371"/>
                  </a:lnTo>
                  <a:lnTo>
                    <a:pt x="10413" y="323"/>
                  </a:lnTo>
                  <a:lnTo>
                    <a:pt x="10330" y="277"/>
                  </a:lnTo>
                  <a:lnTo>
                    <a:pt x="10244" y="233"/>
                  </a:lnTo>
                  <a:lnTo>
                    <a:pt x="10157" y="192"/>
                  </a:lnTo>
                  <a:lnTo>
                    <a:pt x="10066" y="154"/>
                  </a:lnTo>
                  <a:lnTo>
                    <a:pt x="9973" y="120"/>
                  </a:lnTo>
                  <a:lnTo>
                    <a:pt x="9877" y="89"/>
                  </a:lnTo>
                  <a:lnTo>
                    <a:pt x="9827" y="75"/>
                  </a:lnTo>
                  <a:lnTo>
                    <a:pt x="9778" y="62"/>
                  </a:lnTo>
                  <a:lnTo>
                    <a:pt x="9727" y="50"/>
                  </a:lnTo>
                  <a:lnTo>
                    <a:pt x="9677" y="40"/>
                  </a:lnTo>
                  <a:lnTo>
                    <a:pt x="9625" y="30"/>
                  </a:lnTo>
                  <a:lnTo>
                    <a:pt x="9572" y="21"/>
                  </a:lnTo>
                  <a:lnTo>
                    <a:pt x="9520" y="14"/>
                  </a:lnTo>
                  <a:lnTo>
                    <a:pt x="9465" y="8"/>
                  </a:lnTo>
                  <a:lnTo>
                    <a:pt x="9411" y="3"/>
                  </a:lnTo>
                  <a:lnTo>
                    <a:pt x="9356" y="0"/>
                  </a:lnTo>
                  <a:lnTo>
                    <a:pt x="9231" y="0"/>
                  </a:lnTo>
                  <a:lnTo>
                    <a:pt x="9231" y="0"/>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sp>
          <p:nvSpPr>
            <p:cNvPr id="343" name="Freeform 45"/>
            <p:cNvSpPr>
              <a:spLocks/>
            </p:cNvSpPr>
            <p:nvPr/>
          </p:nvSpPr>
          <p:spPr bwMode="auto">
            <a:xfrm>
              <a:off x="-1422419" y="-770563"/>
              <a:ext cx="415114" cy="424072"/>
            </a:xfrm>
            <a:custGeom>
              <a:avLst/>
              <a:gdLst>
                <a:gd name="T0" fmla="*/ 2086 w 2090"/>
                <a:gd name="T1" fmla="*/ 1 h 2119"/>
                <a:gd name="T2" fmla="*/ 2063 w 2090"/>
                <a:gd name="T3" fmla="*/ 8 h 2119"/>
                <a:gd name="T4" fmla="*/ 2023 w 2090"/>
                <a:gd name="T5" fmla="*/ 20 h 2119"/>
                <a:gd name="T6" fmla="*/ 1964 w 2090"/>
                <a:gd name="T7" fmla="*/ 35 h 2119"/>
                <a:gd name="T8" fmla="*/ 1887 w 2090"/>
                <a:gd name="T9" fmla="*/ 53 h 2119"/>
                <a:gd name="T10" fmla="*/ 1790 w 2090"/>
                <a:gd name="T11" fmla="*/ 73 h 2119"/>
                <a:gd name="T12" fmla="*/ 1673 w 2090"/>
                <a:gd name="T13" fmla="*/ 96 h 2119"/>
                <a:gd name="T14" fmla="*/ 1536 w 2090"/>
                <a:gd name="T15" fmla="*/ 119 h 2119"/>
                <a:gd name="T16" fmla="*/ 1298 w 2090"/>
                <a:gd name="T17" fmla="*/ 152 h 2119"/>
                <a:gd name="T18" fmla="*/ 1061 w 2090"/>
                <a:gd name="T19" fmla="*/ 171 h 2119"/>
                <a:gd name="T20" fmla="*/ 859 w 2090"/>
                <a:gd name="T21" fmla="*/ 192 h 2119"/>
                <a:gd name="T22" fmla="*/ 693 w 2090"/>
                <a:gd name="T23" fmla="*/ 233 h 2119"/>
                <a:gd name="T24" fmla="*/ 515 w 2090"/>
                <a:gd name="T25" fmla="*/ 347 h 2119"/>
                <a:gd name="T26" fmla="*/ 365 w 2090"/>
                <a:gd name="T27" fmla="*/ 513 h 2119"/>
                <a:gd name="T28" fmla="*/ 248 w 2090"/>
                <a:gd name="T29" fmla="*/ 723 h 2119"/>
                <a:gd name="T30" fmla="*/ 150 w 2090"/>
                <a:gd name="T31" fmla="*/ 986 h 2119"/>
                <a:gd name="T32" fmla="*/ 77 w 2090"/>
                <a:gd name="T33" fmla="*/ 1239 h 2119"/>
                <a:gd name="T34" fmla="*/ 19 w 2090"/>
                <a:gd name="T35" fmla="*/ 1600 h 2119"/>
                <a:gd name="T36" fmla="*/ 7 w 2090"/>
                <a:gd name="T37" fmla="*/ 1765 h 2119"/>
                <a:gd name="T38" fmla="*/ 1 w 2090"/>
                <a:gd name="T39" fmla="*/ 1907 h 2119"/>
                <a:gd name="T40" fmla="*/ 1 w 2090"/>
                <a:gd name="T41" fmla="*/ 2019 h 2119"/>
                <a:gd name="T42" fmla="*/ 2 w 2090"/>
                <a:gd name="T43" fmla="*/ 2093 h 2119"/>
                <a:gd name="T44" fmla="*/ 3 w 2090"/>
                <a:gd name="T45" fmla="*/ 2119 h 2119"/>
                <a:gd name="T46" fmla="*/ 5 w 2090"/>
                <a:gd name="T47" fmla="*/ 2110 h 2119"/>
                <a:gd name="T48" fmla="*/ 12 w 2090"/>
                <a:gd name="T49" fmla="*/ 2082 h 2119"/>
                <a:gd name="T50" fmla="*/ 40 w 2090"/>
                <a:gd name="T51" fmla="*/ 1983 h 2119"/>
                <a:gd name="T52" fmla="*/ 83 w 2090"/>
                <a:gd name="T53" fmla="*/ 1837 h 2119"/>
                <a:gd name="T54" fmla="*/ 139 w 2090"/>
                <a:gd name="T55" fmla="*/ 1659 h 2119"/>
                <a:gd name="T56" fmla="*/ 260 w 2090"/>
                <a:gd name="T57" fmla="*/ 1325 h 2119"/>
                <a:gd name="T58" fmla="*/ 337 w 2090"/>
                <a:gd name="T59" fmla="*/ 1145 h 2119"/>
                <a:gd name="T60" fmla="*/ 419 w 2090"/>
                <a:gd name="T61" fmla="*/ 997 h 2119"/>
                <a:gd name="T62" fmla="*/ 481 w 2090"/>
                <a:gd name="T63" fmla="*/ 901 h 2119"/>
                <a:gd name="T64" fmla="*/ 565 w 2090"/>
                <a:gd name="T65" fmla="*/ 784 h 2119"/>
                <a:gd name="T66" fmla="*/ 636 w 2090"/>
                <a:gd name="T67" fmla="*/ 701 h 2119"/>
                <a:gd name="T68" fmla="*/ 679 w 2090"/>
                <a:gd name="T69" fmla="*/ 662 h 2119"/>
                <a:gd name="T70" fmla="*/ 687 w 2090"/>
                <a:gd name="T71" fmla="*/ 656 h 2119"/>
                <a:gd name="T72" fmla="*/ 675 w 2090"/>
                <a:gd name="T73" fmla="*/ 694 h 2119"/>
                <a:gd name="T74" fmla="*/ 657 w 2090"/>
                <a:gd name="T75" fmla="*/ 770 h 2119"/>
                <a:gd name="T76" fmla="*/ 648 w 2090"/>
                <a:gd name="T77" fmla="*/ 863 h 2119"/>
                <a:gd name="T78" fmla="*/ 663 w 2090"/>
                <a:gd name="T79" fmla="*/ 987 h 2119"/>
                <a:gd name="T80" fmla="*/ 699 w 2090"/>
                <a:gd name="T81" fmla="*/ 1175 h 2119"/>
                <a:gd name="T82" fmla="*/ 741 w 2090"/>
                <a:gd name="T83" fmla="*/ 1322 h 2119"/>
                <a:gd name="T84" fmla="*/ 767 w 2090"/>
                <a:gd name="T85" fmla="*/ 1395 h 2119"/>
                <a:gd name="T86" fmla="*/ 778 w 2090"/>
                <a:gd name="T87" fmla="*/ 1424 h 2119"/>
                <a:gd name="T88" fmla="*/ 782 w 2090"/>
                <a:gd name="T89" fmla="*/ 1434 h 2119"/>
                <a:gd name="T90" fmla="*/ 783 w 2090"/>
                <a:gd name="T91" fmla="*/ 1407 h 2119"/>
                <a:gd name="T92" fmla="*/ 790 w 2090"/>
                <a:gd name="T93" fmla="*/ 1337 h 2119"/>
                <a:gd name="T94" fmla="*/ 803 w 2090"/>
                <a:gd name="T95" fmla="*/ 1231 h 2119"/>
                <a:gd name="T96" fmla="*/ 824 w 2090"/>
                <a:gd name="T97" fmla="*/ 1102 h 2119"/>
                <a:gd name="T98" fmla="*/ 900 w 2090"/>
                <a:gd name="T99" fmla="*/ 816 h 2119"/>
                <a:gd name="T100" fmla="*/ 974 w 2090"/>
                <a:gd name="T101" fmla="*/ 647 h 2119"/>
                <a:gd name="T102" fmla="*/ 1055 w 2090"/>
                <a:gd name="T103" fmla="*/ 533 h 2119"/>
                <a:gd name="T104" fmla="*/ 1165 w 2090"/>
                <a:gd name="T105" fmla="*/ 433 h 2119"/>
                <a:gd name="T106" fmla="*/ 1295 w 2090"/>
                <a:gd name="T107" fmla="*/ 351 h 2119"/>
                <a:gd name="T108" fmla="*/ 1560 w 2090"/>
                <a:gd name="T109" fmla="*/ 249 h 2119"/>
                <a:gd name="T110" fmla="*/ 1736 w 2090"/>
                <a:gd name="T111" fmla="*/ 184 h 2119"/>
                <a:gd name="T112" fmla="*/ 1907 w 2090"/>
                <a:gd name="T113" fmla="*/ 101 h 2119"/>
                <a:gd name="T114" fmla="*/ 2012 w 2090"/>
                <a:gd name="T115" fmla="*/ 45 h 2119"/>
                <a:gd name="T116" fmla="*/ 2060 w 2090"/>
                <a:gd name="T117" fmla="*/ 18 h 2119"/>
                <a:gd name="T118" fmla="*/ 2087 w 2090"/>
                <a:gd name="T119" fmla="*/ 2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90" h="2119">
                  <a:moveTo>
                    <a:pt x="2090" y="0"/>
                  </a:moveTo>
                  <a:lnTo>
                    <a:pt x="2090" y="0"/>
                  </a:lnTo>
                  <a:lnTo>
                    <a:pt x="2088" y="1"/>
                  </a:lnTo>
                  <a:lnTo>
                    <a:pt x="2086" y="1"/>
                  </a:lnTo>
                  <a:lnTo>
                    <a:pt x="2082" y="3"/>
                  </a:lnTo>
                  <a:lnTo>
                    <a:pt x="2077" y="4"/>
                  </a:lnTo>
                  <a:lnTo>
                    <a:pt x="2070" y="6"/>
                  </a:lnTo>
                  <a:lnTo>
                    <a:pt x="2063" y="8"/>
                  </a:lnTo>
                  <a:lnTo>
                    <a:pt x="2055" y="10"/>
                  </a:lnTo>
                  <a:lnTo>
                    <a:pt x="2046" y="13"/>
                  </a:lnTo>
                  <a:lnTo>
                    <a:pt x="2034" y="17"/>
                  </a:lnTo>
                  <a:lnTo>
                    <a:pt x="2023" y="20"/>
                  </a:lnTo>
                  <a:lnTo>
                    <a:pt x="2009" y="23"/>
                  </a:lnTo>
                  <a:lnTo>
                    <a:pt x="1996" y="27"/>
                  </a:lnTo>
                  <a:lnTo>
                    <a:pt x="1981" y="31"/>
                  </a:lnTo>
                  <a:lnTo>
                    <a:pt x="1964" y="35"/>
                  </a:lnTo>
                  <a:lnTo>
                    <a:pt x="1946" y="39"/>
                  </a:lnTo>
                  <a:lnTo>
                    <a:pt x="1928" y="43"/>
                  </a:lnTo>
                  <a:lnTo>
                    <a:pt x="1907" y="48"/>
                  </a:lnTo>
                  <a:lnTo>
                    <a:pt x="1887" y="53"/>
                  </a:lnTo>
                  <a:lnTo>
                    <a:pt x="1864" y="58"/>
                  </a:lnTo>
                  <a:lnTo>
                    <a:pt x="1840" y="63"/>
                  </a:lnTo>
                  <a:lnTo>
                    <a:pt x="1815" y="68"/>
                  </a:lnTo>
                  <a:lnTo>
                    <a:pt x="1790" y="73"/>
                  </a:lnTo>
                  <a:lnTo>
                    <a:pt x="1762" y="79"/>
                  </a:lnTo>
                  <a:lnTo>
                    <a:pt x="1733" y="85"/>
                  </a:lnTo>
                  <a:lnTo>
                    <a:pt x="1704" y="90"/>
                  </a:lnTo>
                  <a:lnTo>
                    <a:pt x="1673" y="96"/>
                  </a:lnTo>
                  <a:lnTo>
                    <a:pt x="1640" y="102"/>
                  </a:lnTo>
                  <a:lnTo>
                    <a:pt x="1607" y="107"/>
                  </a:lnTo>
                  <a:lnTo>
                    <a:pt x="1572" y="113"/>
                  </a:lnTo>
                  <a:lnTo>
                    <a:pt x="1536" y="119"/>
                  </a:lnTo>
                  <a:lnTo>
                    <a:pt x="1498" y="125"/>
                  </a:lnTo>
                  <a:lnTo>
                    <a:pt x="1429" y="135"/>
                  </a:lnTo>
                  <a:lnTo>
                    <a:pt x="1362" y="144"/>
                  </a:lnTo>
                  <a:lnTo>
                    <a:pt x="1298" y="152"/>
                  </a:lnTo>
                  <a:lnTo>
                    <a:pt x="1235" y="158"/>
                  </a:lnTo>
                  <a:lnTo>
                    <a:pt x="1175" y="163"/>
                  </a:lnTo>
                  <a:lnTo>
                    <a:pt x="1118" y="167"/>
                  </a:lnTo>
                  <a:lnTo>
                    <a:pt x="1061" y="171"/>
                  </a:lnTo>
                  <a:lnTo>
                    <a:pt x="1007" y="175"/>
                  </a:lnTo>
                  <a:lnTo>
                    <a:pt x="957" y="180"/>
                  </a:lnTo>
                  <a:lnTo>
                    <a:pt x="907" y="185"/>
                  </a:lnTo>
                  <a:lnTo>
                    <a:pt x="859" y="192"/>
                  </a:lnTo>
                  <a:lnTo>
                    <a:pt x="815" y="199"/>
                  </a:lnTo>
                  <a:lnTo>
                    <a:pt x="772" y="208"/>
                  </a:lnTo>
                  <a:lnTo>
                    <a:pt x="731" y="219"/>
                  </a:lnTo>
                  <a:lnTo>
                    <a:pt x="693" y="233"/>
                  </a:lnTo>
                  <a:lnTo>
                    <a:pt x="657" y="249"/>
                  </a:lnTo>
                  <a:lnTo>
                    <a:pt x="606" y="279"/>
                  </a:lnTo>
                  <a:lnTo>
                    <a:pt x="559" y="312"/>
                  </a:lnTo>
                  <a:lnTo>
                    <a:pt x="515" y="347"/>
                  </a:lnTo>
                  <a:lnTo>
                    <a:pt x="473" y="384"/>
                  </a:lnTo>
                  <a:lnTo>
                    <a:pt x="435" y="424"/>
                  </a:lnTo>
                  <a:lnTo>
                    <a:pt x="399" y="468"/>
                  </a:lnTo>
                  <a:lnTo>
                    <a:pt x="365" y="513"/>
                  </a:lnTo>
                  <a:lnTo>
                    <a:pt x="334" y="561"/>
                  </a:lnTo>
                  <a:lnTo>
                    <a:pt x="304" y="612"/>
                  </a:lnTo>
                  <a:lnTo>
                    <a:pt x="275" y="667"/>
                  </a:lnTo>
                  <a:lnTo>
                    <a:pt x="248" y="723"/>
                  </a:lnTo>
                  <a:lnTo>
                    <a:pt x="224" y="784"/>
                  </a:lnTo>
                  <a:lnTo>
                    <a:pt x="199" y="848"/>
                  </a:lnTo>
                  <a:lnTo>
                    <a:pt x="174" y="915"/>
                  </a:lnTo>
                  <a:lnTo>
                    <a:pt x="150" y="986"/>
                  </a:lnTo>
                  <a:lnTo>
                    <a:pt x="128" y="1060"/>
                  </a:lnTo>
                  <a:lnTo>
                    <a:pt x="113" y="1104"/>
                  </a:lnTo>
                  <a:lnTo>
                    <a:pt x="100" y="1149"/>
                  </a:lnTo>
                  <a:lnTo>
                    <a:pt x="77" y="1239"/>
                  </a:lnTo>
                  <a:lnTo>
                    <a:pt x="57" y="1331"/>
                  </a:lnTo>
                  <a:lnTo>
                    <a:pt x="42" y="1423"/>
                  </a:lnTo>
                  <a:lnTo>
                    <a:pt x="29" y="1512"/>
                  </a:lnTo>
                  <a:lnTo>
                    <a:pt x="19" y="1600"/>
                  </a:lnTo>
                  <a:lnTo>
                    <a:pt x="15" y="1643"/>
                  </a:lnTo>
                  <a:lnTo>
                    <a:pt x="12" y="1684"/>
                  </a:lnTo>
                  <a:lnTo>
                    <a:pt x="9" y="1725"/>
                  </a:lnTo>
                  <a:lnTo>
                    <a:pt x="7" y="1765"/>
                  </a:lnTo>
                  <a:lnTo>
                    <a:pt x="5" y="1803"/>
                  </a:lnTo>
                  <a:lnTo>
                    <a:pt x="3" y="1839"/>
                  </a:lnTo>
                  <a:lnTo>
                    <a:pt x="2" y="1874"/>
                  </a:lnTo>
                  <a:lnTo>
                    <a:pt x="1" y="1907"/>
                  </a:lnTo>
                  <a:lnTo>
                    <a:pt x="1" y="1939"/>
                  </a:lnTo>
                  <a:lnTo>
                    <a:pt x="0" y="1967"/>
                  </a:lnTo>
                  <a:lnTo>
                    <a:pt x="0" y="1994"/>
                  </a:lnTo>
                  <a:lnTo>
                    <a:pt x="1" y="2019"/>
                  </a:lnTo>
                  <a:lnTo>
                    <a:pt x="1" y="2042"/>
                  </a:lnTo>
                  <a:lnTo>
                    <a:pt x="1" y="2061"/>
                  </a:lnTo>
                  <a:lnTo>
                    <a:pt x="1" y="2079"/>
                  </a:lnTo>
                  <a:lnTo>
                    <a:pt x="2" y="2093"/>
                  </a:lnTo>
                  <a:lnTo>
                    <a:pt x="2" y="2104"/>
                  </a:lnTo>
                  <a:lnTo>
                    <a:pt x="3" y="2113"/>
                  </a:lnTo>
                  <a:lnTo>
                    <a:pt x="3" y="2117"/>
                  </a:lnTo>
                  <a:lnTo>
                    <a:pt x="3" y="2119"/>
                  </a:lnTo>
                  <a:lnTo>
                    <a:pt x="3" y="2119"/>
                  </a:lnTo>
                  <a:lnTo>
                    <a:pt x="4" y="2117"/>
                  </a:lnTo>
                  <a:lnTo>
                    <a:pt x="4" y="2114"/>
                  </a:lnTo>
                  <a:lnTo>
                    <a:pt x="5" y="2110"/>
                  </a:lnTo>
                  <a:lnTo>
                    <a:pt x="7" y="2104"/>
                  </a:lnTo>
                  <a:lnTo>
                    <a:pt x="8" y="2098"/>
                  </a:lnTo>
                  <a:lnTo>
                    <a:pt x="10" y="2091"/>
                  </a:lnTo>
                  <a:lnTo>
                    <a:pt x="12" y="2082"/>
                  </a:lnTo>
                  <a:lnTo>
                    <a:pt x="18" y="2062"/>
                  </a:lnTo>
                  <a:lnTo>
                    <a:pt x="24" y="2040"/>
                  </a:lnTo>
                  <a:lnTo>
                    <a:pt x="32" y="2013"/>
                  </a:lnTo>
                  <a:lnTo>
                    <a:pt x="40" y="1983"/>
                  </a:lnTo>
                  <a:lnTo>
                    <a:pt x="49" y="1950"/>
                  </a:lnTo>
                  <a:lnTo>
                    <a:pt x="59" y="1914"/>
                  </a:lnTo>
                  <a:lnTo>
                    <a:pt x="71" y="1877"/>
                  </a:lnTo>
                  <a:lnTo>
                    <a:pt x="83" y="1837"/>
                  </a:lnTo>
                  <a:lnTo>
                    <a:pt x="96" y="1794"/>
                  </a:lnTo>
                  <a:lnTo>
                    <a:pt x="110" y="1751"/>
                  </a:lnTo>
                  <a:lnTo>
                    <a:pt x="123" y="1706"/>
                  </a:lnTo>
                  <a:lnTo>
                    <a:pt x="139" y="1659"/>
                  </a:lnTo>
                  <a:lnTo>
                    <a:pt x="171" y="1565"/>
                  </a:lnTo>
                  <a:lnTo>
                    <a:pt x="205" y="1468"/>
                  </a:lnTo>
                  <a:lnTo>
                    <a:pt x="241" y="1372"/>
                  </a:lnTo>
                  <a:lnTo>
                    <a:pt x="260" y="1325"/>
                  </a:lnTo>
                  <a:lnTo>
                    <a:pt x="278" y="1277"/>
                  </a:lnTo>
                  <a:lnTo>
                    <a:pt x="298" y="1232"/>
                  </a:lnTo>
                  <a:lnTo>
                    <a:pt x="317" y="1189"/>
                  </a:lnTo>
                  <a:lnTo>
                    <a:pt x="337" y="1145"/>
                  </a:lnTo>
                  <a:lnTo>
                    <a:pt x="358" y="1105"/>
                  </a:lnTo>
                  <a:lnTo>
                    <a:pt x="377" y="1066"/>
                  </a:lnTo>
                  <a:lnTo>
                    <a:pt x="398" y="1030"/>
                  </a:lnTo>
                  <a:lnTo>
                    <a:pt x="419" y="997"/>
                  </a:lnTo>
                  <a:lnTo>
                    <a:pt x="438" y="966"/>
                  </a:lnTo>
                  <a:lnTo>
                    <a:pt x="453" y="944"/>
                  </a:lnTo>
                  <a:lnTo>
                    <a:pt x="467" y="922"/>
                  </a:lnTo>
                  <a:lnTo>
                    <a:pt x="481" y="901"/>
                  </a:lnTo>
                  <a:lnTo>
                    <a:pt x="494" y="881"/>
                  </a:lnTo>
                  <a:lnTo>
                    <a:pt x="520" y="845"/>
                  </a:lnTo>
                  <a:lnTo>
                    <a:pt x="544" y="813"/>
                  </a:lnTo>
                  <a:lnTo>
                    <a:pt x="565" y="784"/>
                  </a:lnTo>
                  <a:lnTo>
                    <a:pt x="586" y="758"/>
                  </a:lnTo>
                  <a:lnTo>
                    <a:pt x="604" y="736"/>
                  </a:lnTo>
                  <a:lnTo>
                    <a:pt x="622" y="717"/>
                  </a:lnTo>
                  <a:lnTo>
                    <a:pt x="636" y="701"/>
                  </a:lnTo>
                  <a:lnTo>
                    <a:pt x="650" y="687"/>
                  </a:lnTo>
                  <a:lnTo>
                    <a:pt x="661" y="677"/>
                  </a:lnTo>
                  <a:lnTo>
                    <a:pt x="671" y="669"/>
                  </a:lnTo>
                  <a:lnTo>
                    <a:pt x="679" y="662"/>
                  </a:lnTo>
                  <a:lnTo>
                    <a:pt x="684" y="657"/>
                  </a:lnTo>
                  <a:lnTo>
                    <a:pt x="687" y="655"/>
                  </a:lnTo>
                  <a:lnTo>
                    <a:pt x="688" y="654"/>
                  </a:lnTo>
                  <a:lnTo>
                    <a:pt x="687" y="656"/>
                  </a:lnTo>
                  <a:lnTo>
                    <a:pt x="685" y="661"/>
                  </a:lnTo>
                  <a:lnTo>
                    <a:pt x="683" y="670"/>
                  </a:lnTo>
                  <a:lnTo>
                    <a:pt x="679" y="681"/>
                  </a:lnTo>
                  <a:lnTo>
                    <a:pt x="675" y="694"/>
                  </a:lnTo>
                  <a:lnTo>
                    <a:pt x="670" y="711"/>
                  </a:lnTo>
                  <a:lnTo>
                    <a:pt x="665" y="728"/>
                  </a:lnTo>
                  <a:lnTo>
                    <a:pt x="661" y="748"/>
                  </a:lnTo>
                  <a:lnTo>
                    <a:pt x="657" y="770"/>
                  </a:lnTo>
                  <a:lnTo>
                    <a:pt x="653" y="791"/>
                  </a:lnTo>
                  <a:lnTo>
                    <a:pt x="650" y="815"/>
                  </a:lnTo>
                  <a:lnTo>
                    <a:pt x="649" y="839"/>
                  </a:lnTo>
                  <a:lnTo>
                    <a:pt x="648" y="863"/>
                  </a:lnTo>
                  <a:lnTo>
                    <a:pt x="649" y="887"/>
                  </a:lnTo>
                  <a:lnTo>
                    <a:pt x="652" y="912"/>
                  </a:lnTo>
                  <a:lnTo>
                    <a:pt x="657" y="935"/>
                  </a:lnTo>
                  <a:lnTo>
                    <a:pt x="663" y="987"/>
                  </a:lnTo>
                  <a:lnTo>
                    <a:pt x="672" y="1037"/>
                  </a:lnTo>
                  <a:lnTo>
                    <a:pt x="680" y="1085"/>
                  </a:lnTo>
                  <a:lnTo>
                    <a:pt x="689" y="1131"/>
                  </a:lnTo>
                  <a:lnTo>
                    <a:pt x="699" y="1175"/>
                  </a:lnTo>
                  <a:lnTo>
                    <a:pt x="710" y="1216"/>
                  </a:lnTo>
                  <a:lnTo>
                    <a:pt x="720" y="1255"/>
                  </a:lnTo>
                  <a:lnTo>
                    <a:pt x="731" y="1290"/>
                  </a:lnTo>
                  <a:lnTo>
                    <a:pt x="741" y="1322"/>
                  </a:lnTo>
                  <a:lnTo>
                    <a:pt x="750" y="1349"/>
                  </a:lnTo>
                  <a:lnTo>
                    <a:pt x="759" y="1374"/>
                  </a:lnTo>
                  <a:lnTo>
                    <a:pt x="762" y="1385"/>
                  </a:lnTo>
                  <a:lnTo>
                    <a:pt x="767" y="1395"/>
                  </a:lnTo>
                  <a:lnTo>
                    <a:pt x="770" y="1404"/>
                  </a:lnTo>
                  <a:lnTo>
                    <a:pt x="773" y="1411"/>
                  </a:lnTo>
                  <a:lnTo>
                    <a:pt x="776" y="1418"/>
                  </a:lnTo>
                  <a:lnTo>
                    <a:pt x="778" y="1424"/>
                  </a:lnTo>
                  <a:lnTo>
                    <a:pt x="779" y="1428"/>
                  </a:lnTo>
                  <a:lnTo>
                    <a:pt x="781" y="1431"/>
                  </a:lnTo>
                  <a:lnTo>
                    <a:pt x="781" y="1433"/>
                  </a:lnTo>
                  <a:lnTo>
                    <a:pt x="782" y="1434"/>
                  </a:lnTo>
                  <a:lnTo>
                    <a:pt x="782" y="1432"/>
                  </a:lnTo>
                  <a:lnTo>
                    <a:pt x="782" y="1427"/>
                  </a:lnTo>
                  <a:lnTo>
                    <a:pt x="783" y="1418"/>
                  </a:lnTo>
                  <a:lnTo>
                    <a:pt x="783" y="1407"/>
                  </a:lnTo>
                  <a:lnTo>
                    <a:pt x="784" y="1394"/>
                  </a:lnTo>
                  <a:lnTo>
                    <a:pt x="786" y="1377"/>
                  </a:lnTo>
                  <a:lnTo>
                    <a:pt x="788" y="1358"/>
                  </a:lnTo>
                  <a:lnTo>
                    <a:pt x="790" y="1337"/>
                  </a:lnTo>
                  <a:lnTo>
                    <a:pt x="792" y="1313"/>
                  </a:lnTo>
                  <a:lnTo>
                    <a:pt x="795" y="1288"/>
                  </a:lnTo>
                  <a:lnTo>
                    <a:pt x="799" y="1261"/>
                  </a:lnTo>
                  <a:lnTo>
                    <a:pt x="803" y="1231"/>
                  </a:lnTo>
                  <a:lnTo>
                    <a:pt x="808" y="1201"/>
                  </a:lnTo>
                  <a:lnTo>
                    <a:pt x="813" y="1169"/>
                  </a:lnTo>
                  <a:lnTo>
                    <a:pt x="818" y="1136"/>
                  </a:lnTo>
                  <a:lnTo>
                    <a:pt x="824" y="1102"/>
                  </a:lnTo>
                  <a:lnTo>
                    <a:pt x="839" y="1032"/>
                  </a:lnTo>
                  <a:lnTo>
                    <a:pt x="856" y="960"/>
                  </a:lnTo>
                  <a:lnTo>
                    <a:pt x="876" y="888"/>
                  </a:lnTo>
                  <a:lnTo>
                    <a:pt x="900" y="816"/>
                  </a:lnTo>
                  <a:lnTo>
                    <a:pt x="927" y="746"/>
                  </a:lnTo>
                  <a:lnTo>
                    <a:pt x="942" y="712"/>
                  </a:lnTo>
                  <a:lnTo>
                    <a:pt x="958" y="679"/>
                  </a:lnTo>
                  <a:lnTo>
                    <a:pt x="974" y="647"/>
                  </a:lnTo>
                  <a:lnTo>
                    <a:pt x="993" y="617"/>
                  </a:lnTo>
                  <a:lnTo>
                    <a:pt x="1011" y="588"/>
                  </a:lnTo>
                  <a:lnTo>
                    <a:pt x="1031" y="561"/>
                  </a:lnTo>
                  <a:lnTo>
                    <a:pt x="1055" y="533"/>
                  </a:lnTo>
                  <a:lnTo>
                    <a:pt x="1080" y="506"/>
                  </a:lnTo>
                  <a:lnTo>
                    <a:pt x="1107" y="480"/>
                  </a:lnTo>
                  <a:lnTo>
                    <a:pt x="1136" y="455"/>
                  </a:lnTo>
                  <a:lnTo>
                    <a:pt x="1165" y="433"/>
                  </a:lnTo>
                  <a:lnTo>
                    <a:pt x="1196" y="410"/>
                  </a:lnTo>
                  <a:lnTo>
                    <a:pt x="1228" y="389"/>
                  </a:lnTo>
                  <a:lnTo>
                    <a:pt x="1261" y="370"/>
                  </a:lnTo>
                  <a:lnTo>
                    <a:pt x="1295" y="351"/>
                  </a:lnTo>
                  <a:lnTo>
                    <a:pt x="1330" y="334"/>
                  </a:lnTo>
                  <a:lnTo>
                    <a:pt x="1403" y="302"/>
                  </a:lnTo>
                  <a:lnTo>
                    <a:pt x="1481" y="274"/>
                  </a:lnTo>
                  <a:lnTo>
                    <a:pt x="1560" y="249"/>
                  </a:lnTo>
                  <a:lnTo>
                    <a:pt x="1603" y="236"/>
                  </a:lnTo>
                  <a:lnTo>
                    <a:pt x="1646" y="221"/>
                  </a:lnTo>
                  <a:lnTo>
                    <a:pt x="1690" y="203"/>
                  </a:lnTo>
                  <a:lnTo>
                    <a:pt x="1736" y="184"/>
                  </a:lnTo>
                  <a:lnTo>
                    <a:pt x="1780" y="164"/>
                  </a:lnTo>
                  <a:lnTo>
                    <a:pt x="1825" y="143"/>
                  </a:lnTo>
                  <a:lnTo>
                    <a:pt x="1867" y="122"/>
                  </a:lnTo>
                  <a:lnTo>
                    <a:pt x="1907" y="101"/>
                  </a:lnTo>
                  <a:lnTo>
                    <a:pt x="1945" y="81"/>
                  </a:lnTo>
                  <a:lnTo>
                    <a:pt x="1981" y="63"/>
                  </a:lnTo>
                  <a:lnTo>
                    <a:pt x="1996" y="54"/>
                  </a:lnTo>
                  <a:lnTo>
                    <a:pt x="2012" y="45"/>
                  </a:lnTo>
                  <a:lnTo>
                    <a:pt x="2026" y="37"/>
                  </a:lnTo>
                  <a:lnTo>
                    <a:pt x="2038" y="30"/>
                  </a:lnTo>
                  <a:lnTo>
                    <a:pt x="2050" y="24"/>
                  </a:lnTo>
                  <a:lnTo>
                    <a:pt x="2060" y="18"/>
                  </a:lnTo>
                  <a:lnTo>
                    <a:pt x="2069" y="12"/>
                  </a:lnTo>
                  <a:lnTo>
                    <a:pt x="2077" y="8"/>
                  </a:lnTo>
                  <a:lnTo>
                    <a:pt x="2083" y="4"/>
                  </a:lnTo>
                  <a:lnTo>
                    <a:pt x="2087" y="2"/>
                  </a:lnTo>
                  <a:lnTo>
                    <a:pt x="2090" y="0"/>
                  </a:lnTo>
                  <a:lnTo>
                    <a:pt x="2090" y="0"/>
                  </a:lnTo>
                  <a:close/>
                </a:path>
              </a:pathLst>
            </a:custGeom>
            <a:grpFill/>
            <a:ln w="3175">
              <a:solidFill>
                <a:schemeClr val="tx2"/>
              </a:solidFill>
              <a:round/>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ysClr val="windowText" lastClr="000000"/>
                </a:solidFill>
                <a:effectLst/>
                <a:uLnTx/>
                <a:uFillTx/>
                <a:latin typeface="Segoe UI Semilight"/>
                <a:ea typeface="+mn-ea"/>
                <a:cs typeface="+mn-cs"/>
              </a:endParaRPr>
            </a:p>
          </p:txBody>
        </p:sp>
      </p:grpSp>
      <p:grpSp>
        <p:nvGrpSpPr>
          <p:cNvPr id="9" name="Group 8"/>
          <p:cNvGrpSpPr/>
          <p:nvPr/>
        </p:nvGrpSpPr>
        <p:grpSpPr>
          <a:xfrm>
            <a:off x="4854516" y="4156886"/>
            <a:ext cx="442978" cy="463428"/>
            <a:chOff x="4854516" y="4156886"/>
            <a:chExt cx="442978" cy="463428"/>
          </a:xfrm>
        </p:grpSpPr>
        <p:sp>
          <p:nvSpPr>
            <p:cNvPr id="347" name="CompanyDirectory_EF0D" title="Icon of a directory or logbook">
              <a:extLst>
                <a:ext uri="{FF2B5EF4-FFF2-40B4-BE49-F238E27FC236}">
                  <a16:creationId xmlns:a16="http://schemas.microsoft.com/office/drawing/2014/main" id="{0FD6C1B6-AE6E-4981-AB90-3F65E408F259}"/>
                </a:ext>
              </a:extLst>
            </p:cNvPr>
            <p:cNvSpPr>
              <a:spLocks noChangeAspect="1" noEditPoints="1"/>
            </p:cNvSpPr>
            <p:nvPr/>
          </p:nvSpPr>
          <p:spPr bwMode="auto">
            <a:xfrm>
              <a:off x="4854516" y="4156886"/>
              <a:ext cx="329149" cy="365760"/>
            </a:xfrm>
            <a:custGeom>
              <a:avLst/>
              <a:gdLst>
                <a:gd name="T0" fmla="*/ 374 w 3371"/>
                <a:gd name="T1" fmla="*/ 3746 h 3746"/>
                <a:gd name="T2" fmla="*/ 374 w 3371"/>
                <a:gd name="T3" fmla="*/ 0 h 3746"/>
                <a:gd name="T4" fmla="*/ 3371 w 3371"/>
                <a:gd name="T5" fmla="*/ 0 h 3746"/>
                <a:gd name="T6" fmla="*/ 3371 w 3371"/>
                <a:gd name="T7" fmla="*/ 3746 h 3746"/>
                <a:gd name="T8" fmla="*/ 374 w 3371"/>
                <a:gd name="T9" fmla="*/ 3746 h 3746"/>
                <a:gd name="T10" fmla="*/ 0 w 3371"/>
                <a:gd name="T11" fmla="*/ 501 h 3746"/>
                <a:gd name="T12" fmla="*/ 367 w 3371"/>
                <a:gd name="T13" fmla="*/ 501 h 3746"/>
                <a:gd name="T14" fmla="*/ 0 w 3371"/>
                <a:gd name="T15" fmla="*/ 1251 h 3746"/>
                <a:gd name="T16" fmla="*/ 367 w 3371"/>
                <a:gd name="T17" fmla="*/ 1251 h 3746"/>
                <a:gd name="T18" fmla="*/ 0 w 3371"/>
                <a:gd name="T19" fmla="*/ 2500 h 3746"/>
                <a:gd name="T20" fmla="*/ 367 w 3371"/>
                <a:gd name="T21" fmla="*/ 2500 h 3746"/>
                <a:gd name="T22" fmla="*/ 0 w 3371"/>
                <a:gd name="T23" fmla="*/ 3250 h 3746"/>
                <a:gd name="T24" fmla="*/ 367 w 3371"/>
                <a:gd name="T25" fmla="*/ 3250 h 3746"/>
                <a:gd name="T26" fmla="*/ 1748 w 3371"/>
                <a:gd name="T27" fmla="*/ 749 h 3746"/>
                <a:gd name="T28" fmla="*/ 2997 w 3371"/>
                <a:gd name="T29" fmla="*/ 749 h 3746"/>
                <a:gd name="T30" fmla="*/ 1748 w 3371"/>
                <a:gd name="T31" fmla="*/ 1249 h 3746"/>
                <a:gd name="T32" fmla="*/ 2997 w 3371"/>
                <a:gd name="T33" fmla="*/ 1249 h 3746"/>
                <a:gd name="T34" fmla="*/ 1748 w 3371"/>
                <a:gd name="T35" fmla="*/ 2497 h 3746"/>
                <a:gd name="T36" fmla="*/ 2997 w 3371"/>
                <a:gd name="T37" fmla="*/ 2497 h 3746"/>
                <a:gd name="T38" fmla="*/ 1748 w 3371"/>
                <a:gd name="T39" fmla="*/ 2997 h 3746"/>
                <a:gd name="T40" fmla="*/ 2997 w 3371"/>
                <a:gd name="T41" fmla="*/ 2997 h 3746"/>
                <a:gd name="T42" fmla="*/ 1122 w 3371"/>
                <a:gd name="T43" fmla="*/ 753 h 3746"/>
                <a:gd name="T44" fmla="*/ 874 w 3371"/>
                <a:gd name="T45" fmla="*/ 1001 h 3746"/>
                <a:gd name="T46" fmla="*/ 1122 w 3371"/>
                <a:gd name="T47" fmla="*/ 1249 h 3746"/>
                <a:gd name="T48" fmla="*/ 1369 w 3371"/>
                <a:gd name="T49" fmla="*/ 1001 h 3746"/>
                <a:gd name="T50" fmla="*/ 1122 w 3371"/>
                <a:gd name="T51" fmla="*/ 753 h 3746"/>
                <a:gd name="T52" fmla="*/ 1122 w 3371"/>
                <a:gd name="T53" fmla="*/ 2499 h 3746"/>
                <a:gd name="T54" fmla="*/ 874 w 3371"/>
                <a:gd name="T55" fmla="*/ 2747 h 3746"/>
                <a:gd name="T56" fmla="*/ 1122 w 3371"/>
                <a:gd name="T57" fmla="*/ 2995 h 3746"/>
                <a:gd name="T58" fmla="*/ 1369 w 3371"/>
                <a:gd name="T59" fmla="*/ 2747 h 3746"/>
                <a:gd name="T60" fmla="*/ 1122 w 3371"/>
                <a:gd name="T61" fmla="*/ 249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71" h="3746">
                  <a:moveTo>
                    <a:pt x="374" y="3746"/>
                  </a:moveTo>
                  <a:cubicBezTo>
                    <a:pt x="374" y="0"/>
                    <a:pt x="374" y="0"/>
                    <a:pt x="374" y="0"/>
                  </a:cubicBezTo>
                  <a:cubicBezTo>
                    <a:pt x="3371" y="0"/>
                    <a:pt x="3371" y="0"/>
                    <a:pt x="3371" y="0"/>
                  </a:cubicBezTo>
                  <a:cubicBezTo>
                    <a:pt x="3371" y="3746"/>
                    <a:pt x="3371" y="3746"/>
                    <a:pt x="3371" y="3746"/>
                  </a:cubicBezTo>
                  <a:lnTo>
                    <a:pt x="374" y="3746"/>
                  </a:lnTo>
                  <a:close/>
                  <a:moveTo>
                    <a:pt x="0" y="501"/>
                  </a:moveTo>
                  <a:cubicBezTo>
                    <a:pt x="367" y="501"/>
                    <a:pt x="367" y="501"/>
                    <a:pt x="367" y="501"/>
                  </a:cubicBezTo>
                  <a:moveTo>
                    <a:pt x="0" y="1251"/>
                  </a:moveTo>
                  <a:cubicBezTo>
                    <a:pt x="367" y="1251"/>
                    <a:pt x="367" y="1251"/>
                    <a:pt x="367" y="1251"/>
                  </a:cubicBezTo>
                  <a:moveTo>
                    <a:pt x="0" y="2500"/>
                  </a:moveTo>
                  <a:cubicBezTo>
                    <a:pt x="367" y="2500"/>
                    <a:pt x="367" y="2500"/>
                    <a:pt x="367" y="2500"/>
                  </a:cubicBezTo>
                  <a:moveTo>
                    <a:pt x="0" y="3250"/>
                  </a:moveTo>
                  <a:cubicBezTo>
                    <a:pt x="367" y="3250"/>
                    <a:pt x="367" y="3250"/>
                    <a:pt x="367" y="3250"/>
                  </a:cubicBezTo>
                  <a:moveTo>
                    <a:pt x="1748" y="749"/>
                  </a:moveTo>
                  <a:cubicBezTo>
                    <a:pt x="2997" y="749"/>
                    <a:pt x="2997" y="749"/>
                    <a:pt x="2997" y="749"/>
                  </a:cubicBezTo>
                  <a:moveTo>
                    <a:pt x="1748" y="1249"/>
                  </a:moveTo>
                  <a:cubicBezTo>
                    <a:pt x="2997" y="1249"/>
                    <a:pt x="2997" y="1249"/>
                    <a:pt x="2997" y="1249"/>
                  </a:cubicBezTo>
                  <a:moveTo>
                    <a:pt x="1748" y="2497"/>
                  </a:moveTo>
                  <a:cubicBezTo>
                    <a:pt x="2997" y="2497"/>
                    <a:pt x="2997" y="2497"/>
                    <a:pt x="2997" y="2497"/>
                  </a:cubicBezTo>
                  <a:moveTo>
                    <a:pt x="1748" y="2997"/>
                  </a:moveTo>
                  <a:cubicBezTo>
                    <a:pt x="2997" y="2997"/>
                    <a:pt x="2997" y="2997"/>
                    <a:pt x="2997" y="2997"/>
                  </a:cubicBezTo>
                  <a:moveTo>
                    <a:pt x="1122" y="753"/>
                  </a:moveTo>
                  <a:cubicBezTo>
                    <a:pt x="985" y="753"/>
                    <a:pt x="874" y="864"/>
                    <a:pt x="874" y="1001"/>
                  </a:cubicBezTo>
                  <a:cubicBezTo>
                    <a:pt x="874" y="1138"/>
                    <a:pt x="985" y="1249"/>
                    <a:pt x="1122" y="1249"/>
                  </a:cubicBezTo>
                  <a:cubicBezTo>
                    <a:pt x="1258" y="1249"/>
                    <a:pt x="1369" y="1138"/>
                    <a:pt x="1369" y="1001"/>
                  </a:cubicBezTo>
                  <a:cubicBezTo>
                    <a:pt x="1369" y="864"/>
                    <a:pt x="1258" y="753"/>
                    <a:pt x="1122" y="753"/>
                  </a:cubicBezTo>
                  <a:close/>
                  <a:moveTo>
                    <a:pt x="1122" y="2499"/>
                  </a:moveTo>
                  <a:cubicBezTo>
                    <a:pt x="985" y="2499"/>
                    <a:pt x="874" y="2610"/>
                    <a:pt x="874" y="2747"/>
                  </a:cubicBezTo>
                  <a:cubicBezTo>
                    <a:pt x="874" y="2884"/>
                    <a:pt x="985" y="2995"/>
                    <a:pt x="1122" y="2995"/>
                  </a:cubicBezTo>
                  <a:cubicBezTo>
                    <a:pt x="1258" y="2995"/>
                    <a:pt x="1369" y="2884"/>
                    <a:pt x="1369" y="2747"/>
                  </a:cubicBezTo>
                  <a:cubicBezTo>
                    <a:pt x="1369" y="2610"/>
                    <a:pt x="1258" y="2499"/>
                    <a:pt x="1122" y="2499"/>
                  </a:cubicBezTo>
                  <a:close/>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Cylinder 828">
              <a:extLst>
                <a:ext uri="{FF2B5EF4-FFF2-40B4-BE49-F238E27FC236}">
                  <a16:creationId xmlns:a16="http://schemas.microsoft.com/office/drawing/2014/main" id="{8B3D60E1-1E16-4F9F-99CB-F45A1F6DBEE6}"/>
                </a:ext>
              </a:extLst>
            </p:cNvPr>
            <p:cNvSpPr/>
            <p:nvPr/>
          </p:nvSpPr>
          <p:spPr bwMode="auto">
            <a:xfrm>
              <a:off x="5069835" y="4321224"/>
              <a:ext cx="227659" cy="299090"/>
            </a:xfrm>
            <a:prstGeom prst="can">
              <a:avLst>
                <a:gd name="adj" fmla="val 39530"/>
              </a:avLst>
            </a:prstGeom>
            <a:solidFill>
              <a:schemeClr val="bg1"/>
            </a:solid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78D7"/>
                </a:solidFill>
                <a:effectLst/>
                <a:uLnTx/>
                <a:uFillTx/>
                <a:latin typeface="Segoe UI Light"/>
                <a:ea typeface="Segoe UI" pitchFamily="34" charset="0"/>
                <a:cs typeface="Segoe UI" pitchFamily="34" charset="0"/>
              </a:endParaRPr>
            </a:p>
          </p:txBody>
        </p:sp>
      </p:grpSp>
      <p:grpSp>
        <p:nvGrpSpPr>
          <p:cNvPr id="11" name="Group 10"/>
          <p:cNvGrpSpPr/>
          <p:nvPr/>
        </p:nvGrpSpPr>
        <p:grpSpPr>
          <a:xfrm>
            <a:off x="4991272" y="2781593"/>
            <a:ext cx="457200" cy="335501"/>
            <a:chOff x="4991272" y="2781593"/>
            <a:chExt cx="457200" cy="335501"/>
          </a:xfrm>
        </p:grpSpPr>
        <p:sp>
          <p:nvSpPr>
            <p:cNvPr id="345" name="LightningBolt_E945" title="Icon of a lightning bolt">
              <a:extLst>
                <a:ext uri="{FF2B5EF4-FFF2-40B4-BE49-F238E27FC236}">
                  <a16:creationId xmlns:a16="http://schemas.microsoft.com/office/drawing/2014/main" id="{2F045775-79AA-42AD-988C-2684CEA1E801}"/>
                </a:ext>
              </a:extLst>
            </p:cNvPr>
            <p:cNvSpPr>
              <a:spLocks noChangeAspect="1"/>
            </p:cNvSpPr>
            <p:nvPr/>
          </p:nvSpPr>
          <p:spPr bwMode="auto">
            <a:xfrm>
              <a:off x="5154672" y="2876445"/>
              <a:ext cx="143484" cy="200228"/>
            </a:xfrm>
            <a:custGeom>
              <a:avLst/>
              <a:gdLst>
                <a:gd name="T0" fmla="*/ 481 w 2961"/>
                <a:gd name="T1" fmla="*/ 4132 h 4132"/>
                <a:gd name="T2" fmla="*/ 2961 w 2961"/>
                <a:gd name="T3" fmla="*/ 1653 h 4132"/>
                <a:gd name="T4" fmla="*/ 1652 w 2961"/>
                <a:gd name="T5" fmla="*/ 1653 h 4132"/>
                <a:gd name="T6" fmla="*/ 2479 w 2961"/>
                <a:gd name="T7" fmla="*/ 0 h 4132"/>
                <a:gd name="T8" fmla="*/ 1239 w 2961"/>
                <a:gd name="T9" fmla="*/ 0 h 4132"/>
                <a:gd name="T10" fmla="*/ 0 w 2961"/>
                <a:gd name="T11" fmla="*/ 2479 h 4132"/>
                <a:gd name="T12" fmla="*/ 964 w 2961"/>
                <a:gd name="T13" fmla="*/ 2479 h 4132"/>
                <a:gd name="T14" fmla="*/ 137 w 2961"/>
                <a:gd name="T15" fmla="*/ 4132 h 4132"/>
                <a:gd name="T16" fmla="*/ 481 w 2961"/>
                <a:gd name="T17" fmla="*/ 4132 h 4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1" h="4132">
                  <a:moveTo>
                    <a:pt x="481" y="4132"/>
                  </a:moveTo>
                  <a:lnTo>
                    <a:pt x="2961" y="1653"/>
                  </a:lnTo>
                  <a:lnTo>
                    <a:pt x="1652" y="1653"/>
                  </a:lnTo>
                  <a:lnTo>
                    <a:pt x="2479" y="0"/>
                  </a:lnTo>
                  <a:lnTo>
                    <a:pt x="1239" y="0"/>
                  </a:lnTo>
                  <a:lnTo>
                    <a:pt x="0" y="2479"/>
                  </a:lnTo>
                  <a:lnTo>
                    <a:pt x="964" y="2479"/>
                  </a:lnTo>
                  <a:lnTo>
                    <a:pt x="137" y="4132"/>
                  </a:lnTo>
                  <a:lnTo>
                    <a:pt x="481" y="4132"/>
                  </a:ln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49" name="FolderHorizontal_F12B" title="Icon of a folder">
              <a:extLst>
                <a:ext uri="{FF2B5EF4-FFF2-40B4-BE49-F238E27FC236}">
                  <a16:creationId xmlns:a16="http://schemas.microsoft.com/office/drawing/2014/main" id="{E9CF2D18-5312-40BB-93EB-36E9B18BDEE6}"/>
                </a:ext>
              </a:extLst>
            </p:cNvPr>
            <p:cNvSpPr>
              <a:spLocks noChangeAspect="1" noEditPoints="1"/>
            </p:cNvSpPr>
            <p:nvPr/>
          </p:nvSpPr>
          <p:spPr bwMode="auto">
            <a:xfrm>
              <a:off x="4991272" y="2781593"/>
              <a:ext cx="457200" cy="335501"/>
            </a:xfrm>
            <a:custGeom>
              <a:avLst/>
              <a:gdLst>
                <a:gd name="T0" fmla="*/ 0 w 3758"/>
                <a:gd name="T1" fmla="*/ 126 h 2756"/>
                <a:gd name="T2" fmla="*/ 126 w 3758"/>
                <a:gd name="T3" fmla="*/ 0 h 2756"/>
                <a:gd name="T4" fmla="*/ 1065 w 3758"/>
                <a:gd name="T5" fmla="*/ 0 h 2756"/>
                <a:gd name="T6" fmla="*/ 1378 w 3758"/>
                <a:gd name="T7" fmla="*/ 126 h 2756"/>
                <a:gd name="T8" fmla="*/ 1691 w 3758"/>
                <a:gd name="T9" fmla="*/ 251 h 2756"/>
                <a:gd name="T10" fmla="*/ 3633 w 3758"/>
                <a:gd name="T11" fmla="*/ 251 h 2756"/>
                <a:gd name="T12" fmla="*/ 3758 w 3758"/>
                <a:gd name="T13" fmla="*/ 376 h 2756"/>
                <a:gd name="T14" fmla="*/ 3758 w 3758"/>
                <a:gd name="T15" fmla="*/ 2756 h 2756"/>
                <a:gd name="T16" fmla="*/ 0 w 3758"/>
                <a:gd name="T17" fmla="*/ 2756 h 2756"/>
                <a:gd name="T18" fmla="*/ 0 w 3758"/>
                <a:gd name="T19" fmla="*/ 126 h 2756"/>
                <a:gd name="T20" fmla="*/ 0 w 3758"/>
                <a:gd name="T21" fmla="*/ 501 h 2756"/>
                <a:gd name="T22" fmla="*/ 1065 w 3758"/>
                <a:gd name="T23" fmla="*/ 501 h 2756"/>
                <a:gd name="T24" fmla="*/ 1378 w 3758"/>
                <a:gd name="T25" fmla="*/ 376 h 2756"/>
                <a:gd name="T26" fmla="*/ 1691 w 3758"/>
                <a:gd name="T27" fmla="*/ 251 h 2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8" h="2756">
                  <a:moveTo>
                    <a:pt x="0" y="126"/>
                  </a:moveTo>
                  <a:cubicBezTo>
                    <a:pt x="0" y="56"/>
                    <a:pt x="56" y="0"/>
                    <a:pt x="126" y="0"/>
                  </a:cubicBezTo>
                  <a:cubicBezTo>
                    <a:pt x="1065" y="0"/>
                    <a:pt x="1065" y="0"/>
                    <a:pt x="1065" y="0"/>
                  </a:cubicBezTo>
                  <a:cubicBezTo>
                    <a:pt x="1187" y="0"/>
                    <a:pt x="1298" y="48"/>
                    <a:pt x="1378" y="126"/>
                  </a:cubicBezTo>
                  <a:cubicBezTo>
                    <a:pt x="1458" y="203"/>
                    <a:pt x="1569" y="251"/>
                    <a:pt x="1691" y="251"/>
                  </a:cubicBezTo>
                  <a:cubicBezTo>
                    <a:pt x="3633" y="251"/>
                    <a:pt x="3633" y="251"/>
                    <a:pt x="3633" y="251"/>
                  </a:cubicBezTo>
                  <a:cubicBezTo>
                    <a:pt x="3702" y="251"/>
                    <a:pt x="3758" y="307"/>
                    <a:pt x="3758" y="376"/>
                  </a:cubicBezTo>
                  <a:cubicBezTo>
                    <a:pt x="3758" y="2756"/>
                    <a:pt x="3758" y="2756"/>
                    <a:pt x="3758" y="2756"/>
                  </a:cubicBezTo>
                  <a:cubicBezTo>
                    <a:pt x="0" y="2756"/>
                    <a:pt x="0" y="2756"/>
                    <a:pt x="0" y="2756"/>
                  </a:cubicBezTo>
                  <a:lnTo>
                    <a:pt x="0" y="126"/>
                  </a:lnTo>
                  <a:close/>
                  <a:moveTo>
                    <a:pt x="0" y="501"/>
                  </a:moveTo>
                  <a:cubicBezTo>
                    <a:pt x="1065" y="501"/>
                    <a:pt x="1065" y="501"/>
                    <a:pt x="1065" y="501"/>
                  </a:cubicBezTo>
                  <a:cubicBezTo>
                    <a:pt x="1187" y="501"/>
                    <a:pt x="1298" y="453"/>
                    <a:pt x="1378" y="376"/>
                  </a:cubicBezTo>
                  <a:cubicBezTo>
                    <a:pt x="1458" y="299"/>
                    <a:pt x="1569" y="251"/>
                    <a:pt x="1691" y="251"/>
                  </a:cubicBez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350" name="Shield_EA18" title="Icon of a shield">
            <a:extLst>
              <a:ext uri="{FF2B5EF4-FFF2-40B4-BE49-F238E27FC236}">
                <a16:creationId xmlns:a16="http://schemas.microsoft.com/office/drawing/2014/main" id="{9FFCFEAB-269C-49F9-B8E0-89FEFBC6C4C6}"/>
              </a:ext>
            </a:extLst>
          </p:cNvPr>
          <p:cNvSpPr>
            <a:spLocks noChangeAspect="1"/>
          </p:cNvSpPr>
          <p:nvPr/>
        </p:nvSpPr>
        <p:spPr bwMode="auto">
          <a:xfrm>
            <a:off x="4430944" y="5353571"/>
            <a:ext cx="415732" cy="442616"/>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none" lIns="72000" tIns="108000" rIns="91440" bIns="45720" numCol="1" anchor="t" anchorCtr="0" compatLnSpc="1">
            <a:prstTxWarp prst="textNoShape">
              <a:avLst/>
            </a:prstTxWarp>
          </a:bodyPr>
          <a:lstStyle/>
          <a:p>
            <a:r>
              <a:rPr lang="en-US" sz="1000" dirty="0">
                <a:solidFill>
                  <a:schemeClr val="tx2"/>
                </a:solidFill>
                <a:latin typeface="+mj-lt"/>
              </a:rPr>
              <a:t>NSG</a:t>
            </a:r>
          </a:p>
        </p:txBody>
      </p:sp>
      <p:sp>
        <p:nvSpPr>
          <p:cNvPr id="351" name="Page2_E7C3" title="Icon of a document">
            <a:extLst>
              <a:ext uri="{FF2B5EF4-FFF2-40B4-BE49-F238E27FC236}">
                <a16:creationId xmlns:a16="http://schemas.microsoft.com/office/drawing/2014/main" id="{1B1A2C5D-8B2D-4CD6-8C6F-CBA01F7F5475}"/>
              </a:ext>
            </a:extLst>
          </p:cNvPr>
          <p:cNvSpPr>
            <a:spLocks noChangeAspect="1" noEditPoints="1"/>
          </p:cNvSpPr>
          <p:nvPr/>
        </p:nvSpPr>
        <p:spPr bwMode="auto">
          <a:xfrm>
            <a:off x="781158" y="2385604"/>
            <a:ext cx="292714" cy="365760"/>
          </a:xfrm>
          <a:custGeom>
            <a:avLst/>
            <a:gdLst>
              <a:gd name="T0" fmla="*/ 3310 w 3310"/>
              <a:gd name="T1" fmla="*/ 1102 h 4136"/>
              <a:gd name="T2" fmla="*/ 2206 w 3310"/>
              <a:gd name="T3" fmla="*/ 1102 h 4136"/>
              <a:gd name="T4" fmla="*/ 2206 w 3310"/>
              <a:gd name="T5" fmla="*/ 0 h 4136"/>
              <a:gd name="T6" fmla="*/ 3310 w 3310"/>
              <a:gd name="T7" fmla="*/ 1102 h 4136"/>
              <a:gd name="T8" fmla="*/ 2206 w 3310"/>
              <a:gd name="T9" fmla="*/ 0 h 4136"/>
              <a:gd name="T10" fmla="*/ 0 w 3310"/>
              <a:gd name="T11" fmla="*/ 0 h 4136"/>
              <a:gd name="T12" fmla="*/ 0 w 3310"/>
              <a:gd name="T13" fmla="*/ 4136 h 4136"/>
              <a:gd name="T14" fmla="*/ 3310 w 3310"/>
              <a:gd name="T15" fmla="*/ 4136 h 4136"/>
              <a:gd name="T16" fmla="*/ 3310 w 3310"/>
              <a:gd name="T17" fmla="*/ 1102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0" h="4136">
                <a:moveTo>
                  <a:pt x="3310" y="1102"/>
                </a:moveTo>
                <a:lnTo>
                  <a:pt x="2206" y="1102"/>
                </a:lnTo>
                <a:lnTo>
                  <a:pt x="2206" y="0"/>
                </a:lnTo>
                <a:moveTo>
                  <a:pt x="3310" y="1102"/>
                </a:moveTo>
                <a:lnTo>
                  <a:pt x="2206" y="0"/>
                </a:lnTo>
                <a:lnTo>
                  <a:pt x="0" y="0"/>
                </a:lnTo>
                <a:lnTo>
                  <a:pt x="0" y="4136"/>
                </a:lnTo>
                <a:lnTo>
                  <a:pt x="3310" y="4136"/>
                </a:lnTo>
                <a:lnTo>
                  <a:pt x="3310" y="1102"/>
                </a:lnTo>
              </a:path>
            </a:pathLst>
          </a:custGeom>
          <a:noFill/>
          <a:ln w="1905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none" lIns="36000" tIns="45720" rIns="91440" bIns="45720" numCol="1" anchor="t" anchorCtr="0" compatLnSpc="1">
            <a:prstTxWarp prst="textNoShape">
              <a:avLst/>
            </a:prstTxWarp>
          </a:bodyPr>
          <a:lstStyle/>
          <a:p>
            <a:r>
              <a:rPr lang="en-US" sz="1600" spc="-300" dirty="0">
                <a:solidFill>
                  <a:schemeClr val="tx2"/>
                </a:solidFill>
                <a:latin typeface="+mj-lt"/>
              </a:rPr>
              <a:t>&gt;_</a:t>
            </a:r>
          </a:p>
        </p:txBody>
      </p:sp>
      <p:grpSp>
        <p:nvGrpSpPr>
          <p:cNvPr id="21" name="Group 20"/>
          <p:cNvGrpSpPr/>
          <p:nvPr/>
        </p:nvGrpSpPr>
        <p:grpSpPr>
          <a:xfrm>
            <a:off x="9321411" y="5410504"/>
            <a:ext cx="458188" cy="328750"/>
            <a:chOff x="8223568" y="6419706"/>
            <a:chExt cx="458188" cy="328750"/>
          </a:xfrm>
        </p:grpSpPr>
        <p:sp>
          <p:nvSpPr>
            <p:cNvPr id="344" name="bot_3" title="Icon of two chevron brackets with two dots between them">
              <a:extLst>
                <a:ext uri="{FF2B5EF4-FFF2-40B4-BE49-F238E27FC236}">
                  <a16:creationId xmlns:a16="http://schemas.microsoft.com/office/drawing/2014/main" id="{E159F089-FA69-4977-81B5-28313B3FD17E}"/>
                </a:ext>
              </a:extLst>
            </p:cNvPr>
            <p:cNvSpPr>
              <a:spLocks noChangeAspect="1" noEditPoints="1"/>
            </p:cNvSpPr>
            <p:nvPr/>
          </p:nvSpPr>
          <p:spPr bwMode="auto">
            <a:xfrm>
              <a:off x="8223568" y="6419706"/>
              <a:ext cx="458188" cy="328750"/>
            </a:xfrm>
            <a:custGeom>
              <a:avLst/>
              <a:gdLst>
                <a:gd name="T0" fmla="*/ 134 w 420"/>
                <a:gd name="T1" fmla="*/ 154 h 302"/>
                <a:gd name="T2" fmla="*/ 157 w 420"/>
                <a:gd name="T3" fmla="*/ 131 h 302"/>
                <a:gd name="T4" fmla="*/ 180 w 420"/>
                <a:gd name="T5" fmla="*/ 154 h 302"/>
                <a:gd name="T6" fmla="*/ 157 w 420"/>
                <a:gd name="T7" fmla="*/ 177 h 302"/>
                <a:gd name="T8" fmla="*/ 134 w 420"/>
                <a:gd name="T9" fmla="*/ 154 h 302"/>
                <a:gd name="T10" fmla="*/ 241 w 420"/>
                <a:gd name="T11" fmla="*/ 154 h 302"/>
                <a:gd name="T12" fmla="*/ 264 w 420"/>
                <a:gd name="T13" fmla="*/ 177 h 302"/>
                <a:gd name="T14" fmla="*/ 287 w 420"/>
                <a:gd name="T15" fmla="*/ 154 h 302"/>
                <a:gd name="T16" fmla="*/ 264 w 420"/>
                <a:gd name="T17" fmla="*/ 131 h 302"/>
                <a:gd name="T18" fmla="*/ 241 w 420"/>
                <a:gd name="T19" fmla="*/ 154 h 302"/>
                <a:gd name="T20" fmla="*/ 276 w 420"/>
                <a:gd name="T21" fmla="*/ 302 h 302"/>
                <a:gd name="T22" fmla="*/ 410 w 420"/>
                <a:gd name="T23" fmla="*/ 168 h 302"/>
                <a:gd name="T24" fmla="*/ 410 w 420"/>
                <a:gd name="T25" fmla="*/ 132 h 302"/>
                <a:gd name="T26" fmla="*/ 276 w 420"/>
                <a:gd name="T27" fmla="*/ 0 h 302"/>
                <a:gd name="T28" fmla="*/ 144 w 420"/>
                <a:gd name="T29" fmla="*/ 0 h 302"/>
                <a:gd name="T30" fmla="*/ 10 w 420"/>
                <a:gd name="T31" fmla="*/ 132 h 302"/>
                <a:gd name="T32" fmla="*/ 10 w 420"/>
                <a:gd name="T33" fmla="*/ 168 h 302"/>
                <a:gd name="T34" fmla="*/ 145 w 420"/>
                <a:gd name="T3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0" h="302">
                  <a:moveTo>
                    <a:pt x="134" y="154"/>
                  </a:moveTo>
                  <a:cubicBezTo>
                    <a:pt x="134" y="141"/>
                    <a:pt x="144" y="131"/>
                    <a:pt x="157" y="131"/>
                  </a:cubicBezTo>
                  <a:cubicBezTo>
                    <a:pt x="169" y="131"/>
                    <a:pt x="180" y="141"/>
                    <a:pt x="180" y="154"/>
                  </a:cubicBezTo>
                  <a:cubicBezTo>
                    <a:pt x="180" y="167"/>
                    <a:pt x="169" y="177"/>
                    <a:pt x="157" y="177"/>
                  </a:cubicBezTo>
                  <a:cubicBezTo>
                    <a:pt x="144" y="177"/>
                    <a:pt x="134" y="167"/>
                    <a:pt x="134" y="154"/>
                  </a:cubicBezTo>
                  <a:close/>
                  <a:moveTo>
                    <a:pt x="241" y="154"/>
                  </a:moveTo>
                  <a:cubicBezTo>
                    <a:pt x="241" y="167"/>
                    <a:pt x="251" y="177"/>
                    <a:pt x="264" y="177"/>
                  </a:cubicBezTo>
                  <a:cubicBezTo>
                    <a:pt x="276" y="177"/>
                    <a:pt x="287" y="167"/>
                    <a:pt x="287" y="154"/>
                  </a:cubicBezTo>
                  <a:cubicBezTo>
                    <a:pt x="287" y="141"/>
                    <a:pt x="276" y="131"/>
                    <a:pt x="264" y="131"/>
                  </a:cubicBezTo>
                  <a:cubicBezTo>
                    <a:pt x="251" y="131"/>
                    <a:pt x="241" y="141"/>
                    <a:pt x="241" y="154"/>
                  </a:cubicBezTo>
                  <a:close/>
                  <a:moveTo>
                    <a:pt x="276" y="302"/>
                  </a:moveTo>
                  <a:cubicBezTo>
                    <a:pt x="276" y="302"/>
                    <a:pt x="276" y="302"/>
                    <a:pt x="410" y="168"/>
                  </a:cubicBezTo>
                  <a:cubicBezTo>
                    <a:pt x="420" y="158"/>
                    <a:pt x="420" y="142"/>
                    <a:pt x="410" y="132"/>
                  </a:cubicBezTo>
                  <a:cubicBezTo>
                    <a:pt x="410" y="132"/>
                    <a:pt x="410" y="132"/>
                    <a:pt x="276" y="0"/>
                  </a:cubicBezTo>
                  <a:moveTo>
                    <a:pt x="144" y="0"/>
                  </a:moveTo>
                  <a:cubicBezTo>
                    <a:pt x="10" y="132"/>
                    <a:pt x="10" y="132"/>
                    <a:pt x="10" y="132"/>
                  </a:cubicBezTo>
                  <a:cubicBezTo>
                    <a:pt x="0" y="142"/>
                    <a:pt x="0" y="158"/>
                    <a:pt x="10" y="168"/>
                  </a:cubicBezTo>
                  <a:cubicBezTo>
                    <a:pt x="145" y="302"/>
                    <a:pt x="145" y="302"/>
                    <a:pt x="145" y="302"/>
                  </a:cubicBez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p:nvSpPr>
          <p:spPr bwMode="auto">
            <a:xfrm>
              <a:off x="8336826" y="6525897"/>
              <a:ext cx="241259" cy="982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52" name="LightningBolt_E945" title="Icon of a lightning bolt">
              <a:extLst>
                <a:ext uri="{FF2B5EF4-FFF2-40B4-BE49-F238E27FC236}">
                  <a16:creationId xmlns:a16="http://schemas.microsoft.com/office/drawing/2014/main" id="{2F045775-79AA-42AD-988C-2684CEA1E801}"/>
                </a:ext>
              </a:extLst>
            </p:cNvPr>
            <p:cNvSpPr>
              <a:spLocks noChangeAspect="1"/>
            </p:cNvSpPr>
            <p:nvPr/>
          </p:nvSpPr>
          <p:spPr bwMode="auto">
            <a:xfrm>
              <a:off x="8375866" y="6483967"/>
              <a:ext cx="143484" cy="200228"/>
            </a:xfrm>
            <a:custGeom>
              <a:avLst/>
              <a:gdLst>
                <a:gd name="T0" fmla="*/ 481 w 2961"/>
                <a:gd name="T1" fmla="*/ 4132 h 4132"/>
                <a:gd name="T2" fmla="*/ 2961 w 2961"/>
                <a:gd name="T3" fmla="*/ 1653 h 4132"/>
                <a:gd name="T4" fmla="*/ 1652 w 2961"/>
                <a:gd name="T5" fmla="*/ 1653 h 4132"/>
                <a:gd name="T6" fmla="*/ 2479 w 2961"/>
                <a:gd name="T7" fmla="*/ 0 h 4132"/>
                <a:gd name="T8" fmla="*/ 1239 w 2961"/>
                <a:gd name="T9" fmla="*/ 0 h 4132"/>
                <a:gd name="T10" fmla="*/ 0 w 2961"/>
                <a:gd name="T11" fmla="*/ 2479 h 4132"/>
                <a:gd name="T12" fmla="*/ 964 w 2961"/>
                <a:gd name="T13" fmla="*/ 2479 h 4132"/>
                <a:gd name="T14" fmla="*/ 137 w 2961"/>
                <a:gd name="T15" fmla="*/ 4132 h 4132"/>
                <a:gd name="T16" fmla="*/ 481 w 2961"/>
                <a:gd name="T17" fmla="*/ 4132 h 4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1" h="4132">
                  <a:moveTo>
                    <a:pt x="481" y="4132"/>
                  </a:moveTo>
                  <a:lnTo>
                    <a:pt x="2961" y="1653"/>
                  </a:lnTo>
                  <a:lnTo>
                    <a:pt x="1652" y="1653"/>
                  </a:lnTo>
                  <a:lnTo>
                    <a:pt x="2479" y="0"/>
                  </a:lnTo>
                  <a:lnTo>
                    <a:pt x="1239" y="0"/>
                  </a:lnTo>
                  <a:lnTo>
                    <a:pt x="0" y="2479"/>
                  </a:lnTo>
                  <a:lnTo>
                    <a:pt x="964" y="2479"/>
                  </a:lnTo>
                  <a:lnTo>
                    <a:pt x="137" y="4132"/>
                  </a:lnTo>
                  <a:lnTo>
                    <a:pt x="481" y="4132"/>
                  </a:ln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grpSp>
        <p:nvGrpSpPr>
          <p:cNvPr id="23" name="Group 22"/>
          <p:cNvGrpSpPr/>
          <p:nvPr/>
        </p:nvGrpSpPr>
        <p:grpSpPr>
          <a:xfrm>
            <a:off x="1084931" y="5545411"/>
            <a:ext cx="432158" cy="259164"/>
            <a:chOff x="1599052" y="5494747"/>
            <a:chExt cx="550831" cy="330332"/>
          </a:xfrm>
        </p:grpSpPr>
        <p:sp>
          <p:nvSpPr>
            <p:cNvPr id="22" name="Isosceles Triangle 21"/>
            <p:cNvSpPr/>
            <p:nvPr/>
          </p:nvSpPr>
          <p:spPr bwMode="auto">
            <a:xfrm>
              <a:off x="1650000" y="5550546"/>
              <a:ext cx="440564" cy="222559"/>
            </a:xfrm>
            <a:prstGeom prst="triangle">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53" name="Oval 352"/>
            <p:cNvSpPr/>
            <p:nvPr/>
          </p:nvSpPr>
          <p:spPr bwMode="auto">
            <a:xfrm>
              <a:off x="1819334" y="5494747"/>
              <a:ext cx="101896" cy="101896"/>
            </a:xfrm>
            <a:prstGeom prst="ellipse">
              <a:avLst/>
            </a:prstGeom>
            <a:solidFill>
              <a:schemeClr val="bg1"/>
            </a:solid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54" name="Oval 353"/>
            <p:cNvSpPr/>
            <p:nvPr/>
          </p:nvSpPr>
          <p:spPr bwMode="auto">
            <a:xfrm>
              <a:off x="1599052" y="5722157"/>
              <a:ext cx="101896" cy="101896"/>
            </a:xfrm>
            <a:prstGeom prst="ellipse">
              <a:avLst/>
            </a:prstGeom>
            <a:solidFill>
              <a:schemeClr val="bg1"/>
            </a:solid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55" name="Oval 354"/>
            <p:cNvSpPr/>
            <p:nvPr/>
          </p:nvSpPr>
          <p:spPr bwMode="auto">
            <a:xfrm>
              <a:off x="2047987" y="5723183"/>
              <a:ext cx="101896" cy="101896"/>
            </a:xfrm>
            <a:prstGeom prst="ellipse">
              <a:avLst/>
            </a:prstGeom>
            <a:solidFill>
              <a:schemeClr val="bg1"/>
            </a:solid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nvGrpSpPr>
          <p:cNvPr id="359" name="Group 358">
            <a:extLst>
              <a:ext uri="{FF2B5EF4-FFF2-40B4-BE49-F238E27FC236}">
                <a16:creationId xmlns:a16="http://schemas.microsoft.com/office/drawing/2014/main" id="{39A59C1F-2E15-40D1-98F2-308B76D66F62}"/>
              </a:ext>
            </a:extLst>
          </p:cNvPr>
          <p:cNvGrpSpPr/>
          <p:nvPr/>
        </p:nvGrpSpPr>
        <p:grpSpPr>
          <a:xfrm>
            <a:off x="7778109" y="2790311"/>
            <a:ext cx="408284" cy="333108"/>
            <a:chOff x="5818113" y="2550840"/>
            <a:chExt cx="529278" cy="431824"/>
          </a:xfrm>
        </p:grpSpPr>
        <p:sp>
          <p:nvSpPr>
            <p:cNvPr id="360" name="Diamond 359">
              <a:extLst>
                <a:ext uri="{FF2B5EF4-FFF2-40B4-BE49-F238E27FC236}">
                  <a16:creationId xmlns:a16="http://schemas.microsoft.com/office/drawing/2014/main" id="{B2175F1A-E8AA-4E00-81DD-12DCBA3D41B6}"/>
                </a:ext>
              </a:extLst>
            </p:cNvPr>
            <p:cNvSpPr/>
            <p:nvPr/>
          </p:nvSpPr>
          <p:spPr bwMode="auto">
            <a:xfrm>
              <a:off x="5818113" y="2550840"/>
              <a:ext cx="529278" cy="274527"/>
            </a:xfrm>
            <a:prstGeom prst="diamond">
              <a:avLst/>
            </a:pr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61" name="Freeform: Shape 206">
              <a:extLst>
                <a:ext uri="{FF2B5EF4-FFF2-40B4-BE49-F238E27FC236}">
                  <a16:creationId xmlns:a16="http://schemas.microsoft.com/office/drawing/2014/main" id="{47CF3F1F-40E0-4E42-8CC6-DF0B7B0083D4}"/>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nvGrpSpPr>
          <p:cNvPr id="362" name="Group 361">
            <a:extLst>
              <a:ext uri="{FF2B5EF4-FFF2-40B4-BE49-F238E27FC236}">
                <a16:creationId xmlns:a16="http://schemas.microsoft.com/office/drawing/2014/main" id="{39A59C1F-2E15-40D1-98F2-308B76D66F62}"/>
              </a:ext>
            </a:extLst>
          </p:cNvPr>
          <p:cNvGrpSpPr/>
          <p:nvPr/>
        </p:nvGrpSpPr>
        <p:grpSpPr>
          <a:xfrm>
            <a:off x="8189172" y="4137661"/>
            <a:ext cx="408284" cy="333108"/>
            <a:chOff x="5818113" y="2550840"/>
            <a:chExt cx="529278" cy="431824"/>
          </a:xfrm>
        </p:grpSpPr>
        <p:sp>
          <p:nvSpPr>
            <p:cNvPr id="363" name="Diamond 362">
              <a:extLst>
                <a:ext uri="{FF2B5EF4-FFF2-40B4-BE49-F238E27FC236}">
                  <a16:creationId xmlns:a16="http://schemas.microsoft.com/office/drawing/2014/main" id="{B2175F1A-E8AA-4E00-81DD-12DCBA3D41B6}"/>
                </a:ext>
              </a:extLst>
            </p:cNvPr>
            <p:cNvSpPr/>
            <p:nvPr/>
          </p:nvSpPr>
          <p:spPr bwMode="auto">
            <a:xfrm>
              <a:off x="5818113" y="2550840"/>
              <a:ext cx="529278" cy="274527"/>
            </a:xfrm>
            <a:prstGeom prst="diamond">
              <a:avLst/>
            </a:pr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64" name="Freeform: Shape 206">
              <a:extLst>
                <a:ext uri="{FF2B5EF4-FFF2-40B4-BE49-F238E27FC236}">
                  <a16:creationId xmlns:a16="http://schemas.microsoft.com/office/drawing/2014/main" id="{47CF3F1F-40E0-4E42-8CC6-DF0B7B0083D4}"/>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nvGrpSpPr>
          <p:cNvPr id="365" name="Group 364">
            <a:extLst>
              <a:ext uri="{FF2B5EF4-FFF2-40B4-BE49-F238E27FC236}">
                <a16:creationId xmlns:a16="http://schemas.microsoft.com/office/drawing/2014/main" id="{39A59C1F-2E15-40D1-98F2-308B76D66F62}"/>
              </a:ext>
            </a:extLst>
          </p:cNvPr>
          <p:cNvGrpSpPr/>
          <p:nvPr/>
        </p:nvGrpSpPr>
        <p:grpSpPr>
          <a:xfrm>
            <a:off x="11210191" y="2805835"/>
            <a:ext cx="408284" cy="333108"/>
            <a:chOff x="5818113" y="2550840"/>
            <a:chExt cx="529278" cy="431824"/>
          </a:xfrm>
        </p:grpSpPr>
        <p:sp>
          <p:nvSpPr>
            <p:cNvPr id="366" name="Diamond 365">
              <a:extLst>
                <a:ext uri="{FF2B5EF4-FFF2-40B4-BE49-F238E27FC236}">
                  <a16:creationId xmlns:a16="http://schemas.microsoft.com/office/drawing/2014/main" id="{B2175F1A-E8AA-4E00-81DD-12DCBA3D41B6}"/>
                </a:ext>
              </a:extLst>
            </p:cNvPr>
            <p:cNvSpPr/>
            <p:nvPr/>
          </p:nvSpPr>
          <p:spPr bwMode="auto">
            <a:xfrm>
              <a:off x="5818113" y="2550840"/>
              <a:ext cx="529278" cy="274527"/>
            </a:xfrm>
            <a:prstGeom prst="diamond">
              <a:avLst/>
            </a:pr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67" name="Freeform: Shape 206">
              <a:extLst>
                <a:ext uri="{FF2B5EF4-FFF2-40B4-BE49-F238E27FC236}">
                  <a16:creationId xmlns:a16="http://schemas.microsoft.com/office/drawing/2014/main" id="{47CF3F1F-40E0-4E42-8CC6-DF0B7B0083D4}"/>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905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sp>
        <p:nvSpPr>
          <p:cNvPr id="368" name="key" title="Icon of a key">
            <a:extLst>
              <a:ext uri="{FF2B5EF4-FFF2-40B4-BE49-F238E27FC236}">
                <a16:creationId xmlns:a16="http://schemas.microsoft.com/office/drawing/2014/main" id="{78632BF9-C9E7-4538-A0F0-858D4EA2D6AB}"/>
              </a:ext>
            </a:extLst>
          </p:cNvPr>
          <p:cNvSpPr>
            <a:spLocks noChangeAspect="1" noEditPoints="1"/>
          </p:cNvSpPr>
          <p:nvPr/>
        </p:nvSpPr>
        <p:spPr bwMode="auto">
          <a:xfrm>
            <a:off x="6082545" y="5376629"/>
            <a:ext cx="367646" cy="365760"/>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ustDataLst>
      <p:tags r:id="rId1"/>
    </p:custDataLst>
    <p:extLst>
      <p:ext uri="{BB962C8B-B14F-4D97-AF65-F5344CB8AC3E}">
        <p14:creationId xmlns:p14="http://schemas.microsoft.com/office/powerpoint/2010/main" val="1847926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01"/>
                                        </p:tgtEl>
                                        <p:attrNameLst>
                                          <p:attrName>style.visibility</p:attrName>
                                        </p:attrNameLst>
                                      </p:cBhvr>
                                      <p:to>
                                        <p:strVal val="visible"/>
                                      </p:to>
                                    </p:set>
                                    <p:anim calcmode="lin" valueType="num">
                                      <p:cBhvr>
                                        <p:cTn id="7" dur="500" fill="hold"/>
                                        <p:tgtEl>
                                          <p:spTgt spid="201"/>
                                        </p:tgtEl>
                                        <p:attrNameLst>
                                          <p:attrName>ppt_w</p:attrName>
                                        </p:attrNameLst>
                                      </p:cBhvr>
                                      <p:tavLst>
                                        <p:tav tm="0">
                                          <p:val>
                                            <p:fltVal val="0"/>
                                          </p:val>
                                        </p:tav>
                                        <p:tav tm="100000">
                                          <p:val>
                                            <p:strVal val="#ppt_w"/>
                                          </p:val>
                                        </p:tav>
                                      </p:tavLst>
                                    </p:anim>
                                    <p:anim calcmode="lin" valueType="num">
                                      <p:cBhvr>
                                        <p:cTn id="8" dur="500" fill="hold"/>
                                        <p:tgtEl>
                                          <p:spTgt spid="201"/>
                                        </p:tgtEl>
                                        <p:attrNameLst>
                                          <p:attrName>ppt_h</p:attrName>
                                        </p:attrNameLst>
                                      </p:cBhvr>
                                      <p:tavLst>
                                        <p:tav tm="0">
                                          <p:val>
                                            <p:fltVal val="0"/>
                                          </p:val>
                                        </p:tav>
                                        <p:tav tm="100000">
                                          <p:val>
                                            <p:strVal val="#ppt_h"/>
                                          </p:val>
                                        </p:tav>
                                      </p:tavLst>
                                    </p:anim>
                                    <p:animEffect transition="in" filter="fade">
                                      <p:cBhvr>
                                        <p:cTn id="9" dur="500"/>
                                        <p:tgtEl>
                                          <p:spTgt spid="20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08"/>
                                        </p:tgtEl>
                                        <p:attrNameLst>
                                          <p:attrName>style.visibility</p:attrName>
                                        </p:attrNameLst>
                                      </p:cBhvr>
                                      <p:to>
                                        <p:strVal val="visible"/>
                                      </p:to>
                                    </p:set>
                                    <p:anim calcmode="lin" valueType="num">
                                      <p:cBhvr>
                                        <p:cTn id="14" dur="500" fill="hold"/>
                                        <p:tgtEl>
                                          <p:spTgt spid="208"/>
                                        </p:tgtEl>
                                        <p:attrNameLst>
                                          <p:attrName>ppt_w</p:attrName>
                                        </p:attrNameLst>
                                      </p:cBhvr>
                                      <p:tavLst>
                                        <p:tav tm="0">
                                          <p:val>
                                            <p:fltVal val="0"/>
                                          </p:val>
                                        </p:tav>
                                        <p:tav tm="100000">
                                          <p:val>
                                            <p:strVal val="#ppt_w"/>
                                          </p:val>
                                        </p:tav>
                                      </p:tavLst>
                                    </p:anim>
                                    <p:anim calcmode="lin" valueType="num">
                                      <p:cBhvr>
                                        <p:cTn id="15" dur="500" fill="hold"/>
                                        <p:tgtEl>
                                          <p:spTgt spid="208"/>
                                        </p:tgtEl>
                                        <p:attrNameLst>
                                          <p:attrName>ppt_h</p:attrName>
                                        </p:attrNameLst>
                                      </p:cBhvr>
                                      <p:tavLst>
                                        <p:tav tm="0">
                                          <p:val>
                                            <p:fltVal val="0"/>
                                          </p:val>
                                        </p:tav>
                                        <p:tav tm="100000">
                                          <p:val>
                                            <p:strVal val="#ppt_h"/>
                                          </p:val>
                                        </p:tav>
                                      </p:tavLst>
                                    </p:anim>
                                    <p:animEffect transition="in" filter="fade">
                                      <p:cBhvr>
                                        <p:cTn id="16" dur="500"/>
                                        <p:tgtEl>
                                          <p:spTgt spid="20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214"/>
                                        </p:tgtEl>
                                        <p:attrNameLst>
                                          <p:attrName>style.visibility</p:attrName>
                                        </p:attrNameLst>
                                      </p:cBhvr>
                                      <p:to>
                                        <p:strVal val="visible"/>
                                      </p:to>
                                    </p:set>
                                    <p:anim calcmode="lin" valueType="num">
                                      <p:cBhvr>
                                        <p:cTn id="21" dur="500" fill="hold"/>
                                        <p:tgtEl>
                                          <p:spTgt spid="214"/>
                                        </p:tgtEl>
                                        <p:attrNameLst>
                                          <p:attrName>ppt_w</p:attrName>
                                        </p:attrNameLst>
                                      </p:cBhvr>
                                      <p:tavLst>
                                        <p:tav tm="0">
                                          <p:val>
                                            <p:fltVal val="0"/>
                                          </p:val>
                                        </p:tav>
                                        <p:tav tm="100000">
                                          <p:val>
                                            <p:strVal val="#ppt_w"/>
                                          </p:val>
                                        </p:tav>
                                      </p:tavLst>
                                    </p:anim>
                                    <p:anim calcmode="lin" valueType="num">
                                      <p:cBhvr>
                                        <p:cTn id="22" dur="500" fill="hold"/>
                                        <p:tgtEl>
                                          <p:spTgt spid="214"/>
                                        </p:tgtEl>
                                        <p:attrNameLst>
                                          <p:attrName>ppt_h</p:attrName>
                                        </p:attrNameLst>
                                      </p:cBhvr>
                                      <p:tavLst>
                                        <p:tav tm="0">
                                          <p:val>
                                            <p:fltVal val="0"/>
                                          </p:val>
                                        </p:tav>
                                        <p:tav tm="100000">
                                          <p:val>
                                            <p:strVal val="#ppt_h"/>
                                          </p:val>
                                        </p:tav>
                                      </p:tavLst>
                                    </p:anim>
                                    <p:animEffect transition="in" filter="fade">
                                      <p:cBhvr>
                                        <p:cTn id="23" dur="500"/>
                                        <p:tgtEl>
                                          <p:spTgt spid="214"/>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218"/>
                                        </p:tgtEl>
                                        <p:attrNameLst>
                                          <p:attrName>style.visibility</p:attrName>
                                        </p:attrNameLst>
                                      </p:cBhvr>
                                      <p:to>
                                        <p:strVal val="visible"/>
                                      </p:to>
                                    </p:set>
                                    <p:anim calcmode="lin" valueType="num">
                                      <p:cBhvr>
                                        <p:cTn id="28" dur="500" fill="hold"/>
                                        <p:tgtEl>
                                          <p:spTgt spid="218"/>
                                        </p:tgtEl>
                                        <p:attrNameLst>
                                          <p:attrName>ppt_w</p:attrName>
                                        </p:attrNameLst>
                                      </p:cBhvr>
                                      <p:tavLst>
                                        <p:tav tm="0">
                                          <p:val>
                                            <p:fltVal val="0"/>
                                          </p:val>
                                        </p:tav>
                                        <p:tav tm="100000">
                                          <p:val>
                                            <p:strVal val="#ppt_w"/>
                                          </p:val>
                                        </p:tav>
                                      </p:tavLst>
                                    </p:anim>
                                    <p:anim calcmode="lin" valueType="num">
                                      <p:cBhvr>
                                        <p:cTn id="29" dur="500" fill="hold"/>
                                        <p:tgtEl>
                                          <p:spTgt spid="218"/>
                                        </p:tgtEl>
                                        <p:attrNameLst>
                                          <p:attrName>ppt_h</p:attrName>
                                        </p:attrNameLst>
                                      </p:cBhvr>
                                      <p:tavLst>
                                        <p:tav tm="0">
                                          <p:val>
                                            <p:fltVal val="0"/>
                                          </p:val>
                                        </p:tav>
                                        <p:tav tm="100000">
                                          <p:val>
                                            <p:strVal val="#ppt_h"/>
                                          </p:val>
                                        </p:tav>
                                      </p:tavLst>
                                    </p:anim>
                                    <p:animEffect transition="in" filter="fade">
                                      <p:cBhvr>
                                        <p:cTn id="30" dur="500"/>
                                        <p:tgtEl>
                                          <p:spTgt spid="218"/>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248"/>
                                        </p:tgtEl>
                                        <p:attrNameLst>
                                          <p:attrName>style.visibility</p:attrName>
                                        </p:attrNameLst>
                                      </p:cBhvr>
                                      <p:to>
                                        <p:strVal val="visible"/>
                                      </p:to>
                                    </p:set>
                                    <p:anim calcmode="lin" valueType="num">
                                      <p:cBhvr>
                                        <p:cTn id="35" dur="500" fill="hold"/>
                                        <p:tgtEl>
                                          <p:spTgt spid="248"/>
                                        </p:tgtEl>
                                        <p:attrNameLst>
                                          <p:attrName>ppt_w</p:attrName>
                                        </p:attrNameLst>
                                      </p:cBhvr>
                                      <p:tavLst>
                                        <p:tav tm="0">
                                          <p:val>
                                            <p:fltVal val="0"/>
                                          </p:val>
                                        </p:tav>
                                        <p:tav tm="100000">
                                          <p:val>
                                            <p:strVal val="#ppt_w"/>
                                          </p:val>
                                        </p:tav>
                                      </p:tavLst>
                                    </p:anim>
                                    <p:anim calcmode="lin" valueType="num">
                                      <p:cBhvr>
                                        <p:cTn id="36" dur="500" fill="hold"/>
                                        <p:tgtEl>
                                          <p:spTgt spid="248"/>
                                        </p:tgtEl>
                                        <p:attrNameLst>
                                          <p:attrName>ppt_h</p:attrName>
                                        </p:attrNameLst>
                                      </p:cBhvr>
                                      <p:tavLst>
                                        <p:tav tm="0">
                                          <p:val>
                                            <p:fltVal val="0"/>
                                          </p:val>
                                        </p:tav>
                                        <p:tav tm="100000">
                                          <p:val>
                                            <p:strVal val="#ppt_h"/>
                                          </p:val>
                                        </p:tav>
                                      </p:tavLst>
                                    </p:anim>
                                    <p:animEffect transition="in" filter="fade">
                                      <p:cBhvr>
                                        <p:cTn id="37" dur="500"/>
                                        <p:tgtEl>
                                          <p:spTgt spid="248"/>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82"/>
                                        </p:tgtEl>
                                        <p:attrNameLst>
                                          <p:attrName>style.visibility</p:attrName>
                                        </p:attrNameLst>
                                      </p:cBhvr>
                                      <p:to>
                                        <p:strVal val="visible"/>
                                      </p:to>
                                    </p:set>
                                    <p:anim calcmode="lin" valueType="num">
                                      <p:cBhvr>
                                        <p:cTn id="42" dur="500" fill="hold"/>
                                        <p:tgtEl>
                                          <p:spTgt spid="182"/>
                                        </p:tgtEl>
                                        <p:attrNameLst>
                                          <p:attrName>ppt_w</p:attrName>
                                        </p:attrNameLst>
                                      </p:cBhvr>
                                      <p:tavLst>
                                        <p:tav tm="0">
                                          <p:val>
                                            <p:fltVal val="0"/>
                                          </p:val>
                                        </p:tav>
                                        <p:tav tm="100000">
                                          <p:val>
                                            <p:strVal val="#ppt_w"/>
                                          </p:val>
                                        </p:tav>
                                      </p:tavLst>
                                    </p:anim>
                                    <p:anim calcmode="lin" valueType="num">
                                      <p:cBhvr>
                                        <p:cTn id="43" dur="500" fill="hold"/>
                                        <p:tgtEl>
                                          <p:spTgt spid="182"/>
                                        </p:tgtEl>
                                        <p:attrNameLst>
                                          <p:attrName>ppt_h</p:attrName>
                                        </p:attrNameLst>
                                      </p:cBhvr>
                                      <p:tavLst>
                                        <p:tav tm="0">
                                          <p:val>
                                            <p:fltVal val="0"/>
                                          </p:val>
                                        </p:tav>
                                        <p:tav tm="100000">
                                          <p:val>
                                            <p:strVal val="#ppt_h"/>
                                          </p:val>
                                        </p:tav>
                                      </p:tavLst>
                                    </p:anim>
                                    <p:animEffect transition="in" filter="fade">
                                      <p:cBhvr>
                                        <p:cTn id="44" dur="500"/>
                                        <p:tgtEl>
                                          <p:spTgt spid="182"/>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262"/>
                                        </p:tgtEl>
                                        <p:attrNameLst>
                                          <p:attrName>style.visibility</p:attrName>
                                        </p:attrNameLst>
                                      </p:cBhvr>
                                      <p:to>
                                        <p:strVal val="visible"/>
                                      </p:to>
                                    </p:set>
                                    <p:anim calcmode="lin" valueType="num">
                                      <p:cBhvr>
                                        <p:cTn id="49" dur="500" fill="hold"/>
                                        <p:tgtEl>
                                          <p:spTgt spid="262"/>
                                        </p:tgtEl>
                                        <p:attrNameLst>
                                          <p:attrName>ppt_w</p:attrName>
                                        </p:attrNameLst>
                                      </p:cBhvr>
                                      <p:tavLst>
                                        <p:tav tm="0">
                                          <p:val>
                                            <p:fltVal val="0"/>
                                          </p:val>
                                        </p:tav>
                                        <p:tav tm="100000">
                                          <p:val>
                                            <p:strVal val="#ppt_w"/>
                                          </p:val>
                                        </p:tav>
                                      </p:tavLst>
                                    </p:anim>
                                    <p:anim calcmode="lin" valueType="num">
                                      <p:cBhvr>
                                        <p:cTn id="50" dur="500" fill="hold"/>
                                        <p:tgtEl>
                                          <p:spTgt spid="262"/>
                                        </p:tgtEl>
                                        <p:attrNameLst>
                                          <p:attrName>ppt_h</p:attrName>
                                        </p:attrNameLst>
                                      </p:cBhvr>
                                      <p:tavLst>
                                        <p:tav tm="0">
                                          <p:val>
                                            <p:fltVal val="0"/>
                                          </p:val>
                                        </p:tav>
                                        <p:tav tm="100000">
                                          <p:val>
                                            <p:strVal val="#ppt_h"/>
                                          </p:val>
                                        </p:tav>
                                      </p:tavLst>
                                    </p:anim>
                                    <p:animEffect transition="in" filter="fade">
                                      <p:cBhvr>
                                        <p:cTn id="51" dur="500"/>
                                        <p:tgtEl>
                                          <p:spTgt spid="262"/>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213"/>
                                        </p:tgtEl>
                                        <p:attrNameLst>
                                          <p:attrName>style.visibility</p:attrName>
                                        </p:attrNameLst>
                                      </p:cBhvr>
                                      <p:to>
                                        <p:strVal val="visible"/>
                                      </p:to>
                                    </p:set>
                                    <p:anim calcmode="lin" valueType="num">
                                      <p:cBhvr>
                                        <p:cTn id="56" dur="500" fill="hold"/>
                                        <p:tgtEl>
                                          <p:spTgt spid="213"/>
                                        </p:tgtEl>
                                        <p:attrNameLst>
                                          <p:attrName>ppt_w</p:attrName>
                                        </p:attrNameLst>
                                      </p:cBhvr>
                                      <p:tavLst>
                                        <p:tav tm="0">
                                          <p:val>
                                            <p:fltVal val="0"/>
                                          </p:val>
                                        </p:tav>
                                        <p:tav tm="100000">
                                          <p:val>
                                            <p:strVal val="#ppt_w"/>
                                          </p:val>
                                        </p:tav>
                                      </p:tavLst>
                                    </p:anim>
                                    <p:anim calcmode="lin" valueType="num">
                                      <p:cBhvr>
                                        <p:cTn id="57" dur="500" fill="hold"/>
                                        <p:tgtEl>
                                          <p:spTgt spid="213"/>
                                        </p:tgtEl>
                                        <p:attrNameLst>
                                          <p:attrName>ppt_h</p:attrName>
                                        </p:attrNameLst>
                                      </p:cBhvr>
                                      <p:tavLst>
                                        <p:tav tm="0">
                                          <p:val>
                                            <p:fltVal val="0"/>
                                          </p:val>
                                        </p:tav>
                                        <p:tav tm="100000">
                                          <p:val>
                                            <p:strVal val="#ppt_h"/>
                                          </p:val>
                                        </p:tav>
                                      </p:tavLst>
                                    </p:anim>
                                    <p:animEffect transition="in" filter="fade">
                                      <p:cBhvr>
                                        <p:cTn id="58" dur="500"/>
                                        <p:tgtEl>
                                          <p:spTgt spid="213"/>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grpId="0" nodeType="clickEffect">
                                  <p:stCondLst>
                                    <p:cond delay="0"/>
                                  </p:stCondLst>
                                  <p:childTnLst>
                                    <p:set>
                                      <p:cBhvr>
                                        <p:cTn id="62" dur="1" fill="hold">
                                          <p:stCondLst>
                                            <p:cond delay="0"/>
                                          </p:stCondLst>
                                        </p:cTn>
                                        <p:tgtEl>
                                          <p:spTgt spid="275"/>
                                        </p:tgtEl>
                                        <p:attrNameLst>
                                          <p:attrName>style.visibility</p:attrName>
                                        </p:attrNameLst>
                                      </p:cBhvr>
                                      <p:to>
                                        <p:strVal val="visible"/>
                                      </p:to>
                                    </p:set>
                                    <p:anim calcmode="lin" valueType="num">
                                      <p:cBhvr>
                                        <p:cTn id="63" dur="500" fill="hold"/>
                                        <p:tgtEl>
                                          <p:spTgt spid="275"/>
                                        </p:tgtEl>
                                        <p:attrNameLst>
                                          <p:attrName>ppt_w</p:attrName>
                                        </p:attrNameLst>
                                      </p:cBhvr>
                                      <p:tavLst>
                                        <p:tav tm="0">
                                          <p:val>
                                            <p:fltVal val="0"/>
                                          </p:val>
                                        </p:tav>
                                        <p:tav tm="100000">
                                          <p:val>
                                            <p:strVal val="#ppt_w"/>
                                          </p:val>
                                        </p:tav>
                                      </p:tavLst>
                                    </p:anim>
                                    <p:anim calcmode="lin" valueType="num">
                                      <p:cBhvr>
                                        <p:cTn id="64" dur="500" fill="hold"/>
                                        <p:tgtEl>
                                          <p:spTgt spid="275"/>
                                        </p:tgtEl>
                                        <p:attrNameLst>
                                          <p:attrName>ppt_h</p:attrName>
                                        </p:attrNameLst>
                                      </p:cBhvr>
                                      <p:tavLst>
                                        <p:tav tm="0">
                                          <p:val>
                                            <p:fltVal val="0"/>
                                          </p:val>
                                        </p:tav>
                                        <p:tav tm="100000">
                                          <p:val>
                                            <p:strVal val="#ppt_h"/>
                                          </p:val>
                                        </p:tav>
                                      </p:tavLst>
                                    </p:anim>
                                    <p:animEffect transition="in" filter="fade">
                                      <p:cBhvr>
                                        <p:cTn id="65" dur="500"/>
                                        <p:tgtEl>
                                          <p:spTgt spid="275"/>
                                        </p:tgtEl>
                                      </p:cBhvr>
                                    </p:animEffect>
                                  </p:childTnLst>
                                </p:cTn>
                              </p:par>
                            </p:childTnLst>
                          </p:cTn>
                        </p:par>
                      </p:childTnLst>
                    </p:cTn>
                  </p:par>
                  <p:par>
                    <p:cTn id="66" fill="hold">
                      <p:stCondLst>
                        <p:cond delay="indefinite"/>
                      </p:stCondLst>
                      <p:childTnLst>
                        <p:par>
                          <p:cTn id="67" fill="hold">
                            <p:stCondLst>
                              <p:cond delay="0"/>
                            </p:stCondLst>
                            <p:childTnLst>
                              <p:par>
                                <p:cTn id="68" presetID="53" presetClass="entr" presetSubtype="16" fill="hold" grpId="0" nodeType="clickEffect">
                                  <p:stCondLst>
                                    <p:cond delay="0"/>
                                  </p:stCondLst>
                                  <p:childTnLst>
                                    <p:set>
                                      <p:cBhvr>
                                        <p:cTn id="69" dur="1" fill="hold">
                                          <p:stCondLst>
                                            <p:cond delay="0"/>
                                          </p:stCondLst>
                                        </p:cTn>
                                        <p:tgtEl>
                                          <p:spTgt spid="283"/>
                                        </p:tgtEl>
                                        <p:attrNameLst>
                                          <p:attrName>style.visibility</p:attrName>
                                        </p:attrNameLst>
                                      </p:cBhvr>
                                      <p:to>
                                        <p:strVal val="visible"/>
                                      </p:to>
                                    </p:set>
                                    <p:anim calcmode="lin" valueType="num">
                                      <p:cBhvr>
                                        <p:cTn id="70" dur="500" fill="hold"/>
                                        <p:tgtEl>
                                          <p:spTgt spid="283"/>
                                        </p:tgtEl>
                                        <p:attrNameLst>
                                          <p:attrName>ppt_w</p:attrName>
                                        </p:attrNameLst>
                                      </p:cBhvr>
                                      <p:tavLst>
                                        <p:tav tm="0">
                                          <p:val>
                                            <p:fltVal val="0"/>
                                          </p:val>
                                        </p:tav>
                                        <p:tav tm="100000">
                                          <p:val>
                                            <p:strVal val="#ppt_w"/>
                                          </p:val>
                                        </p:tav>
                                      </p:tavLst>
                                    </p:anim>
                                    <p:anim calcmode="lin" valueType="num">
                                      <p:cBhvr>
                                        <p:cTn id="71" dur="500" fill="hold"/>
                                        <p:tgtEl>
                                          <p:spTgt spid="283"/>
                                        </p:tgtEl>
                                        <p:attrNameLst>
                                          <p:attrName>ppt_h</p:attrName>
                                        </p:attrNameLst>
                                      </p:cBhvr>
                                      <p:tavLst>
                                        <p:tav tm="0">
                                          <p:val>
                                            <p:fltVal val="0"/>
                                          </p:val>
                                        </p:tav>
                                        <p:tav tm="100000">
                                          <p:val>
                                            <p:strVal val="#ppt_h"/>
                                          </p:val>
                                        </p:tav>
                                      </p:tavLst>
                                    </p:anim>
                                    <p:animEffect transition="in" filter="fade">
                                      <p:cBhvr>
                                        <p:cTn id="72" dur="500"/>
                                        <p:tgtEl>
                                          <p:spTgt spid="283"/>
                                        </p:tgtEl>
                                      </p:cBhvr>
                                    </p:animEffect>
                                  </p:childTnLst>
                                </p:cTn>
                              </p:par>
                            </p:childTnLst>
                          </p:cTn>
                        </p:par>
                      </p:childTnLst>
                    </p:cTn>
                  </p:par>
                  <p:par>
                    <p:cTn id="73" fill="hold">
                      <p:stCondLst>
                        <p:cond delay="indefinite"/>
                      </p:stCondLst>
                      <p:childTnLst>
                        <p:par>
                          <p:cTn id="74" fill="hold">
                            <p:stCondLst>
                              <p:cond delay="0"/>
                            </p:stCondLst>
                            <p:childTnLst>
                              <p:par>
                                <p:cTn id="75" presetID="53" presetClass="entr" presetSubtype="16" fill="hold" grpId="0" nodeType="clickEffect">
                                  <p:stCondLst>
                                    <p:cond delay="0"/>
                                  </p:stCondLst>
                                  <p:childTnLst>
                                    <p:set>
                                      <p:cBhvr>
                                        <p:cTn id="76" dur="1" fill="hold">
                                          <p:stCondLst>
                                            <p:cond delay="0"/>
                                          </p:stCondLst>
                                        </p:cTn>
                                        <p:tgtEl>
                                          <p:spTgt spid="249"/>
                                        </p:tgtEl>
                                        <p:attrNameLst>
                                          <p:attrName>style.visibility</p:attrName>
                                        </p:attrNameLst>
                                      </p:cBhvr>
                                      <p:to>
                                        <p:strVal val="visible"/>
                                      </p:to>
                                    </p:set>
                                    <p:anim calcmode="lin" valueType="num">
                                      <p:cBhvr>
                                        <p:cTn id="77" dur="500" fill="hold"/>
                                        <p:tgtEl>
                                          <p:spTgt spid="249"/>
                                        </p:tgtEl>
                                        <p:attrNameLst>
                                          <p:attrName>ppt_w</p:attrName>
                                        </p:attrNameLst>
                                      </p:cBhvr>
                                      <p:tavLst>
                                        <p:tav tm="0">
                                          <p:val>
                                            <p:fltVal val="0"/>
                                          </p:val>
                                        </p:tav>
                                        <p:tav tm="100000">
                                          <p:val>
                                            <p:strVal val="#ppt_w"/>
                                          </p:val>
                                        </p:tav>
                                      </p:tavLst>
                                    </p:anim>
                                    <p:anim calcmode="lin" valueType="num">
                                      <p:cBhvr>
                                        <p:cTn id="78" dur="500" fill="hold"/>
                                        <p:tgtEl>
                                          <p:spTgt spid="249"/>
                                        </p:tgtEl>
                                        <p:attrNameLst>
                                          <p:attrName>ppt_h</p:attrName>
                                        </p:attrNameLst>
                                      </p:cBhvr>
                                      <p:tavLst>
                                        <p:tav tm="0">
                                          <p:val>
                                            <p:fltVal val="0"/>
                                          </p:val>
                                        </p:tav>
                                        <p:tav tm="100000">
                                          <p:val>
                                            <p:strVal val="#ppt_h"/>
                                          </p:val>
                                        </p:tav>
                                      </p:tavLst>
                                    </p:anim>
                                    <p:animEffect transition="in" filter="fade">
                                      <p:cBhvr>
                                        <p:cTn id="79" dur="500"/>
                                        <p:tgtEl>
                                          <p:spTgt spid="249"/>
                                        </p:tgtEl>
                                      </p:cBhvr>
                                    </p:animEffect>
                                  </p:childTnLst>
                                </p:cTn>
                              </p:par>
                            </p:childTnLst>
                          </p:cTn>
                        </p:par>
                      </p:childTnLst>
                    </p:cTn>
                  </p:par>
                  <p:par>
                    <p:cTn id="80" fill="hold">
                      <p:stCondLst>
                        <p:cond delay="indefinite"/>
                      </p:stCondLst>
                      <p:childTnLst>
                        <p:par>
                          <p:cTn id="81" fill="hold">
                            <p:stCondLst>
                              <p:cond delay="0"/>
                            </p:stCondLst>
                            <p:childTnLst>
                              <p:par>
                                <p:cTn id="82" presetID="53" presetClass="entr" presetSubtype="16" fill="hold" grpId="0" nodeType="clickEffect">
                                  <p:stCondLst>
                                    <p:cond delay="0"/>
                                  </p:stCondLst>
                                  <p:childTnLst>
                                    <p:set>
                                      <p:cBhvr>
                                        <p:cTn id="83" dur="1" fill="hold">
                                          <p:stCondLst>
                                            <p:cond delay="0"/>
                                          </p:stCondLst>
                                        </p:cTn>
                                        <p:tgtEl>
                                          <p:spTgt spid="216"/>
                                        </p:tgtEl>
                                        <p:attrNameLst>
                                          <p:attrName>style.visibility</p:attrName>
                                        </p:attrNameLst>
                                      </p:cBhvr>
                                      <p:to>
                                        <p:strVal val="visible"/>
                                      </p:to>
                                    </p:set>
                                    <p:anim calcmode="lin" valueType="num">
                                      <p:cBhvr>
                                        <p:cTn id="84" dur="500" fill="hold"/>
                                        <p:tgtEl>
                                          <p:spTgt spid="216"/>
                                        </p:tgtEl>
                                        <p:attrNameLst>
                                          <p:attrName>ppt_w</p:attrName>
                                        </p:attrNameLst>
                                      </p:cBhvr>
                                      <p:tavLst>
                                        <p:tav tm="0">
                                          <p:val>
                                            <p:fltVal val="0"/>
                                          </p:val>
                                        </p:tav>
                                        <p:tav tm="100000">
                                          <p:val>
                                            <p:strVal val="#ppt_w"/>
                                          </p:val>
                                        </p:tav>
                                      </p:tavLst>
                                    </p:anim>
                                    <p:anim calcmode="lin" valueType="num">
                                      <p:cBhvr>
                                        <p:cTn id="85" dur="500" fill="hold"/>
                                        <p:tgtEl>
                                          <p:spTgt spid="216"/>
                                        </p:tgtEl>
                                        <p:attrNameLst>
                                          <p:attrName>ppt_h</p:attrName>
                                        </p:attrNameLst>
                                      </p:cBhvr>
                                      <p:tavLst>
                                        <p:tav tm="0">
                                          <p:val>
                                            <p:fltVal val="0"/>
                                          </p:val>
                                        </p:tav>
                                        <p:tav tm="100000">
                                          <p:val>
                                            <p:strVal val="#ppt_h"/>
                                          </p:val>
                                        </p:tav>
                                      </p:tavLst>
                                    </p:anim>
                                    <p:animEffect transition="in" filter="fade">
                                      <p:cBhvr>
                                        <p:cTn id="86" dur="500"/>
                                        <p:tgtEl>
                                          <p:spTgt spid="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1" grpId="0" animBg="1"/>
      <p:bldP spid="283" grpId="0" animBg="1"/>
      <p:bldP spid="249" grpId="0" animBg="1"/>
      <p:bldP spid="216" grpId="0" animBg="1"/>
      <p:bldP spid="218" grpId="0" animBg="1"/>
      <p:bldP spid="182" grpId="0" animBg="1"/>
      <p:bldP spid="214" grpId="0" animBg="1"/>
      <p:bldP spid="208" grpId="0" animBg="1"/>
      <p:bldP spid="213" grpId="0" animBg="1"/>
      <p:bldP spid="248" grpId="0" animBg="1"/>
      <p:bldP spid="262" grpId="0" animBg="1"/>
      <p:bldP spid="27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C+E Readiness Template">
  <a:themeElements>
    <a:clrScheme name="Custom 117">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10.xml><?xml version="1.0" encoding="utf-8"?>
<a:theme xmlns:a="http://schemas.openxmlformats.org/drawingml/2006/main" name="2_Build 2019 Black">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F8CBCD3C-F346-4704-9E55-7681191E3DC9}" vid="{9B198E64-13BA-4121-B286-122848D264C2}"/>
    </a:ext>
  </a:extLst>
</a:theme>
</file>

<file path=ppt/theme/theme11.xml><?xml version="1.0" encoding="utf-8"?>
<a:theme xmlns:a="http://schemas.openxmlformats.org/drawingml/2006/main" name="1_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F8CB122-C994-4093-B9E2-8615EB8CECED}" vid="{8A0307D0-69F3-4CB2-B616-44A635DE1A63}"/>
    </a:ext>
  </a:extLst>
</a:theme>
</file>

<file path=ppt/theme/theme12.xml><?xml version="1.0" encoding="utf-8"?>
<a:theme xmlns:a="http://schemas.openxmlformats.org/drawingml/2006/main" name="2_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13.xml><?xml version="1.0" encoding="utf-8"?>
<a:theme xmlns:a="http://schemas.openxmlformats.org/drawingml/2006/main" name="2_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65B3B778-14F5-8246-A9D9-04A8D8071A60}" vid="{C9E98E11-734C-F14F-ADE3-6075149E5497}"/>
    </a:ext>
  </a:extLst>
</a:theme>
</file>

<file path=ppt/theme/theme14.xml><?xml version="1.0" encoding="utf-8"?>
<a:theme xmlns:a="http://schemas.openxmlformats.org/drawingml/2006/main" name="10_WHITE TEMPLATE">
  <a:themeElements>
    <a:clrScheme name="TT for white - NEW 2018">
      <a:dk1>
        <a:srgbClr val="1A1A1A"/>
      </a:dk1>
      <a:lt1>
        <a:srgbClr val="FFFFFF"/>
      </a:lt1>
      <a:dk2>
        <a:srgbClr val="0D0D0D"/>
      </a:dk2>
      <a:lt2>
        <a:srgbClr val="E6E6E6"/>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020518_Baseline File [square photo].potx" id="{C5D1F236-4B1B-4E57-A29C-AD92A4683BEF}" vid="{04698D39-7FD2-42AF-81C6-B18BB52E45EF}"/>
    </a:ext>
  </a:extLst>
</a:theme>
</file>

<file path=ppt/theme/theme15.xml><?xml version="1.0" encoding="utf-8"?>
<a:theme xmlns:a="http://schemas.openxmlformats.org/drawingml/2006/main" name="1_Microsoft 365 PPT Template - 2018">
  <a:themeElements>
    <a:clrScheme name="Microsoft 365">
      <a:dk1>
        <a:srgbClr val="282828"/>
      </a:dk1>
      <a:lt1>
        <a:srgbClr val="FFFFFF"/>
      </a:lt1>
      <a:dk2>
        <a:srgbClr val="282828"/>
      </a:dk2>
      <a:lt2>
        <a:srgbClr val="FFFFFF"/>
      </a:lt2>
      <a:accent1>
        <a:srgbClr val="0078D7"/>
      </a:accent1>
      <a:accent2>
        <a:srgbClr val="002050"/>
      </a:accent2>
      <a:accent3>
        <a:srgbClr val="939393"/>
      </a:accent3>
      <a:accent4>
        <a:srgbClr val="00BCF2"/>
      </a:accent4>
      <a:accent5>
        <a:srgbClr val="6C6E6C"/>
      </a:accent5>
      <a:accent6>
        <a:srgbClr val="2E2F2E"/>
      </a:accent6>
      <a:hlink>
        <a:srgbClr val="0078D7"/>
      </a:hlink>
      <a:folHlink>
        <a:srgbClr val="0078D7"/>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73EB1BD4-8DD0-42C8-81CF-E8FE58869E13}" vid="{7127501C-7AE5-48D0-B874-F536F38BF7C1}"/>
    </a:ext>
  </a:extLst>
</a:theme>
</file>

<file path=ppt/theme/theme16.xml><?xml version="1.0" encoding="utf-8"?>
<a:theme xmlns:a="http://schemas.openxmlformats.org/drawingml/2006/main" name="5-50195_Microsoft_Build_Template">
  <a:themeElements>
    <a:clrScheme name="Microsoft Build 2018">
      <a:dk1>
        <a:srgbClr val="1A1A1A"/>
      </a:dk1>
      <a:lt1>
        <a:srgbClr val="FFFFFF"/>
      </a:lt1>
      <a:dk2>
        <a:srgbClr val="0D0D0D"/>
      </a:dk2>
      <a:lt2>
        <a:srgbClr val="E6E6E6"/>
      </a:lt2>
      <a:accent1>
        <a:srgbClr val="505050"/>
      </a:accent1>
      <a:accent2>
        <a:srgbClr val="D2D2D2"/>
      </a:accent2>
      <a:accent3>
        <a:srgbClr val="E3008C"/>
      </a:accent3>
      <a:accent4>
        <a:srgbClr val="32145A"/>
      </a:accent4>
      <a:accent5>
        <a:srgbClr val="2139B5"/>
      </a:accent5>
      <a:accent6>
        <a:srgbClr val="E6E6E6"/>
      </a:accent6>
      <a:hlink>
        <a:srgbClr val="2139B5"/>
      </a:hlink>
      <a:folHlink>
        <a:srgbClr val="2139B5"/>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8_16x9_Breakout_Template" id="{E6B13BB9-458B-439D-8B07-72CA93C535E4}" vid="{DBA1EE3D-F611-4D98-B414-51622E52688F}"/>
    </a:ext>
  </a:extLst>
</a:theme>
</file>

<file path=ppt/theme/theme17.xml><?xml version="1.0" encoding="utf-8"?>
<a:theme xmlns:a="http://schemas.openxmlformats.org/drawingml/2006/main" name="3_WHITE TEMPLATE">
  <a:themeElements>
    <a:clrScheme name="Windows blue">
      <a:dk1>
        <a:srgbClr val="505050"/>
      </a:dk1>
      <a:lt1>
        <a:srgbClr val="FFFFFF"/>
      </a:lt1>
      <a:dk2>
        <a:srgbClr val="0078D7"/>
      </a:dk2>
      <a:lt2>
        <a:srgbClr val="00BCF2"/>
      </a:lt2>
      <a:accent1>
        <a:srgbClr val="002050"/>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Segoe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2"/>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ct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9050">
          <a:solidFill>
            <a:schemeClr val="bg1">
              <a:lumMod val="50000"/>
            </a:schemeClr>
          </a:solidFill>
          <a:miter lim="800000"/>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Oct_2014.potx" id="{C564F283-C16D-4027-A632-54E31EB1987D}" vid="{27B3D32C-9224-41E9-A662-F35EEB154FFA}"/>
    </a:ext>
  </a:extLst>
</a:theme>
</file>

<file path=ppt/theme/theme18.xml><?xml version="1.0" encoding="utf-8"?>
<a:theme xmlns:a="http://schemas.openxmlformats.org/drawingml/2006/main" name="4_White Template">
  <a:themeElements>
    <a:clrScheme name="ST_Blue on White/Lt Gray">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mplate Starter Blue - April 2019.potx" id="{E0B8D684-B527-4878-B904-C1EC5025E6F1}" vid="{2ADA5319-A5E8-46E4-9069-6102E6C77820}"/>
    </a:ext>
  </a:extLst>
</a:theme>
</file>

<file path=ppt/theme/theme19.xml><?xml version="1.0" encoding="utf-8"?>
<a:theme xmlns:a="http://schemas.openxmlformats.org/drawingml/2006/main" name="5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4E284496-52C1-405F-ADD9-D60704CD916A}"/>
    </a:ext>
  </a:extLst>
</a:theme>
</file>

<file path=ppt/theme/theme2.xml><?xml version="1.0" encoding="utf-8"?>
<a:theme xmlns:a="http://schemas.openxmlformats.org/drawingml/2006/main" name="Azure PPT Template - 2018">
  <a:themeElements>
    <a:clrScheme name="Azure">
      <a:dk1>
        <a:srgbClr val="000000"/>
      </a:dk1>
      <a:lt1>
        <a:srgbClr val="FFFFFF"/>
      </a:lt1>
      <a:dk2>
        <a:srgbClr val="0078D7"/>
      </a:dk2>
      <a:lt2>
        <a:srgbClr val="FFFFFF"/>
      </a:lt2>
      <a:accent1>
        <a:srgbClr val="E6E6E6"/>
      </a:accent1>
      <a:accent2>
        <a:srgbClr val="D2D2D2"/>
      </a:accent2>
      <a:accent3>
        <a:srgbClr val="737373"/>
      </a:accent3>
      <a:accent4>
        <a:srgbClr val="505050"/>
      </a:accent4>
      <a:accent5>
        <a:srgbClr val="BAD80A"/>
      </a:accent5>
      <a:accent6>
        <a:srgbClr val="00BCF2"/>
      </a:accent6>
      <a:hlink>
        <a:srgbClr val="0078D7"/>
      </a:hlink>
      <a:folHlink>
        <a:srgbClr val="0078D7"/>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PPT Template 2018 presentation_v3" id="{1968021E-D85B-4A85-BB07-6BF24CCBC27F}" vid="{6E53F19A-D2E9-48F2-9B61-183D930FD7CB}"/>
    </a:ext>
  </a:extLst>
</a:theme>
</file>

<file path=ppt/theme/theme2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9-51027_Microsoft_Ready_Template">
  <a:themeElements>
    <a:clrScheme name="Microsoft Ready + Microsoft Inspire">
      <a:dk1>
        <a:srgbClr val="1A1A1A"/>
      </a:dk1>
      <a:lt1>
        <a:srgbClr val="FFFFFF"/>
      </a:lt1>
      <a:dk2>
        <a:srgbClr val="0D0D0D"/>
      </a:dk2>
      <a:lt2>
        <a:srgbClr val="E6E6E6"/>
      </a:lt2>
      <a:accent1>
        <a:srgbClr val="0078D4"/>
      </a:accent1>
      <a:accent2>
        <a:srgbClr val="002050"/>
      </a:accent2>
      <a:accent3>
        <a:srgbClr val="737373"/>
      </a:accent3>
      <a:accent4>
        <a:srgbClr val="5C2D91"/>
      </a:accent4>
      <a:accent5>
        <a:srgbClr val="BAD80A"/>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Template_CONFIDENTIAL_v04.potx" id="{A39623A4-DF72-47A4-96E2-174F3239EAB2}" vid="{A6C15879-F4A4-4293-A3FB-BF2C930CA64B}"/>
    </a:ext>
  </a:extLst>
</a:theme>
</file>

<file path=ppt/theme/theme4.xml><?xml version="1.0" encoding="utf-8"?>
<a:theme xmlns:a="http://schemas.openxmlformats.org/drawingml/2006/main" name="1_WHITE TEMPLATE">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020518_Baseline File [square photo].potx" id="{C5D1F236-4B1B-4E57-A29C-AD92A4683BEF}" vid="{04698D39-7FD2-42AF-81C6-B18BB52E45EF}"/>
    </a:ext>
  </a:extLst>
</a:theme>
</file>

<file path=ppt/theme/theme5.xml><?xml version="1.0" encoding="utf-8"?>
<a:theme xmlns:a="http://schemas.openxmlformats.org/drawingml/2006/main" name="5-50203_Microsoft_Ignite_Template">
  <a:themeElements>
    <a:clrScheme name="Microsoft Ignite">
      <a:dk1>
        <a:srgbClr val="1A1A1A"/>
      </a:dk1>
      <a:lt1>
        <a:srgbClr val="FFFFFF"/>
      </a:lt1>
      <a:dk2>
        <a:srgbClr val="0D0D0D"/>
      </a:dk2>
      <a:lt2>
        <a:srgbClr val="E6E6E6"/>
      </a:lt2>
      <a:accent1>
        <a:srgbClr val="0078D4"/>
      </a:accent1>
      <a:accent2>
        <a:srgbClr val="002050"/>
      </a:accent2>
      <a:accent3>
        <a:srgbClr val="D83B01"/>
      </a:accent3>
      <a:accent4>
        <a:srgbClr val="F37521"/>
      </a:accent4>
      <a:accent5>
        <a:srgbClr val="737373"/>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8_16x9_Breakout_Template.potx" id="{C7000453-3526-4386-9DA2-46B29A4A4A92}" vid="{534B2013-2CEB-4777-BD7E-60DC2D4FD2E8}"/>
    </a:ext>
  </a:extLst>
</a:theme>
</file>

<file path=ppt/theme/theme6.xml><?xml version="1.0" encoding="utf-8"?>
<a:theme xmlns:a="http://schemas.openxmlformats.org/drawingml/2006/main" name="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42DFBAD3-C25F-4FC8-963A-1F73730D7E5C}"/>
    </a:ext>
  </a:extLst>
</a:theme>
</file>

<file path=ppt/theme/theme7.xml><?xml version="1.0" encoding="utf-8"?>
<a:theme xmlns:a="http://schemas.openxmlformats.org/drawingml/2006/main" name="SMSG Readiness Master Template 16x9_MODIFIED">
  <a:themeElements>
    <a:clrScheme name="Custom 2">
      <a:dk1>
        <a:srgbClr val="3F3F3F"/>
      </a:dk1>
      <a:lt1>
        <a:sysClr val="window" lastClr="FFFFFF"/>
      </a:lt1>
      <a:dk2>
        <a:srgbClr val="3F3F3F"/>
      </a:dk2>
      <a:lt2>
        <a:srgbClr val="FFFFFF"/>
      </a:lt2>
      <a:accent1>
        <a:srgbClr val="002050"/>
      </a:accent1>
      <a:accent2>
        <a:srgbClr val="00188F"/>
      </a:accent2>
      <a:accent3>
        <a:srgbClr val="0078D7"/>
      </a:accent3>
      <a:accent4>
        <a:srgbClr val="BAD80A"/>
      </a:accent4>
      <a:accent5>
        <a:srgbClr val="008272"/>
      </a:accent5>
      <a:accent6>
        <a:srgbClr val="00B294"/>
      </a:accent6>
      <a:hlink>
        <a:srgbClr val="00BCF2"/>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SGR Readiness Template_010415" id="{82D3D4E7-D223-4A60-81A2-37362F89B327}" vid="{51F33C4D-D8AA-44B3-AE4F-BCF1547D16F5}"/>
    </a:ext>
  </a:extLst>
</a:theme>
</file>

<file path=ppt/theme/theme8.xml><?xml version="1.0" encoding="utf-8"?>
<a:theme xmlns:a="http://schemas.openxmlformats.org/drawingml/2006/main" name="WHITE TEMPLATE">
  <a:themeElements>
    <a:clrScheme name="TT - Blue with white">
      <a:dk1>
        <a:srgbClr val="353535"/>
      </a:dk1>
      <a:lt1>
        <a:srgbClr val="FFFFFF"/>
      </a:lt1>
      <a:dk2>
        <a:srgbClr val="002050"/>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9.xml><?xml version="1.0" encoding="utf-8"?>
<a:theme xmlns:a="http://schemas.openxmlformats.org/drawingml/2006/main" name="2_WHITE TEMPLATE">
  <a:themeElements>
    <a:clrScheme name="Windows blue">
      <a:dk1>
        <a:srgbClr val="505050"/>
      </a:dk1>
      <a:lt1>
        <a:srgbClr val="FFFFFF"/>
      </a:lt1>
      <a:dk2>
        <a:srgbClr val="0078D7"/>
      </a:dk2>
      <a:lt2>
        <a:srgbClr val="00BCF2"/>
      </a:lt2>
      <a:accent1>
        <a:srgbClr val="002050"/>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Segoe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2"/>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ct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9050">
          <a:solidFill>
            <a:schemeClr val="bg1">
              <a:lumMod val="50000"/>
            </a:schemeClr>
          </a:solidFill>
          <a:miter lim="800000"/>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Oct_2014.potx" id="{C564F283-C16D-4027-A632-54E31EB1987D}" vid="{27B3D32C-9224-41E9-A662-F35EEB154FF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SMSG KM Open Document" ma:contentTypeID="0x0101000E4CB7077FEE4FF7AE86D4A500EEC780030016C849C62B10EB41ACA8C7EEDEF40BB20099ECF64382448D48A56095091C66B1A9" ma:contentTypeVersion="38" ma:contentTypeDescription="" ma:contentTypeScope="" ma:versionID="15a2df0c2c3d7f63d9aedbf9417a6b41">
  <xsd:schema xmlns:xsd="http://www.w3.org/2001/XMLSchema" xmlns:xs="http://www.w3.org/2001/XMLSchema" xmlns:p="http://schemas.microsoft.com/office/2006/metadata/properties" xmlns:ns1="http://schemas.microsoft.com/sharepoint/v3" xmlns:ns2="230e9df3-be65-4c73-a93b-d1236ebd677e" xmlns:ns3="230E9DF3-BE65-4C73-A93B-D1236EBD677E" xmlns:ns4="b3bc04a5-d503-43b1-b98c-a8cf663329d9" targetNamespace="http://schemas.microsoft.com/office/2006/metadata/properties" ma:root="true" ma:fieldsID="c66f5bec3146d45ee3b8690ea12a3376" ns1:_="" ns2:_="" ns3:_="" ns4:_="">
    <xsd:import namespace="http://schemas.microsoft.com/sharepoint/v3"/>
    <xsd:import namespace="230e9df3-be65-4c73-a93b-d1236ebd677e"/>
    <xsd:import namespace="230E9DF3-BE65-4C73-A93B-D1236EBD677E"/>
    <xsd:import namespace="b3bc04a5-d503-43b1-b98c-a8cf663329d9"/>
    <xsd:element name="properties">
      <xsd:complexType>
        <xsd:sequence>
          <xsd:element name="documentManagement">
            <xsd:complexType>
              <xsd:all>
                <xsd:element ref="ns1:RoutingRuleDescription" minOccurs="0"/>
                <xsd:element ref="ns2:DocumentDescription" minOccurs="0"/>
                <xsd:element ref="ns2:Owner" minOccurs="0"/>
                <xsd:element ref="ns3:PublishDate" minOccurs="0"/>
                <xsd:element ref="ns2:Expire_x0020_Review" minOccurs="0"/>
                <xsd:element ref="ns1:PublishingPageContent" minOccurs="0"/>
                <xsd:element ref="ns2:Thumbnail1" minOccurs="0"/>
                <xsd:element ref="ns1:AverageRating" minOccurs="0"/>
                <xsd:element ref="ns1:RatingCount" minOccurs="0"/>
                <xsd:element ref="ns1:PublishingExpirationDate" minOccurs="0"/>
                <xsd:element ref="ns3:ApplyWorkflowRules" minOccurs="0"/>
                <xsd:element ref="ns2:ContentID" minOccurs="0"/>
                <xsd:element ref="ns2:Blog_x0020_Name" minOccurs="0"/>
                <xsd:element ref="ns2:GenericText2" minOccurs="0"/>
                <xsd:element ref="ns2:GenericHTML1" minOccurs="0"/>
                <xsd:element ref="ns2:FolderExtensions" minOccurs="0"/>
                <xsd:element ref="ns2:bf80e81150e248c48aa8cffdf0021a1f" minOccurs="0"/>
                <xsd:element ref="ns2:od9986d31974458fb3007746ec0bce5f" minOccurs="0"/>
                <xsd:element ref="ns2:k21a64daf20d4502b2796a1c6b8ce6c8" minOccurs="0"/>
                <xsd:element ref="ns2:ef109fd36bcf4bcd9dd945731030600b" minOccurs="0"/>
                <xsd:element ref="ns2:hd9637eefc984b85b6097c6374e15725" minOccurs="0"/>
                <xsd:element ref="ns2:ga0c0bf70a6644469c61b3efa7025301" minOccurs="0"/>
                <xsd:element ref="ns2:i1b478372f814787abd313030b81fcb2" minOccurs="0"/>
                <xsd:element ref="ns2:i0d941ee1e744ffea7aeee9924c91cbb" minOccurs="0"/>
                <xsd:element ref="ns2:m6d26e40ac264097a006193f92232ece" minOccurs="0"/>
                <xsd:element ref="ns2:kf34bcdc8fc34e479d3f94c6210e8e27" minOccurs="0"/>
                <xsd:element ref="ns2:mb88723863e1404388ba3733387d48df" minOccurs="0"/>
                <xsd:element ref="ns2:TaxCatchAll" minOccurs="0"/>
                <xsd:element ref="ns2:k20e0dfa74bf4e44818db03027b0ccd8" minOccurs="0"/>
                <xsd:element ref="ns2:l3c3ea61849e4288a8acc49bb5388e8c" minOccurs="0"/>
                <xsd:element ref="ns2:ec5b2ad5c27b45fb8a00a1f27c7ce1ae" minOccurs="0"/>
                <xsd:element ref="ns2:TaxCatchAllLabel" minOccurs="0"/>
                <xsd:element ref="ns2:b60f8d2dbb984f349d80d8196897f4d3" minOccurs="0"/>
                <xsd:element ref="ns2:TaxKeywordTaxHTField" minOccurs="0"/>
                <xsd:element ref="ns2:m6c7b4717b6346e6a075a59dd47eac69" minOccurs="0"/>
                <xsd:element ref="ns2:ConfidentialityTaxHTField0" minOccurs="0"/>
                <xsd:element ref="ns2:b4224c12c78d42ea9b214de0badf8358" minOccurs="0"/>
                <xsd:element ref="ns2:_dlc_DocId" minOccurs="0"/>
                <xsd:element ref="ns2:Coowner" minOccurs="0"/>
                <xsd:element ref="ns1:ReportOwner" minOccurs="0"/>
                <xsd:element ref="ns2:_dlc_DocIdUrl" minOccurs="0"/>
                <xsd:element ref="ns2:_dlc_DocIdPersistId" minOccurs="0"/>
                <xsd:element ref="ns2:eb54ac91059940029a3cc8a4ff5af673" minOccurs="0"/>
                <xsd:element ref="ns4:MediaServiceDateTaken" minOccurs="0"/>
                <xsd:element ref="ns4:MediaServiceAutoTags" minOccurs="0"/>
                <xsd:element ref="ns2:ParentID1" minOccurs="0"/>
                <xsd:element ref="ns4:dkll" minOccurs="0"/>
                <xsd:element ref="ns4:Update_x0020_Expiration_x0020_Date_x0020_For_x0020_Docset" minOccurs="0"/>
                <xsd:element ref="ns1:_dlc_Exempt" minOccurs="0"/>
                <xsd:element ref="ns1:_dlc_ExpireDateSaved" minOccurs="0"/>
                <xsd:element ref="ns1:_dlc_ExpireDate" minOccurs="0"/>
                <xsd:element ref="ns4:lbla" minOccurs="0"/>
                <xsd:element ref="ns4:MediaServiceOCR" minOccurs="0"/>
                <xsd:element ref="ns4:MediaServiceEventHashCode" minOccurs="0"/>
                <xsd:element ref="ns4:MediaServiceGenerationTim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outingRuleDescription" ma:index="2" nillable="true" ma:displayName="Description" ma:description="" ma:hidden="true" ma:internalName="RoutingRuleDescription" ma:readOnly="false">
      <xsd:simpleType>
        <xsd:restriction base="dms:Text">
          <xsd:maxLength value="255"/>
        </xsd:restriction>
      </xsd:simpleType>
    </xsd:element>
    <xsd:element name="PublishingPageContent" ma:index="10" nillable="true" ma:displayName="Page Content" ma:description="Page Content is a site column created by the Publishing feature. It is used on the Article Page Content Type as the content of the page." ma:internalName="PublishingPageContent">
      <xsd:simpleType>
        <xsd:restriction base="dms:Unknown"/>
      </xsd:simpleType>
    </xsd:element>
    <xsd:element name="AverageRating" ma:index="14" nillable="true" ma:displayName="Rating (0-5)" ma:decimals="2" ma:description="Average value of all the ratings that have been submitted" ma:internalName="AverageRating" ma:readOnly="true">
      <xsd:simpleType>
        <xsd:restriction base="dms:Number"/>
      </xsd:simpleType>
    </xsd:element>
    <xsd:element name="RatingCount" ma:index="15" nillable="true" ma:displayName="Number of Ratings" ma:decimals="0" ma:description="Number of ratings submitted" ma:internalName="RatingCount" ma:readOnly="true">
      <xsd:simpleType>
        <xsd:restriction base="dms:Number"/>
      </xsd:simpleType>
    </xsd:element>
    <xsd:element name="PublishingExpirationDate" ma:index="18"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element name="ReportOwner" ma:index="68" nillable="true" ma:displayName="Owner (People and Groups)" ma:description="Owner of this document" ma:hidden="true" ma:list="UserInfo" ma:SearchPeopleOnly="false" ma:SharePointGroup="0" ma:internalName="Report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_dlc_Exempt" ma:index="77" nillable="true" ma:displayName="Exempt from Policy" ma:description="" ma:hidden="true" ma:internalName="_dlc_Exempt" ma:readOnly="true">
      <xsd:simpleType>
        <xsd:restriction base="dms:Unknown"/>
      </xsd:simpleType>
    </xsd:element>
    <xsd:element name="_dlc_ExpireDateSaved" ma:index="78" nillable="true" ma:displayName="Original Expiration Date" ma:description="" ma:hidden="true" ma:internalName="_dlc_ExpireDateSaved" ma:readOnly="true">
      <xsd:simpleType>
        <xsd:restriction base="dms:DateTime"/>
      </xsd:simpleType>
    </xsd:element>
    <xsd:element name="_dlc_ExpireDate" ma:index="79" nillable="true" ma:displayName="Expiration Date" ma:description="" ma:hidden="true" ma:indexed="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DocumentDescription" ma:index="3" nillable="true" ma:displayName="Document Description" ma:description="Alternate description for documents that can be used for display." ma:internalName="DocumentDescription">
      <xsd:simpleType>
        <xsd:restriction base="dms:Note">
          <xsd:maxLength value="255"/>
        </xsd:restriction>
      </xsd:simpleType>
    </xsd:element>
    <xsd:element name="Owner" ma:index="4" nillable="true" ma:displayName="Owner" ma:list="UserInfo" ma:SharePointGroup="0" ma:internalName="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pire_x0020_Review" ma:index="6" nillable="true" ma:displayName="Expiration" ma:format="DateOnly" ma:internalName="Expire_x0020_Review" ma:readOnly="false">
      <xsd:simpleType>
        <xsd:restriction base="dms:DateTime"/>
      </xsd:simpleType>
    </xsd:element>
    <xsd:element name="Thumbnail1" ma:index="11" nillable="true" ma:displayName="Thumbnail" ma:format="Hyperlink" ma:internalName="Thumbnail1"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ntentID" ma:index="20" nillable="true" ma:displayName="ContentID" ma:indexed="true" ma:internalName="ContentID" ma:readOnly="false">
      <xsd:simpleType>
        <xsd:restriction base="dms:Text">
          <xsd:maxLength value="255"/>
        </xsd:restriction>
      </xsd:simpleType>
    </xsd:element>
    <xsd:element name="Blog_x0020_Name" ma:index="21" nillable="true" ma:displayName="Blog Name" ma:description="Title of an Infopedia Blog" ma:internalName="Blog_x0020_Name">
      <xsd:simpleType>
        <xsd:restriction base="dms:Text">
          <xsd:maxLength value="255"/>
        </xsd:restriction>
      </xsd:simpleType>
    </xsd:element>
    <xsd:element name="GenericText2" ma:index="36" nillable="true" ma:displayName="GenericText2" ma:description="Generic field for future features in implementation" ma:indexed="true" ma:internalName="GenericText2">
      <xsd:simpleType>
        <xsd:restriction base="dms:Text">
          <xsd:maxLength value="255"/>
        </xsd:restriction>
      </xsd:simpleType>
    </xsd:element>
    <xsd:element name="GenericHTML1" ma:index="37" nillable="true" ma:displayName="GenericHTML1" ma:description="Generic field for future features in implementation" ma:internalName="GenericHTML1">
      <xsd:simpleType>
        <xsd:restriction base="dms:Unknown"/>
      </xsd:simpleType>
    </xsd:element>
    <xsd:element name="FolderExtensions" ma:index="38" nillable="true" ma:displayName="Folder Extensions" ma:description="On-DocSet sub folder to support inactive documents views." ma:internalName="FolderExtensions">
      <xsd:simpleType>
        <xsd:restriction base="dms:Unknown"/>
      </xsd:simpleType>
    </xsd:element>
    <xsd:element name="bf80e81150e248c48aa8cffdf0021a1f" ma:index="39" nillable="true" ma:taxonomy="true" ma:internalName="bf80e81150e248c48aa8cffdf0021a1f" ma:taxonomyFieldName="Products" ma:displayName="SMSG Products &amp; Technologies" ma:default="" ma:fieldId="{bf80e811-50e2-48c4-8aa8-cffdf0021a1f}" ma:taxonomyMulti="true" ma:sspId="e385fb40-52d4-4fae-9c5b-3e8ff8a5878e" ma:termSetId="a611a704-4666-406e-a571-a6e9bb4a2dcc" ma:anchorId="f7bdd4ba-8e81-43d6-a504-860f505d5c97" ma:open="false" ma:isKeyword="false">
      <xsd:complexType>
        <xsd:sequence>
          <xsd:element ref="pc:Terms" minOccurs="0" maxOccurs="1"/>
        </xsd:sequence>
      </xsd:complexType>
    </xsd:element>
    <xsd:element name="od9986d31974458fb3007746ec0bce5f" ma:index="40" nillable="true" ma:taxonomy="true" ma:internalName="od9986d31974458fb3007746ec0bce5f" ma:taxonomyFieldName="Languages" ma:displayName="SMSG Languages" ma:default="" ma:fieldId="{8d9986d3-1974-458f-b300-7746ec0bce5f}" ma:taxonomyMulti="true" ma:sspId="e385fb40-52d4-4fae-9c5b-3e8ff8a5878e" ma:termSetId="a611a704-4666-406e-a571-a6e9bb4a2dcc" ma:anchorId="c5f267fd-fa38-4ffe-a1d8-2693d87e90bc" ma:open="false" ma:isKeyword="false">
      <xsd:complexType>
        <xsd:sequence>
          <xsd:element ref="pc:Terms" minOccurs="0" maxOccurs="1"/>
        </xsd:sequence>
      </xsd:complexType>
    </xsd:element>
    <xsd:element name="k21a64daf20d4502b2796a1c6b8ce6c8" ma:index="41" nillable="true" ma:taxonomy="true" ma:internalName="k21a64daf20d4502b2796a1c6b8ce6c8" ma:taxonomyFieldName="Industries" ma:displayName="SMSG Industries" ma:default="" ma:fieldId="{421a64da-f20d-4502-b279-6a1c6b8ce6c8}" ma:taxonomyMulti="true" ma:sspId="e385fb40-52d4-4fae-9c5b-3e8ff8a5878e" ma:termSetId="a611a704-4666-406e-a571-a6e9bb4a2dcc" ma:anchorId="322da17f-7441-43de-8ac8-ca7d62aec02b" ma:open="false" ma:isKeyword="false">
      <xsd:complexType>
        <xsd:sequence>
          <xsd:element ref="pc:Terms" minOccurs="0" maxOccurs="1"/>
        </xsd:sequence>
      </xsd:complexType>
    </xsd:element>
    <xsd:element name="ef109fd36bcf4bcd9dd945731030600b" ma:index="43" nillable="true" ma:taxonomy="true" ma:internalName="ef109fd36bcf4bcd9dd945731030600b" ma:taxonomyFieldName="Region" ma:displayName="SMSG Region" ma:default="" ma:fieldId="{ef109fd3-6bcf-4bcd-9dd9-45731030600b}" ma:taxonomyMulti="true" ma:sspId="e385fb40-52d4-4fae-9c5b-3e8ff8a5878e" ma:termSetId="a611a704-4666-406e-a571-a6e9bb4a2dcc" ma:anchorId="c5404caa-7d82-41c6-82c2-0230c1d96864" ma:open="false" ma:isKeyword="false">
      <xsd:complexType>
        <xsd:sequence>
          <xsd:element ref="pc:Terms" minOccurs="0" maxOccurs="1"/>
        </xsd:sequence>
      </xsd:complexType>
    </xsd:element>
    <xsd:element name="hd9637eefc984b85b6097c6374e15725" ma:index="44" nillable="true" ma:taxonomy="true" ma:internalName="hd9637eefc984b85b6097c6374e15725" ma:taxonomyFieldName="ItemType" ma:displayName="SMSG Item Type" ma:default="" ma:fieldId="{1d9637ee-fc98-4b85-b609-7c6374e15725}" ma:taxonomyMulti="true" ma:sspId="e385fb40-52d4-4fae-9c5b-3e8ff8a5878e" ma:termSetId="a611a704-4666-406e-a571-a6e9bb4a2dcc" ma:anchorId="3d59bf14-be35-4b82-81a4-70bbe2a90cc2" ma:open="false" ma:isKeyword="false">
      <xsd:complexType>
        <xsd:sequence>
          <xsd:element ref="pc:Terms" minOccurs="0" maxOccurs="1"/>
        </xsd:sequence>
      </xsd:complexType>
    </xsd:element>
    <xsd:element name="ga0c0bf70a6644469c61b3efa7025301" ma:index="45" nillable="true" ma:taxonomy="true" ma:internalName="ga0c0bf70a6644469c61b3efa7025301" ma:taxonomyFieldName="ExperienceContentType" ma:displayName="Experience Content Type" ma:default="" ma:fieldId="{0a0c0bf7-0a66-4446-9c61-b3efa7025301}" ma:sspId="e385fb40-52d4-4fae-9c5b-3e8ff8a5878e" ma:termSetId="5ebd4bde-7300-4f6f-8671-0d8e806c9260" ma:anchorId="f79c226e-0a27-41a1-99b5-91ff9ea65615" ma:open="false" ma:isKeyword="false">
      <xsd:complexType>
        <xsd:sequence>
          <xsd:element ref="pc:Terms" minOccurs="0" maxOccurs="1"/>
        </xsd:sequence>
      </xsd:complexType>
    </xsd:element>
    <xsd:element name="i1b478372f814787abd313030b81fcb2" ma:index="47" nillable="true" ma:taxonomy="true" ma:internalName="i1b478372f814787abd313030b81fcb2" ma:taxonomyFieldName="ActivitiesAndPrograms" ma:displayName="SMSG Activities &amp; Programs" ma:default="" ma:fieldId="{21b47837-2f81-4787-abd3-13030b81fcb2}" ma:taxonomyMulti="true" ma:sspId="e385fb40-52d4-4fae-9c5b-3e8ff8a5878e" ma:termSetId="d039009f-2da8-468b-bf5e-ff4693a9f72f" ma:anchorId="846d39ff-6475-4006-99df-de42970d666e" ma:open="false" ma:isKeyword="false">
      <xsd:complexType>
        <xsd:sequence>
          <xsd:element ref="pc:Terms" minOccurs="0" maxOccurs="1"/>
        </xsd:sequence>
      </xsd:complexType>
    </xsd:element>
    <xsd:element name="i0d941ee1e744ffea7aeee9924c91cbb" ma:index="49" nillable="true" ma:taxonomy="true" ma:internalName="i0d941ee1e744ffea7aeee9924c91cbb" ma:taxonomyFieldName="BusinessArchitecture" ma:displayName="SMSG Business Architecture" ma:default="" ma:fieldId="{20d941ee-1e74-4ffe-a7ae-ee9924c91cbb}" ma:taxonomyMulti="true" ma:sspId="e385fb40-52d4-4fae-9c5b-3e8ff8a5878e" ma:termSetId="d039009f-2da8-468b-bf5e-ff4693a9f72f" ma:anchorId="1951c1e0-4cc7-414f-a435-7369277bc757" ma:open="false" ma:isKeyword="false">
      <xsd:complexType>
        <xsd:sequence>
          <xsd:element ref="pc:Terms" minOccurs="0" maxOccurs="1"/>
        </xsd:sequence>
      </xsd:complexType>
    </xsd:element>
    <xsd:element name="m6d26e40ac264097a006193f92232ece" ma:index="50" nillable="true" ma:taxonomy="true" ma:internalName="m6d26e40ac264097a006193f92232ece" ma:taxonomyFieldName="TechnicalLevel" ma:displayName="Technical Level" ma:default="" ma:fieldId="{66d26e40-ac26-4097-a006-193f92232ece}" ma:sspId="e385fb40-52d4-4fae-9c5b-3e8ff8a5878e" ma:termSetId="7123edbd-7265-47b9-9049-04e46d245d8e" ma:anchorId="3c636e1e-6390-429f-a144-68438d32bffe" ma:open="false" ma:isKeyword="false">
      <xsd:complexType>
        <xsd:sequence>
          <xsd:element ref="pc:Terms" minOccurs="0" maxOccurs="1"/>
        </xsd:sequence>
      </xsd:complexType>
    </xsd:element>
    <xsd:element name="kf34bcdc8fc34e479d3f94c6210e8e27" ma:index="51" nillable="true" ma:taxonomy="true" ma:internalName="kf34bcdc8fc34e479d3f94c6210e8e27" ma:taxonomyFieldName="Competitors" ma:displayName="SMSG Competition" ma:default="" ma:fieldId="{4f34bcdc-8fc3-4e47-9d3f-94c6210e8e27}" ma:taxonomyMulti="true" ma:sspId="e385fb40-52d4-4fae-9c5b-3e8ff8a5878e" ma:termSetId="a611a704-4666-406e-a571-a6e9bb4a2dcc" ma:anchorId="718f8fd0-b740-48bc-92ad-5700213c04b2" ma:open="false" ma:isKeyword="false">
      <xsd:complexType>
        <xsd:sequence>
          <xsd:element ref="pc:Terms" minOccurs="0" maxOccurs="1"/>
        </xsd:sequence>
      </xsd:complexType>
    </xsd:element>
    <xsd:element name="mb88723863e1404388ba3733387d48df" ma:index="53" nillable="true" ma:taxonomy="true" ma:internalName="mb88723863e1404388ba3733387d48df" ma:taxonomyFieldName="Audiences" ma:displayName="SMSG Customer Audiences" ma:default="" ma:fieldId="{6b887238-63e1-4043-88ba-3733387d48df}" ma:taxonomyMulti="true" ma:sspId="e385fb40-52d4-4fae-9c5b-3e8ff8a5878e" ma:termSetId="a611a704-4666-406e-a571-a6e9bb4a2dcc" ma:anchorId="8a0280e9-c6e8-4e3c-80d6-8db643b96ddd" ma:open="false" ma:isKeyword="false">
      <xsd:complexType>
        <xsd:sequence>
          <xsd:element ref="pc:Terms" minOccurs="0" maxOccurs="1"/>
        </xsd:sequence>
      </xsd:complexType>
    </xsd:element>
    <xsd:element name="TaxCatchAll" ma:index="54" nillable="true" ma:displayName="Taxonomy Catch All Column" ma:description="" ma:hidden="true" ma:list="{8e3d5b1f-74bf-4cd5-90f8-860d03c4e4d4}" ma:internalName="TaxCatchAll" ma:showField="CatchAllData"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k20e0dfa74bf4e44818db03027b0ccd8" ma:index="55" nillable="true" ma:taxonomy="true" ma:internalName="k20e0dfa74bf4e44818db03027b0ccd8" ma:taxonomyFieldName="Segments" ma:displayName="SMSG Customer Segments" ma:default="" ma:fieldId="{420e0dfa-74bf-4e44-818d-b03027b0ccd8}"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l3c3ea61849e4288a8acc49bb5388e8c" ma:index="57" nillable="true" ma:taxonomy="true" ma:internalName="l3c3ea61849e4288a8acc49bb5388e8c" ma:taxonomyFieldName="Groups" ma:displayName="SMSG Groups" ma:default="" ma:fieldId="{53c3ea61-849e-4288-a8ac-c49bb5388e8c}" ma:taxonomyMulti="true" ma:sspId="e385fb40-52d4-4fae-9c5b-3e8ff8a5878e" ma:termSetId="d039009f-2da8-468b-bf5e-ff4693a9f72f" ma:anchorId="ec38e82f-eddf-4553-aa72-f3bd3c1d5855" ma:open="false" ma:isKeyword="false">
      <xsd:complexType>
        <xsd:sequence>
          <xsd:element ref="pc:Terms" minOccurs="0" maxOccurs="1"/>
        </xsd:sequence>
      </xsd:complexType>
    </xsd:element>
    <xsd:element name="ec5b2ad5c27b45fb8a00a1f27c7ce1ae" ma:index="59" nillable="true" ma:taxonomy="true" ma:internalName="ec5b2ad5c27b45fb8a00a1f27c7ce1ae" ma:taxonomyFieldName="Partners" ma:displayName="SMSG Partners" ma:default="" ma:fieldId="{ec5b2ad5-c27b-45fb-8a00-a1f27c7ce1ae}" ma:taxonomyMulti="true" ma:sspId="e385fb40-52d4-4fae-9c5b-3e8ff8a5878e" ma:termSetId="a611a704-4666-406e-a571-a6e9bb4a2dcc" ma:anchorId="dd1a91fa-3198-4561-9b04-bc737b2a8291" ma:open="false" ma:isKeyword="false">
      <xsd:complexType>
        <xsd:sequence>
          <xsd:element ref="pc:Terms" minOccurs="0" maxOccurs="1"/>
        </xsd:sequence>
      </xsd:complexType>
    </xsd:element>
    <xsd:element name="TaxCatchAllLabel" ma:index="60" nillable="true" ma:displayName="Taxonomy Catch All Column1" ma:description="" ma:hidden="true" ma:list="{8e3d5b1f-74bf-4cd5-90f8-860d03c4e4d4}" ma:internalName="TaxCatchAllLabel" ma:readOnly="true" ma:showField="CatchAllDataLabel"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b60f8d2dbb984f349d80d8196897f4d3" ma:index="61" nillable="true" ma:taxonomy="true" ma:internalName="b60f8d2dbb984f349d80d8196897f4d3" ma:taxonomyFieldName="Roles" ma:displayName="SMSG Roles" ma:default="" ma:fieldId="{b60f8d2d-bb98-4f34-9d80-d8196897f4d3}" ma:taxonomyMulti="true" ma:sspId="e385fb40-52d4-4fae-9c5b-3e8ff8a5878e" ma:termSetId="a611a704-4666-406e-a571-a6e9bb4a2dcc" ma:anchorId="c9a07ef0-4236-4915-97ca-1b3392dac369" ma:open="false" ma:isKeyword="false">
      <xsd:complexType>
        <xsd:sequence>
          <xsd:element ref="pc:Terms" minOccurs="0" maxOccurs="1"/>
        </xsd:sequence>
      </xsd:complexType>
    </xsd:element>
    <xsd:element name="TaxKeywordTaxHTField" ma:index="62" nillable="true" ma:taxonomy="true" ma:internalName="TaxKeywordTaxHTField" ma:taxonomyFieldName="TaxKeyword" ma:displayName="Enterprise Keywords" ma:readOnly="false"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m6c7b4717b6346e6a075a59dd47eac69" ma:index="63" nillable="true" ma:taxonomy="true" ma:internalName="m6c7b4717b6346e6a075a59dd47eac69" ma:taxonomyFieldName="Topics" ma:displayName="SMSG Topics" ma:default="" ma:fieldId="{66c7b471-7b63-46e6-a075-a59dd47eac69}" ma:taxonomyMulti="true" ma:sspId="e385fb40-52d4-4fae-9c5b-3e8ff8a5878e" ma:termSetId="d039009f-2da8-468b-bf5e-ff4693a9f72f" ma:anchorId="ddcce936-3357-448e-8326-e6fdfddfb752" ma:open="false" ma:isKeyword="false">
      <xsd:complexType>
        <xsd:sequence>
          <xsd:element ref="pc:Terms" minOccurs="0" maxOccurs="1"/>
        </xsd:sequence>
      </xsd:complexType>
    </xsd:element>
    <xsd:element name="ConfidentialityTaxHTField0" ma:index="64" ma:taxonomy="true" ma:internalName="ConfidentialityTaxHTField0" ma:taxonomyFieldName="Confidentiality" ma:displayName="Maximum Reach" ma:default="5;#internal users|461efa83-0283-486a-a8d5-943328f3693f" ma:fieldId="{840a9f3c-1e14-4c21-9dbf-5637765665db}" ma:sspId="e385fb40-52d4-4fae-9c5b-3e8ff8a5878e" ma:termSetId="e0e820dc-7da0-48b9-8472-209c7e82d1d0" ma:anchorId="00000000-0000-0000-0000-000000000000" ma:open="false" ma:isKeyword="false">
      <xsd:complexType>
        <xsd:sequence>
          <xsd:element ref="pc:Terms" minOccurs="0" maxOccurs="1"/>
        </xsd:sequence>
      </xsd:complexType>
    </xsd:element>
    <xsd:element name="b4224c12c78d42ea9b214de0badf8358" ma:index="65" nillable="true" ma:taxonomy="true" ma:internalName="b4224c12c78d42ea9b214de0badf8358" ma:taxonomyFieldName="EnterpriseDomainTags" ma:displayName="EnterpriseDomainTags" ma:default="" ma:fieldId="{b4224c12-c78d-42ea-9b21-4de0badf8358}" ma:taxonomyMulti="true" ma:sspId="e385fb40-52d4-4fae-9c5b-3e8ff8a5878e" ma:termSetId="d039009f-2da8-468b-bf5e-ff4693a9f72f" ma:anchorId="00000000-0000-0000-0000-000000000000" ma:open="false" ma:isKeyword="false">
      <xsd:complexType>
        <xsd:sequence>
          <xsd:element ref="pc:Terms" minOccurs="0" maxOccurs="1"/>
        </xsd:sequence>
      </xsd:complexType>
    </xsd:element>
    <xsd:element name="_dlc_DocId" ma:index="66" nillable="true" ma:displayName="Document ID Value" ma:description="The value of the document ID assigned to this item." ma:indexed="true" ma:internalName="_dlc_DocId" ma:readOnly="true">
      <xsd:simpleType>
        <xsd:restriction base="dms:Text"/>
      </xsd:simpleType>
    </xsd:element>
    <xsd:element name="Coowner" ma:index="67" nillable="true" ma:displayName="Co-owner" ma:list="UserInfo" ma:SearchPeopleOnly="false" ma:SharePointGroup="0" ma:internalName="Coowner" ma:showField="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_dlc_DocIdUrl" ma:index="6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70" nillable="true" ma:displayName="Persist ID" ma:description="Keep ID on add." ma:hidden="true" ma:internalName="_dlc_DocIdPersistId" ma:readOnly="true">
      <xsd:simpleType>
        <xsd:restriction base="dms:Boolean"/>
      </xsd:simpleType>
    </xsd:element>
    <xsd:element name="eb54ac91059940029a3cc8a4ff5af673" ma:index="71" nillable="true" ma:taxonomy="true" ma:internalName="eb54ac91059940029a3cc8a4ff5af673" ma:taxonomyFieldName="SMSGDomain" ma:displayName="SMSG Domain" ma:default="" ma:fieldId="{eb54ac91-0599-4002-9a3c-c8a4ff5af673}"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ParentID1" ma:index="74" nillable="true" ma:displayName="ParentID" ma:description="Used to maintain the parent-child relationship within Document Set and Documents" ma:indexed="true" ma:internalName="ParentID1">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PublishDate" ma:index="5" nillable="true" ma:displayName="PublishDate" ma:description="Used in Blog Posts, this date is used to specify the Blog Article Date." ma:format="DateOnly" ma:internalName="PublishDate">
      <xsd:simpleType>
        <xsd:restriction base="dms:DateTime"/>
      </xsd:simpleType>
    </xsd:element>
    <xsd:element name="ApplyWorkflowRules" ma:index="19" nillable="true" ma:displayName="ApplyWorkflowRules" ma:default="Yes" ma:description="This columns is used to help to apply the workflow rules on Document Sets / Documents. by Default the Value is Yes" ma:format="Dropdown" ma:internalName="ApplyWorkflowRules" ma:readOnly="false">
      <xsd:simpleType>
        <xsd:restriction base="dms:Choice">
          <xsd:enumeration value="Yes"/>
          <xsd:enumeration value="No"/>
        </xsd:restriction>
      </xsd:simpleType>
    </xsd:element>
  </xsd:schema>
  <xsd:schema xmlns:xsd="http://www.w3.org/2001/XMLSchema" xmlns:xs="http://www.w3.org/2001/XMLSchema" xmlns:dms="http://schemas.microsoft.com/office/2006/documentManagement/types" xmlns:pc="http://schemas.microsoft.com/office/infopath/2007/PartnerControls" targetNamespace="b3bc04a5-d503-43b1-b98c-a8cf663329d9" elementFormDefault="qualified">
    <xsd:import namespace="http://schemas.microsoft.com/office/2006/documentManagement/types"/>
    <xsd:import namespace="http://schemas.microsoft.com/office/infopath/2007/PartnerControls"/>
    <xsd:element name="MediaServiceDateTaken" ma:index="72" nillable="true" ma:displayName="MediaServiceDateTaken" ma:description="" ma:hidden="true" ma:internalName="MediaServiceDateTaken" ma:readOnly="true">
      <xsd:simpleType>
        <xsd:restriction base="dms:Text"/>
      </xsd:simpleType>
    </xsd:element>
    <xsd:element name="MediaServiceAutoTags" ma:index="73" nillable="true" ma:displayName="MediaServiceAutoTags" ma:description="" ma:internalName="MediaServiceAutoTags" ma:readOnly="true">
      <xsd:simpleType>
        <xsd:restriction base="dms:Text"/>
      </xsd:simpleType>
    </xsd:element>
    <xsd:element name="dkll" ma:index="75" nillable="true" ma:displayName="SMSG Topics" ma:internalName="dkll">
      <xsd:simpleType>
        <xsd:restriction base="dms:Text"/>
      </xsd:simpleType>
    </xsd:element>
    <xsd:element name="Update_x0020_Expiration_x0020_Date_x0020_For_x0020_Docset" ma:index="76" nillable="true" ma:displayName="Update Expiration Date For Docset" ma:internalName="Update_x0020_Expiration_x0020_Date_x0020_For_x0020_Docset">
      <xsd:complexType>
        <xsd:complexContent>
          <xsd:extension base="dms:URL">
            <xsd:sequence>
              <xsd:element name="Url" type="dms:ValidUrl" minOccurs="0" nillable="true"/>
              <xsd:element name="Description" type="xsd:string" nillable="true"/>
            </xsd:sequence>
          </xsd:extension>
        </xsd:complexContent>
      </xsd:complexType>
    </xsd:element>
    <xsd:element name="lbla" ma:index="80" nillable="true" ma:displayName="Person or Group" ma:list="UserInfo" ma:internalName="lbla">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OCR" ma:index="81" nillable="true" ma:displayName="MediaServiceOCR" ma:internalName="MediaServiceOCR" ma:readOnly="true">
      <xsd:simpleType>
        <xsd:restriction base="dms:Note">
          <xsd:maxLength value="255"/>
        </xsd:restriction>
      </xsd:simpleType>
    </xsd:element>
    <xsd:element name="MediaServiceEventHashCode" ma:index="82" nillable="true" ma:displayName="MediaServiceEventHashCode" ma:hidden="true" ma:internalName="MediaServiceEventHashCode" ma:readOnly="true">
      <xsd:simpleType>
        <xsd:restriction base="dms:Text"/>
      </xsd:simpleType>
    </xsd:element>
    <xsd:element name="MediaServiceGenerationTime" ma:index="83" nillable="true" ma:displayName="MediaServiceGenerationTime" ma:hidden="true" ma:internalName="MediaServiceGenerationTime" ma:readOnly="true">
      <xsd:simpleType>
        <xsd:restriction base="dms:Text"/>
      </xsd:simpleType>
    </xsd:element>
    <xsd:element name="MediaServiceAutoKeyPoints" ma:index="84" nillable="true" ma:displayName="MediaServiceAutoKeyPoints" ma:hidden="true" ma:internalName="MediaServiceAutoKeyPoints" ma:readOnly="true">
      <xsd:simpleType>
        <xsd:restriction base="dms:Note"/>
      </xsd:simpleType>
    </xsd:element>
    <xsd:element name="MediaServiceKeyPoints" ma:index="85" nillable="true" ma:displayName="KeyPoints" ma:internalName="MediaServiceKeyPoints" ma:readOnly="fals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p:Policy xmlns:p="office.server.policy" id="" local="true">
  <p:Name>SMSG KM Open Document</p:Name>
  <p:Description/>
  <p:Statement/>
  <p:PolicyItems>
    <p:PolicyItem featureId="Microsoft.Office.RecordsManagement.PolicyFeatures.Expiration" staticId="0x0101000E4CB7077FEE4FF7AE86D4A500EEC780030016C849C62B10EB41ACA8C7EEDEF40BB20099ECF64382448D48A56095091C66B1A9|-661092312" UniqueId="59640036-e5ce-4b14-a5d1-6b72c22d6e25">
      <p:Name>Retention</p:Name>
      <p:Description>Automatic scheduling of content for processing, and performing a retention action on content that has reached its due date.</p:Description>
      <p:CustomData>
        <Schedules nextStageId="2">
          <Schedule type="Default">
            <stages>
              <data stageId="1">
                <formula id="Microsoft.Office.RecordsManagement.PolicyFeatures.Expiration.Formula.BuiltIn">
                  <number>0</number>
                  <property>Expire_x0020_Review</property>
                  <propertyId>4efb7b69-53dd-4711-a372-96a7c80c7a38</propertyId>
                  <period>days</period>
                </formula>
                <action type="action" id="Microsoft.Office.RecordsManagement.PolicyFeatures.Expiration.Action.MoveToRecycleBin"/>
              </data>
            </stages>
          </Schedule>
        </Schedules>
      </p:CustomData>
    </p:PolicyItem>
  </p:PolicyItems>
</p:Policy>
</file>

<file path=customXml/item5.xml><?xml version="1.0" encoding="utf-8"?>
<p:properties xmlns:p="http://schemas.microsoft.com/office/2006/metadata/properties" xmlns:xsi="http://www.w3.org/2001/XMLSchema-instance" xmlns:pc="http://schemas.microsoft.com/office/infopath/2007/PartnerControls">
  <documentManagement>
    <DocumentDescription xmlns="230e9df3-be65-4c73-a93b-d1236ebd677e">Technical scenario presentation that details technical capabilities including performance, reference architecture and implementation considerations.
</DocumentDescription>
    <od9986d31974458fb3007746ec0bce5f xmlns="230e9df3-be65-4c73-a93b-d1236ebd677e">
      <Terms xmlns="http://schemas.microsoft.com/office/infopath/2007/PartnerControls"/>
    </od9986d31974458fb3007746ec0bce5f>
    <hd9637eefc984b85b6097c6374e15725 xmlns="230e9df3-be65-4c73-a93b-d1236ebd677e">
      <Terms xmlns="http://schemas.microsoft.com/office/infopath/2007/PartnerControls">
        <TermInfo xmlns="http://schemas.microsoft.com/office/infopath/2007/PartnerControls">
          <TermName xmlns="http://schemas.microsoft.com/office/infopath/2007/PartnerControls">technical presentations</TermName>
          <TermId xmlns="http://schemas.microsoft.com/office/infopath/2007/PartnerControls">83a894cf-702b-47fc-aba5-41bd10dc1e75</TermId>
        </TermInfo>
      </Terms>
    </hd9637eefc984b85b6097c6374e15725>
    <k20e0dfa74bf4e44818db03027b0ccd8 xmlns="230e9df3-be65-4c73-a93b-d1236ebd677e">
      <Terms xmlns="http://schemas.microsoft.com/office/infopath/2007/PartnerControls"/>
    </k20e0dfa74bf4e44818db03027b0ccd8>
    <Owner xmlns="230e9df3-be65-4c73-a93b-d1236ebd677e">
      <UserInfo>
        <DisplayName>Melanie Gass</DisplayName>
        <AccountId>146091</AccountId>
        <AccountType/>
      </UserInfo>
    </Owner>
    <PublishDate xmlns="230E9DF3-BE65-4C73-A93B-D1236EBD677E">2018-07-13T07:00:00+00:00</PublishDate>
    <GenericHTML1 xmlns="230e9df3-be65-4c73-a93b-d1236ebd677e" xsi:nil="true"/>
    <k21a64daf20d4502b2796a1c6b8ce6c8 xmlns="230e9df3-be65-4c73-a93b-d1236ebd677e">
      <Terms xmlns="http://schemas.microsoft.com/office/infopath/2007/PartnerControls"/>
    </k21a64daf20d4502b2796a1c6b8ce6c8>
    <lbla xmlns="b3bc04a5-d503-43b1-b98c-a8cf663329d9">
      <UserInfo>
        <DisplayName/>
        <AccountId xsi:nil="true"/>
        <AccountType/>
      </UserInfo>
    </lbla>
    <Expire_x0020_Review xmlns="230e9df3-be65-4c73-a93b-d1236ebd677e">2019-07-31T07:00:00+00:00</Expire_x0020_Review>
    <l3c3ea61849e4288a8acc49bb5388e8c xmlns="230e9df3-be65-4c73-a93b-d1236ebd677e">
      <Terms xmlns="http://schemas.microsoft.com/office/infopath/2007/PartnerControls">
        <TermInfo xmlns="http://schemas.microsoft.com/office/infopath/2007/PartnerControls">
          <TermName xmlns="http://schemas.microsoft.com/office/infopath/2007/PartnerControls">Intelligent Cloud Marketing Group</TermName>
          <TermId xmlns="http://schemas.microsoft.com/office/infopath/2007/PartnerControls">4f75e184-e5aa-4234-a07f-b032d60df254</TermId>
        </TermInfo>
      </Terms>
    </l3c3ea61849e4288a8acc49bb5388e8c>
    <ConfidentialityTaxHTField0 xmlns="230e9df3-be65-4c73-a93b-d1236ebd677e">
      <Terms xmlns="http://schemas.microsoft.com/office/infopath/2007/PartnerControls">
        <TermInfo xmlns="http://schemas.microsoft.com/office/infopath/2007/PartnerControls">
          <TermName xmlns="http://schemas.microsoft.com/office/infopath/2007/PartnerControls">customer ready</TermName>
          <TermId xmlns="http://schemas.microsoft.com/office/infopath/2007/PartnerControls">8986c41d-21c5-4f8f-8a12-ea4625b46858</TermId>
        </TermInfo>
      </Terms>
    </ConfidentialityTaxHTField0>
    <Blog_x0020_Name xmlns="230e9df3-be65-4c73-a93b-d1236ebd677e" xsi:nil="true"/>
    <FolderExtensions xmlns="230e9df3-be65-4c73-a93b-d1236ebd677e" xsi:nil="true"/>
    <eb54ac91059940029a3cc8a4ff5af673 xmlns="230e9df3-be65-4c73-a93b-d1236ebd677e">
      <Terms xmlns="http://schemas.microsoft.com/office/infopath/2007/PartnerControls">
        <TermInfo xmlns="http://schemas.microsoft.com/office/infopath/2007/PartnerControls">
          <TermName xmlns="http://schemas.microsoft.com/office/infopath/2007/PartnerControls">Intelligent Cloud</TermName>
          <TermId xmlns="http://schemas.microsoft.com/office/infopath/2007/PartnerControls">adc2fe87-c79a-4ded-a449-3f86b954069d</TermId>
        </TermInfo>
        <TermInfo xmlns="http://schemas.microsoft.com/office/infopath/2007/PartnerControls">
          <TermName xmlns="http://schemas.microsoft.com/office/infopath/2007/PartnerControls">ICB PST Domain</TermName>
          <TermId xmlns="http://schemas.microsoft.com/office/infopath/2007/PartnerControls">f7f86ece-0ca0-48d7-99cb-d6c97e732478</TermId>
        </TermInfo>
      </Terms>
    </eb54ac91059940029a3cc8a4ff5af673>
    <PublishingPageContent xmlns="http://schemas.microsoft.com/sharepoint/v3" xsi:nil="true"/>
    <ContentID xmlns="230e9df3-be65-4c73-a93b-d1236ebd677e" xsi:nil="true"/>
    <Coowner xmlns="230e9df3-be65-4c73-a93b-d1236ebd677e">
      <UserInfo>
        <DisplayName>i:0#.f|membership|v-caicha@microsoft.com</DisplayName>
        <AccountId>637</AccountId>
        <AccountType/>
      </UserInfo>
      <UserInfo>
        <DisplayName>i:0#.f|membership|v-anmarv@microsoft.com</DisplayName>
        <AccountId>45</AccountId>
        <AccountType/>
      </UserInfo>
    </Coowner>
    <ef109fd36bcf4bcd9dd945731030600b xmlns="230e9df3-be65-4c73-a93b-d1236ebd677e">
      <Terms xmlns="http://schemas.microsoft.com/office/infopath/2007/PartnerControls"/>
    </ef109fd36bcf4bcd9dd945731030600b>
    <ApplyWorkflowRules xmlns="230E9DF3-BE65-4C73-A93B-D1236EBD677E">Yes</ApplyWorkflowRules>
    <bf80e81150e248c48aa8cffdf0021a1f xmlns="230e9df3-be65-4c73-a93b-d1236ebd677e">
      <Terms xmlns="http://schemas.microsoft.com/office/infopath/2007/PartnerControls"/>
    </bf80e81150e248c48aa8cffdf0021a1f>
    <ec5b2ad5c27b45fb8a00a1f27c7ce1ae xmlns="230e9df3-be65-4c73-a93b-d1236ebd677e">
      <Terms xmlns="http://schemas.microsoft.com/office/infopath/2007/PartnerControls"/>
    </ec5b2ad5c27b45fb8a00a1f27c7ce1ae>
    <m6d26e40ac264097a006193f92232ece xmlns="230e9df3-be65-4c73-a93b-d1236ebd677e">
      <Terms xmlns="http://schemas.microsoft.com/office/infopath/2007/PartnerControls">
        <TermInfo xmlns="http://schemas.microsoft.com/office/infopath/2007/PartnerControls">
          <TermName xmlns="http://schemas.microsoft.com/office/infopath/2007/PartnerControls">300</TermName>
          <TermId xmlns="http://schemas.microsoft.com/office/infopath/2007/PartnerControls">6a5f978f-2506-442d-86c2-7f294468d8c9</TermId>
        </TermInfo>
      </Terms>
    </m6d26e40ac264097a006193f92232ece>
    <b60f8d2dbb984f349d80d8196897f4d3 xmlns="230e9df3-be65-4c73-a93b-d1236ebd677e">
      <Terms xmlns="http://schemas.microsoft.com/office/infopath/2007/PartnerControls"/>
    </b60f8d2dbb984f349d80d8196897f4d3>
    <Thumbnail1 xmlns="230e9df3-be65-4c73-a93b-d1236ebd677e">
      <Url xsi:nil="true"/>
      <Description xsi:nil="true"/>
    </Thumbnail1>
    <i0d941ee1e744ffea7aeee9924c91cbb xmlns="230e9df3-be65-4c73-a93b-d1236ebd677e">
      <Terms xmlns="http://schemas.microsoft.com/office/infopath/2007/PartnerControls">
        <TermInfo xmlns="http://schemas.microsoft.com/office/infopath/2007/PartnerControls">
          <TermName xmlns="http://schemas.microsoft.com/office/infopath/2007/PartnerControls">Data and AI</TermName>
          <TermId xmlns="http://schemas.microsoft.com/office/infopath/2007/PartnerControls">60d86926-9fc6-4873-ad19-e15bf82160d7</TermId>
        </TermInfo>
        <TermInfo xmlns="http://schemas.microsoft.com/office/infopath/2007/PartnerControls">
          <TermName xmlns="http://schemas.microsoft.com/office/infopath/2007/PartnerControls">Data Estate Modernization</TermName>
          <TermId xmlns="http://schemas.microsoft.com/office/infopath/2007/PartnerControls">10c01ab9-9059-474b-9bc2-783aaa897ac3</TermId>
        </TermInfo>
      </Terms>
    </i0d941ee1e744ffea7aeee9924c91cbb>
    <RoutingRuleDescription xmlns="http://schemas.microsoft.com/sharepoint/v3" xsi:nil="true"/>
    <PublishingExpirationDate xmlns="http://schemas.microsoft.com/sharepoint/v3" xsi:nil="true"/>
    <ga0c0bf70a6644469c61b3efa7025301 xmlns="230e9df3-be65-4c73-a93b-d1236ebd677e">
      <Terms xmlns="http://schemas.microsoft.com/office/infopath/2007/PartnerControls"/>
    </ga0c0bf70a6644469c61b3efa7025301>
    <dkll xmlns="b3bc04a5-d503-43b1-b98c-a8cf663329d9" xsi:nil="true"/>
    <i1b478372f814787abd313030b81fcb2 xmlns="230e9df3-be65-4c73-a93b-d1236ebd677e">
      <Terms xmlns="http://schemas.microsoft.com/office/infopath/2007/PartnerControls"/>
    </i1b478372f814787abd313030b81fcb2>
    <TaxKeywordTaxHTField xmlns="230e9df3-be65-4c73-a93b-d1236ebd677e">
      <Terms xmlns="http://schemas.microsoft.com/office/infopath/2007/PartnerControls">
        <TermInfo xmlns="http://schemas.microsoft.com/office/infopath/2007/PartnerControls">
          <TermName xmlns="http://schemas.microsoft.com/office/infopath/2007/PartnerControls">Scenario</TermName>
          <TermId xmlns="http://schemas.microsoft.com/office/infopath/2007/PartnerControls">00000000-0000-0000-0000-000000000000</TermId>
        </TermInfo>
        <TermInfo xmlns="http://schemas.microsoft.com/office/infopath/2007/PartnerControls">
          <TermName xmlns="http://schemas.microsoft.com/office/infopath/2007/PartnerControls">modern data warehouse</TermName>
          <TermId xmlns="http://schemas.microsoft.com/office/infopath/2007/PartnerControls">00000000-0000-0000-0000-000000000000</TermId>
        </TermInfo>
      </Terms>
    </TaxKeywordTaxHTField>
    <ReportOwner xmlns="http://schemas.microsoft.com/sharepoint/v3">
      <UserInfo>
        <DisplayName/>
        <AccountId xsi:nil="true"/>
        <AccountType/>
      </UserInfo>
    </ReportOwner>
    <b4224c12c78d42ea9b214de0badf8358 xmlns="230e9df3-be65-4c73-a93b-d1236ebd677e">
      <Terms xmlns="http://schemas.microsoft.com/office/infopath/2007/PartnerControls"/>
    </b4224c12c78d42ea9b214de0badf8358>
    <TaxCatchAll xmlns="230e9df3-be65-4c73-a93b-d1236ebd677e">
      <Value>2558</Value>
      <Value>14</Value>
      <Value>2325</Value>
      <Value>1449</Value>
      <Value>435</Value>
      <Value>42</Value>
      <Value>2554</Value>
      <Value>21</Value>
      <Value>2553</Value>
      <Value>2721</Value>
      <Value>2482</Value>
    </TaxCatchAll>
    <Update_x0020_Expiration_x0020_Date_x0020_For_x0020_Docset xmlns="b3bc04a5-d503-43b1-b98c-a8cf663329d9">
      <Url xsi:nil="true"/>
      <Description xsi:nil="true"/>
    </Update_x0020_Expiration_x0020_Date_x0020_For_x0020_Docset>
    <mb88723863e1404388ba3733387d48df xmlns="230e9df3-be65-4c73-a93b-d1236ebd677e">
      <Terms xmlns="http://schemas.microsoft.com/office/infopath/2007/PartnerControls"/>
    </mb88723863e1404388ba3733387d48df>
    <ParentID1 xmlns="230e9df3-be65-4c73-a93b-d1236ebd677e">G01KC-1-36798</ParentID1>
    <GenericText2 xmlns="230e9df3-be65-4c73-a93b-d1236ebd677e" xsi:nil="true"/>
    <kf34bcdc8fc34e479d3f94c6210e8e27 xmlns="230e9df3-be65-4c73-a93b-d1236ebd677e">
      <Terms xmlns="http://schemas.microsoft.com/office/infopath/2007/PartnerControls"/>
    </kf34bcdc8fc34e479d3f94c6210e8e27>
    <m6c7b4717b6346e6a075a59dd47eac69 xmlns="230e9df3-be65-4c73-a93b-d1236ebd677e">
      <Terms xmlns="http://schemas.microsoft.com/office/infopath/2007/PartnerControls">
        <TermInfo xmlns="http://schemas.microsoft.com/office/infopath/2007/PartnerControls">
          <TermName xmlns="http://schemas.microsoft.com/office/infopath/2007/PartnerControls">Fiscal Year 2019</TermName>
          <TermId xmlns="http://schemas.microsoft.com/office/infopath/2007/PartnerControls">37cfb2d9-82d6-4aee-ad7b-3dc8286123ca</TermId>
        </TermInfo>
      </Terms>
    </m6c7b4717b6346e6a075a59dd47eac69>
    <_dlc_DocId xmlns="230e9df3-be65-4c73-a93b-d1236ebd677e">G01KC-99682991-37046</_dlc_DocId>
    <_dlc_ExpireDateSaved xmlns="http://schemas.microsoft.com/sharepoint/v3" xsi:nil="true"/>
    <_dlc_DocIdUrl xmlns="230e9df3-be65-4c73-a93b-d1236ebd677e">
      <Url>https://microsoft.sharepoint.com/sites/Infopedia_G01KC/_layouts/15/DocIdRedir.aspx?ID=G01KC-99682991-37046</Url>
      <Description>G01KC-99682991-37046</Description>
    </_dlc_DocIdUrl>
    <_dlc_ExpireDate xmlns="http://schemas.microsoft.com/sharepoint/v3">2019-07-31T07:00:00+00:00</_dlc_ExpireDate>
    <MediaServiceKeyPoints xmlns="b3bc04a5-d503-43b1-b98c-a8cf663329d9" xsi:nil="true"/>
  </documentManagement>
</p:properties>
</file>

<file path=customXml/item6.xml><?xml version="1.0" encoding="utf-8"?>
<?mso-contentType ?>
<SharedContentType xmlns="Microsoft.SharePoint.Taxonomy.ContentTypeSync" SourceId="e385fb40-52d4-4fae-9c5b-3e8ff8a5878e" ContentTypeId="0x0101000E4CB7077FEE4FF7AE86D4A500EEC780030016C849C62B10EB41ACA8C7EEDEF40BB2" PreviousValue="false"/>
</file>

<file path=customXml/itemProps1.xml><?xml version="1.0" encoding="utf-8"?>
<ds:datastoreItem xmlns:ds="http://schemas.openxmlformats.org/officeDocument/2006/customXml" ds:itemID="{E47DAF25-DD53-4534-B880-CFEBB232DB5B}">
  <ds:schemaRefs>
    <ds:schemaRef ds:uri="http://schemas.microsoft.com/sharepoint/v3/contenttype/forms"/>
  </ds:schemaRefs>
</ds:datastoreItem>
</file>

<file path=customXml/itemProps2.xml><?xml version="1.0" encoding="utf-8"?>
<ds:datastoreItem xmlns:ds="http://schemas.openxmlformats.org/officeDocument/2006/customXml" ds:itemID="{562B480C-E0E3-4DFD-8F13-C8A75D83F9F4}">
  <ds:schemaRefs>
    <ds:schemaRef ds:uri="http://schemas.microsoft.com/sharepoint/events"/>
  </ds:schemaRefs>
</ds:datastoreItem>
</file>

<file path=customXml/itemProps3.xml><?xml version="1.0" encoding="utf-8"?>
<ds:datastoreItem xmlns:ds="http://schemas.openxmlformats.org/officeDocument/2006/customXml" ds:itemID="{2C5DF0DC-868F-4A02-AD43-D1CA7C49B6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30e9df3-be65-4c73-a93b-d1236ebd677e"/>
    <ds:schemaRef ds:uri="230E9DF3-BE65-4C73-A93B-D1236EBD677E"/>
    <ds:schemaRef ds:uri="b3bc04a5-d503-43b1-b98c-a8cf663329d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82929533-09AC-4974-A256-0BE2D85F8D8F}">
  <ds:schemaRefs>
    <ds:schemaRef ds:uri="office.server.policy"/>
  </ds:schemaRefs>
</ds:datastoreItem>
</file>

<file path=customXml/itemProps5.xml><?xml version="1.0" encoding="utf-8"?>
<ds:datastoreItem xmlns:ds="http://schemas.openxmlformats.org/officeDocument/2006/customXml" ds:itemID="{C968287B-00F0-4991-A6A2-3D0B74D3B808}">
  <ds:schemaRefs>
    <ds:schemaRef ds:uri="http://purl.org/dc/elements/1.1/"/>
    <ds:schemaRef ds:uri="http://schemas.microsoft.com/office/2006/metadata/properties"/>
    <ds:schemaRef ds:uri="http://schemas.microsoft.com/office/infopath/2007/PartnerControls"/>
    <ds:schemaRef ds:uri="230e9df3-be65-4c73-a93b-d1236ebd677e"/>
    <ds:schemaRef ds:uri="http://purl.org/dc/terms/"/>
    <ds:schemaRef ds:uri="http://schemas.openxmlformats.org/package/2006/metadata/core-properties"/>
    <ds:schemaRef ds:uri="b3bc04a5-d503-43b1-b98c-a8cf663329d9"/>
    <ds:schemaRef ds:uri="http://schemas.microsoft.com/office/2006/documentManagement/types"/>
    <ds:schemaRef ds:uri="230E9DF3-BE65-4C73-A93B-D1236EBD677E"/>
    <ds:schemaRef ds:uri="http://schemas.microsoft.com/sharepoint/v3"/>
    <ds:schemaRef ds:uri="http://www.w3.org/XML/1998/namespace"/>
    <ds:schemaRef ds:uri="http://purl.org/dc/dcmitype/"/>
  </ds:schemaRefs>
</ds:datastoreItem>
</file>

<file path=customXml/itemProps6.xml><?xml version="1.0" encoding="utf-8"?>
<ds:datastoreItem xmlns:ds="http://schemas.openxmlformats.org/officeDocument/2006/customXml" ds:itemID="{DEFF9829-3BBE-450B-B045-D86505F326E8}">
  <ds:schemaRefs>
    <ds:schemaRef ds:uri="Microsoft.SharePoint.Taxonomy.ContentTypeSync"/>
  </ds:schemaRefs>
</ds:datastoreItem>
</file>

<file path=docProps/app.xml><?xml version="1.0" encoding="utf-8"?>
<Properties xmlns="http://schemas.openxmlformats.org/officeDocument/2006/extended-properties" xmlns:vt="http://schemas.openxmlformats.org/officeDocument/2006/docPropsVTypes">
  <TotalTime>12274</TotalTime>
  <Words>4172</Words>
  <Application>Microsoft Office PowerPoint</Application>
  <PresentationFormat>Widescreen</PresentationFormat>
  <Paragraphs>890</Paragraphs>
  <Slides>62</Slides>
  <Notes>30</Notes>
  <HiddenSlides>0</HiddenSlides>
  <MMClips>0</MMClips>
  <ScaleCrop>false</ScaleCrop>
  <HeadingPairs>
    <vt:vector size="8" baseType="variant">
      <vt:variant>
        <vt:lpstr>Fonts Used</vt:lpstr>
      </vt:variant>
      <vt:variant>
        <vt:i4>13</vt:i4>
      </vt:variant>
      <vt:variant>
        <vt:lpstr>Theme</vt:lpstr>
      </vt:variant>
      <vt:variant>
        <vt:i4>19</vt:i4>
      </vt:variant>
      <vt:variant>
        <vt:lpstr>Embedded OLE Servers</vt:lpstr>
      </vt:variant>
      <vt:variant>
        <vt:i4>1</vt:i4>
      </vt:variant>
      <vt:variant>
        <vt:lpstr>Slide Titles</vt:lpstr>
      </vt:variant>
      <vt:variant>
        <vt:i4>62</vt:i4>
      </vt:variant>
    </vt:vector>
  </HeadingPairs>
  <TitlesOfParts>
    <vt:vector size="95" baseType="lpstr">
      <vt:lpstr>Arial</vt:lpstr>
      <vt:lpstr>Calibri</vt:lpstr>
      <vt:lpstr>Consolas</vt:lpstr>
      <vt:lpstr>Segoe UI</vt:lpstr>
      <vt:lpstr>Segoe UI Light</vt:lpstr>
      <vt:lpstr>Segoe UI Light (Headings))</vt:lpstr>
      <vt:lpstr>Segoe UI Semibold</vt:lpstr>
      <vt:lpstr>Segoe UI Semibold (Headings)</vt:lpstr>
      <vt:lpstr>Segoe UI Semilight</vt:lpstr>
      <vt:lpstr>Source Sans Pro</vt:lpstr>
      <vt:lpstr>Source Sans Pro Light</vt:lpstr>
      <vt:lpstr>Wingdings</vt:lpstr>
      <vt:lpstr>Wingdings 3</vt:lpstr>
      <vt:lpstr>C+E Readiness Template</vt:lpstr>
      <vt:lpstr>Azure PPT Template - 2018</vt:lpstr>
      <vt:lpstr>9-51027_Microsoft_Ready_Template</vt:lpstr>
      <vt:lpstr>1_WHITE TEMPLATE</vt:lpstr>
      <vt:lpstr>5-50203_Microsoft_Ignite_Template</vt:lpstr>
      <vt:lpstr>5-50109_Microsoft_Light_Template</vt:lpstr>
      <vt:lpstr>SMSG Readiness Master Template 16x9_MODIFIED</vt:lpstr>
      <vt:lpstr>WHITE TEMPLATE</vt:lpstr>
      <vt:lpstr>2_WHITE TEMPLATE</vt:lpstr>
      <vt:lpstr>2_Build 2019 Black</vt:lpstr>
      <vt:lpstr>1_9-51052_Microsoft_Ready_Template_Light</vt:lpstr>
      <vt:lpstr>2_9-51052_Microsoft_Ready_Template_Light</vt:lpstr>
      <vt:lpstr>2_Dynamics 365</vt:lpstr>
      <vt:lpstr>10_WHITE TEMPLATE</vt:lpstr>
      <vt:lpstr>1_Microsoft 365 PPT Template - 2018</vt:lpstr>
      <vt:lpstr>5-50195_Microsoft_Build_Template</vt:lpstr>
      <vt:lpstr>3_WHITE TEMPLATE</vt:lpstr>
      <vt:lpstr>4_White Template</vt:lpstr>
      <vt:lpstr>5_White Template</vt:lpstr>
      <vt:lpstr>think-cell Slide</vt:lpstr>
      <vt:lpstr>Azure Data Platform Implement Real Time Analytics in a Modern Data Platform Architecture</vt:lpstr>
      <vt:lpstr>Lecture Objectives</vt:lpstr>
      <vt:lpstr>Disclaimer</vt:lpstr>
      <vt:lpstr>Modern Data Platform Reference Architecture</vt:lpstr>
      <vt:lpstr>The Big Picture</vt:lpstr>
      <vt:lpstr>The modern data world out there</vt:lpstr>
      <vt:lpstr>The modern data estate</vt:lpstr>
      <vt:lpstr>The Microsoft offering</vt:lpstr>
      <vt:lpstr>The Azure data landscape</vt:lpstr>
      <vt:lpstr>The Azure Big Data landscape</vt:lpstr>
      <vt:lpstr>Our job, pretty much</vt:lpstr>
      <vt:lpstr>Azure Data Architecture Guide</vt:lpstr>
      <vt:lpstr>Azure Architecture Solutions</vt:lpstr>
      <vt:lpstr>Modern Data Platform Solution Scenarios</vt:lpstr>
      <vt:lpstr>IaaS vs PaaS vs SaaS</vt:lpstr>
      <vt:lpstr>What is a Data Warehouse?</vt:lpstr>
      <vt:lpstr>Modern Data Warehousing</vt:lpstr>
      <vt:lpstr>Modern data warehousing</vt:lpstr>
      <vt:lpstr>Modern data warehousing pattern</vt:lpstr>
      <vt:lpstr>SQL Server and Azure SQL Database</vt:lpstr>
      <vt:lpstr>Data platform continuum</vt:lpstr>
      <vt:lpstr>SQL Server 2019 big data, analytics, and AI </vt:lpstr>
      <vt:lpstr>Azure SQL Database deployment option</vt:lpstr>
      <vt:lpstr>Azure SQL Managed Instance</vt:lpstr>
      <vt:lpstr>Azure Data Factory</vt:lpstr>
      <vt:lpstr>Azure Data Factory </vt:lpstr>
      <vt:lpstr>PowerPoint Presentation</vt:lpstr>
      <vt:lpstr>Orchestration @ Scale</vt:lpstr>
      <vt:lpstr>Azure Data Factory Data Flows</vt:lpstr>
      <vt:lpstr>Azure Data Lake Storage Gen2</vt:lpstr>
      <vt:lpstr>The Modern Data Problem</vt:lpstr>
      <vt:lpstr>What is a Data Lake?</vt:lpstr>
      <vt:lpstr>Data Warehouse or Data Lake?</vt:lpstr>
      <vt:lpstr>Data Lake Design Considerations</vt:lpstr>
      <vt:lpstr>Data Lake Design Example</vt:lpstr>
      <vt:lpstr>Azure Data Lake Storage Gen2</vt:lpstr>
      <vt:lpstr>Azure Data Lake Storage Gen2</vt:lpstr>
      <vt:lpstr>Real-time Analytics</vt:lpstr>
      <vt:lpstr>Real-time analytics</vt:lpstr>
      <vt:lpstr>Streaming Use Cases</vt:lpstr>
      <vt:lpstr>Unlocking Real-time Insights</vt:lpstr>
      <vt:lpstr>Real-time Stream Processing</vt:lpstr>
      <vt:lpstr>Scenario Types</vt:lpstr>
      <vt:lpstr>Lambda (λ) Architecture</vt:lpstr>
      <vt:lpstr>Event Hubs</vt:lpstr>
      <vt:lpstr>Event Hubs</vt:lpstr>
      <vt:lpstr>Event Hubs Capture</vt:lpstr>
      <vt:lpstr>Stream Analytics</vt:lpstr>
      <vt:lpstr>Stream Analytics</vt:lpstr>
      <vt:lpstr>Differentiators</vt:lpstr>
      <vt:lpstr>Stream Analytics Job</vt:lpstr>
      <vt:lpstr>Example Scenario: Tolling Stations</vt:lpstr>
      <vt:lpstr>Filters and Projections</vt:lpstr>
      <vt:lpstr>Temporal Joins</vt:lpstr>
      <vt:lpstr>Windowing Concepts</vt:lpstr>
      <vt:lpstr>Windowing Functions</vt:lpstr>
      <vt:lpstr>Windowing Functions</vt:lpstr>
      <vt:lpstr>Lab 5: Ingest and Analyse real-time data with Event Hubs and Stream Analytics</vt:lpstr>
      <vt:lpstr>Lab 5</vt:lpstr>
      <vt:lpstr>Lab 5</vt:lpstr>
      <vt:lpstr>It’s all 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Data Warehouse Technical Pitch Deck</dc:title>
  <dc:creator>Nishant Thacker</dc:creator>
  <cp:keywords>modern data warehouse; Scenario</cp:keywords>
  <cp:lastModifiedBy>Nishan Mills</cp:lastModifiedBy>
  <cp:revision>78</cp:revision>
  <dcterms:created xsi:type="dcterms:W3CDTF">2018-06-29T19:42:31Z</dcterms:created>
  <dcterms:modified xsi:type="dcterms:W3CDTF">2020-03-10T04:51:55Z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nishanth@microsoft.com</vt:lpwstr>
  </property>
  <property fmtid="{D5CDD505-2E9C-101B-9397-08002B2CF9AE}" pid="5" name="MSIP_Label_f42aa342-8706-4288-bd11-ebb85995028c_SetDate">
    <vt:lpwstr>2018-06-29T19:46:41.5530556Z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0x0101000E4CB7077FEE4FF7AE86D4A500EEC780030016C849C62B10EB41ACA8C7EEDEF40BB20099ECF64382448D48A56095091C66B1A9</vt:lpwstr>
  </property>
  <property fmtid="{D5CDD505-2E9C-101B-9397-08002B2CF9AE}" pid="11" name="of67e5d4b76f4a9db8769983fda9cec0">
    <vt:lpwstr/>
  </property>
  <property fmtid="{D5CDD505-2E9C-101B-9397-08002B2CF9AE}" pid="12" name="NewsType">
    <vt:lpwstr/>
  </property>
  <property fmtid="{D5CDD505-2E9C-101B-9397-08002B2CF9AE}" pid="13" name="TaxKeyword">
    <vt:lpwstr>2482;#Scenario|88eefbf0-88ff-435b-89e8-8136e86bd1b2;#2721;#modern data warehouse|1eb5f52a-4e79-4113-92ed-6bbd255a6ef6</vt:lpwstr>
  </property>
  <property fmtid="{D5CDD505-2E9C-101B-9397-08002B2CF9AE}" pid="14" name="_dlc_policyId">
    <vt:lpwstr>0x0101000E4CB7077FEE4FF7AE86D4A500EEC780030016C849C62B10EB41ACA8C7EEDEF40BB20099ECF64382448D48A56095091C66B1A9|-661092312</vt:lpwstr>
  </property>
  <property fmtid="{D5CDD505-2E9C-101B-9397-08002B2CF9AE}" pid="15" name="Region">
    <vt:lpwstr/>
  </property>
  <property fmtid="{D5CDD505-2E9C-101B-9397-08002B2CF9AE}" pid="16" name="Confidentiality">
    <vt:lpwstr>14;#customer ready|8986c41d-21c5-4f8f-8a12-ea4625b46858</vt:lpwstr>
  </property>
  <property fmtid="{D5CDD505-2E9C-101B-9397-08002B2CF9AE}" pid="17" name="ItemType">
    <vt:lpwstr>435;#technical presentations|83a894cf-702b-47fc-aba5-41bd10dc1e75</vt:lpwstr>
  </property>
  <property fmtid="{D5CDD505-2E9C-101B-9397-08002B2CF9AE}" pid="18" name="MSProducts">
    <vt:lpwstr/>
  </property>
  <property fmtid="{D5CDD505-2E9C-101B-9397-08002B2CF9AE}" pid="19" name="Industries">
    <vt:lpwstr/>
  </property>
  <property fmtid="{D5CDD505-2E9C-101B-9397-08002B2CF9AE}" pid="20" name="Competitors">
    <vt:lpwstr/>
  </property>
  <property fmtid="{D5CDD505-2E9C-101B-9397-08002B2CF9AE}" pid="21" name="SMSGDomain">
    <vt:lpwstr>21;#Intelligent Cloud|adc2fe87-c79a-4ded-a449-3f86b954069d;#2553;#ICB PST Domain|f7f86ece-0ca0-48d7-99cb-d6c97e732478</vt:lpwstr>
  </property>
  <property fmtid="{D5CDD505-2E9C-101B-9397-08002B2CF9AE}" pid="22" name="ExperienceContentType">
    <vt:lpwstr/>
  </property>
  <property fmtid="{D5CDD505-2E9C-101B-9397-08002B2CF9AE}" pid="23" name="BusinessArchitecture">
    <vt:lpwstr>2325;#Data and AI|60d86926-9fc6-4873-ad19-e15bf82160d7;#2558;#Data Estate Modernization|10c01ab9-9059-474b-9bc2-783aaa897ac3</vt:lpwstr>
  </property>
  <property fmtid="{D5CDD505-2E9C-101B-9397-08002B2CF9AE}" pid="24" name="Products">
    <vt:lpwstr/>
  </property>
  <property fmtid="{D5CDD505-2E9C-101B-9397-08002B2CF9AE}" pid="25" name="l6f004f21209409da86a713c0f24627d">
    <vt:lpwstr/>
  </property>
  <property fmtid="{D5CDD505-2E9C-101B-9397-08002B2CF9AE}" pid="26" name="MSProductsTaxHTField0">
    <vt:lpwstr/>
  </property>
  <property fmtid="{D5CDD505-2E9C-101B-9397-08002B2CF9AE}" pid="27" name="Languages">
    <vt:lpwstr/>
  </property>
  <property fmtid="{D5CDD505-2E9C-101B-9397-08002B2CF9AE}" pid="28" name="e8080b0481964c759b2c36ae49591b31">
    <vt:lpwstr/>
  </property>
  <property fmtid="{D5CDD505-2E9C-101B-9397-08002B2CF9AE}" pid="29" name="_docset_NoMedatataSyncRequired">
    <vt:lpwstr>False</vt:lpwstr>
  </property>
  <property fmtid="{D5CDD505-2E9C-101B-9397-08002B2CF9AE}" pid="30" name="TechnicalLevel">
    <vt:lpwstr>1449;#300|6a5f978f-2506-442d-86c2-7f294468d8c9</vt:lpwstr>
  </property>
  <property fmtid="{D5CDD505-2E9C-101B-9397-08002B2CF9AE}" pid="31" name="Audiences">
    <vt:lpwstr/>
  </property>
  <property fmtid="{D5CDD505-2E9C-101B-9397-08002B2CF9AE}" pid="32" name="ldac8aee9d1f469e8cd8c3f8d6a615f2">
    <vt:lpwstr/>
  </property>
  <property fmtid="{D5CDD505-2E9C-101B-9397-08002B2CF9AE}" pid="33" name="EmployeeRole">
    <vt:lpwstr/>
  </property>
  <property fmtid="{D5CDD505-2E9C-101B-9397-08002B2CF9AE}" pid="34" name="NewsTopic">
    <vt:lpwstr/>
  </property>
  <property fmtid="{D5CDD505-2E9C-101B-9397-08002B2CF9AE}" pid="35" name="Roles">
    <vt:lpwstr/>
  </property>
  <property fmtid="{D5CDD505-2E9C-101B-9397-08002B2CF9AE}" pid="36" name="ItemRetentionFormula">
    <vt:lpwstr>&lt;formula id="Microsoft.Office.RecordsManagement.PolicyFeatures.Expiration.Formula.BuiltIn"&gt;&lt;number&gt;0&lt;/number&gt;&lt;property&gt;Expire_x005f_x0020_Review&lt;/property&gt;&lt;propertyId&gt;4efb7b69-53dd-4711-a372-96a7c80c7a38&lt;/propertyId&gt;&lt;period&gt;days&lt;/period&gt;&lt;/formula&gt;</vt:lpwstr>
  </property>
  <property fmtid="{D5CDD505-2E9C-101B-9397-08002B2CF9AE}" pid="37" name="NewsSource">
    <vt:lpwstr/>
  </property>
  <property fmtid="{D5CDD505-2E9C-101B-9397-08002B2CF9AE}" pid="38" name="SMSGTags">
    <vt:lpwstr/>
  </property>
  <property fmtid="{D5CDD505-2E9C-101B-9397-08002B2CF9AE}" pid="39" name="_dlc_DocIdItemGuid">
    <vt:lpwstr>f6432636-b3dd-45e2-9fb8-c52732f19f3d</vt:lpwstr>
  </property>
  <property fmtid="{D5CDD505-2E9C-101B-9397-08002B2CF9AE}" pid="40" name="MSPhysicalGeography">
    <vt:lpwstr/>
  </property>
  <property fmtid="{D5CDD505-2E9C-101B-9397-08002B2CF9AE}" pid="41" name="j3562c58ee414e028925bc902cfc01a1">
    <vt:lpwstr/>
  </property>
  <property fmtid="{D5CDD505-2E9C-101B-9397-08002B2CF9AE}" pid="42" name="EnterpriseDomainTags">
    <vt:lpwstr/>
  </property>
  <property fmtid="{D5CDD505-2E9C-101B-9397-08002B2CF9AE}" pid="43" name="la4444b61d19467597d63190b69ac227">
    <vt:lpwstr/>
  </property>
  <property fmtid="{D5CDD505-2E9C-101B-9397-08002B2CF9AE}" pid="44" name="ActivitiesAndPrograms">
    <vt:lpwstr/>
  </property>
  <property fmtid="{D5CDD505-2E9C-101B-9397-08002B2CF9AE}" pid="45" name="Segments">
    <vt:lpwstr/>
  </property>
  <property fmtid="{D5CDD505-2E9C-101B-9397-08002B2CF9AE}" pid="46" name="Partners">
    <vt:lpwstr/>
  </property>
  <property fmtid="{D5CDD505-2E9C-101B-9397-08002B2CF9AE}" pid="47" name="Groups">
    <vt:lpwstr>42;#Intelligent Cloud Marketing Group|4f75e184-e5aa-4234-a07f-b032d60df254</vt:lpwstr>
  </property>
  <property fmtid="{D5CDD505-2E9C-101B-9397-08002B2CF9AE}" pid="48" name="Topics">
    <vt:lpwstr>2554;#Fiscal Year 2019|37cfb2d9-82d6-4aee-ad7b-3dc8286123ca</vt:lpwstr>
  </property>
</Properties>
</file>

<file path=docProps/thumbnail.jpeg>
</file>